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6" r:id="rId5"/>
    <p:sldId id="267" r:id="rId6"/>
    <p:sldId id="268" r:id="rId7"/>
    <p:sldId id="269" r:id="rId8"/>
    <p:sldId id="271" r:id="rId9"/>
    <p:sldId id="261" r:id="rId10"/>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C6F2E-FCBB-45FA-BD67-2BC8F892D519}" v="71" dt="2026-03-24T21:21:58.5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504" y="-7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Fernanda Lopez Osorio" userId="06f33e7ff53744d7" providerId="LiveId" clId="{A5412236-BC57-45AF-BD66-44DCBA6869B8}"/>
    <pc:docChg chg="undo custSel addSld delSld modSld sldOrd">
      <pc:chgData name="Luisa Fernanda Lopez Osorio" userId="06f33e7ff53744d7" providerId="LiveId" clId="{A5412236-BC57-45AF-BD66-44DCBA6869B8}" dt="2026-03-24T21:22:05.766" v="1293" actId="14100"/>
      <pc:docMkLst>
        <pc:docMk/>
      </pc:docMkLst>
      <pc:sldChg chg="addSp delSp modSp mod">
        <pc:chgData name="Luisa Fernanda Lopez Osorio" userId="06f33e7ff53744d7" providerId="LiveId" clId="{A5412236-BC57-45AF-BD66-44DCBA6869B8}" dt="2026-03-24T21:22:05.766" v="1293" actId="14100"/>
        <pc:sldMkLst>
          <pc:docMk/>
          <pc:sldMk cId="0" sldId="256"/>
        </pc:sldMkLst>
        <pc:spChg chg="mod">
          <ac:chgData name="Luisa Fernanda Lopez Osorio" userId="06f33e7ff53744d7" providerId="LiveId" clId="{A5412236-BC57-45AF-BD66-44DCBA6869B8}" dt="2026-03-24T16:55:23.804" v="121" actId="1076"/>
          <ac:spMkLst>
            <pc:docMk/>
            <pc:sldMk cId="0" sldId="256"/>
            <ac:spMk id="2" creationId="{00000000-0000-0000-0000-000000000000}"/>
          </ac:spMkLst>
        </pc:spChg>
        <pc:spChg chg="add mod">
          <ac:chgData name="Luisa Fernanda Lopez Osorio" userId="06f33e7ff53744d7" providerId="LiveId" clId="{A5412236-BC57-45AF-BD66-44DCBA6869B8}" dt="2026-03-24T16:55:38.371" v="125" actId="208"/>
          <ac:spMkLst>
            <pc:docMk/>
            <pc:sldMk cId="0" sldId="256"/>
            <ac:spMk id="7" creationId="{83E99A22-927C-D43A-FA32-B30DB6964BDC}"/>
          </ac:spMkLst>
        </pc:spChg>
        <pc:spChg chg="mod">
          <ac:chgData name="Luisa Fernanda Lopez Osorio" userId="06f33e7ff53744d7" providerId="LiveId" clId="{A5412236-BC57-45AF-BD66-44DCBA6869B8}" dt="2026-03-24T21:07:08.912" v="1288" actId="1076"/>
          <ac:spMkLst>
            <pc:docMk/>
            <pc:sldMk cId="0" sldId="256"/>
            <ac:spMk id="9" creationId="{CE5535E2-8035-2486-CFE1-5101BF5F4AE7}"/>
          </ac:spMkLst>
        </pc:spChg>
        <pc:graphicFrameChg chg="del">
          <ac:chgData name="Luisa Fernanda Lopez Osorio" userId="06f33e7ff53744d7" providerId="LiveId" clId="{A5412236-BC57-45AF-BD66-44DCBA6869B8}" dt="2026-03-24T16:55:25.712" v="122" actId="478"/>
          <ac:graphicFrameMkLst>
            <pc:docMk/>
            <pc:sldMk cId="0" sldId="256"/>
            <ac:graphicFrameMk id="12" creationId="{3B7761A7-0D08-9CFA-A7B8-B1CB63366C74}"/>
          </ac:graphicFrameMkLst>
        </pc:graphicFrameChg>
        <pc:picChg chg="add mod">
          <ac:chgData name="Luisa Fernanda Lopez Osorio" userId="06f33e7ff53744d7" providerId="LiveId" clId="{A5412236-BC57-45AF-BD66-44DCBA6869B8}" dt="2026-03-24T21:22:05.766" v="1293" actId="14100"/>
          <ac:picMkLst>
            <pc:docMk/>
            <pc:sldMk cId="0" sldId="256"/>
            <ac:picMk id="8" creationId="{048F8A48-251C-5977-B816-4CD97C176CD9}"/>
          </ac:picMkLst>
        </pc:picChg>
      </pc:sldChg>
      <pc:sldChg chg="addSp delSp modSp mod">
        <pc:chgData name="Luisa Fernanda Lopez Osorio" userId="06f33e7ff53744d7" providerId="LiveId" clId="{A5412236-BC57-45AF-BD66-44DCBA6869B8}" dt="2026-03-24T19:29:38.260" v="765" actId="21"/>
        <pc:sldMkLst>
          <pc:docMk/>
          <pc:sldMk cId="0" sldId="257"/>
        </pc:sldMkLst>
        <pc:spChg chg="del">
          <ac:chgData name="Luisa Fernanda Lopez Osorio" userId="06f33e7ff53744d7" providerId="LiveId" clId="{A5412236-BC57-45AF-BD66-44DCBA6869B8}" dt="2026-03-24T16:55:51.806" v="129" actId="478"/>
          <ac:spMkLst>
            <pc:docMk/>
            <pc:sldMk cId="0" sldId="257"/>
            <ac:spMk id="2" creationId="{00000000-0000-0000-0000-000000000000}"/>
          </ac:spMkLst>
        </pc:spChg>
        <pc:spChg chg="del">
          <ac:chgData name="Luisa Fernanda Lopez Osorio" userId="06f33e7ff53744d7" providerId="LiveId" clId="{A5412236-BC57-45AF-BD66-44DCBA6869B8}" dt="2026-03-24T16:55:48.661" v="127" actId="478"/>
          <ac:spMkLst>
            <pc:docMk/>
            <pc:sldMk cId="0" sldId="257"/>
            <ac:spMk id="3" creationId="{00000000-0000-0000-0000-000000000000}"/>
          </ac:spMkLst>
        </pc:spChg>
        <pc:spChg chg="del">
          <ac:chgData name="Luisa Fernanda Lopez Osorio" userId="06f33e7ff53744d7" providerId="LiveId" clId="{A5412236-BC57-45AF-BD66-44DCBA6869B8}" dt="2026-03-24T16:55:49.377" v="128" actId="478"/>
          <ac:spMkLst>
            <pc:docMk/>
            <pc:sldMk cId="0" sldId="257"/>
            <ac:spMk id="4" creationId="{00000000-0000-0000-0000-000000000000}"/>
          </ac:spMkLst>
        </pc:spChg>
        <pc:spChg chg="mod">
          <ac:chgData name="Luisa Fernanda Lopez Osorio" userId="06f33e7ff53744d7" providerId="LiveId" clId="{A5412236-BC57-45AF-BD66-44DCBA6869B8}" dt="2026-03-24T16:56:56.404" v="208" actId="404"/>
          <ac:spMkLst>
            <pc:docMk/>
            <pc:sldMk cId="0" sldId="257"/>
            <ac:spMk id="5" creationId="{00000000-0000-0000-0000-000000000000}"/>
          </ac:spMkLst>
        </pc:spChg>
        <pc:spChg chg="del">
          <ac:chgData name="Luisa Fernanda Lopez Osorio" userId="06f33e7ff53744d7" providerId="LiveId" clId="{A5412236-BC57-45AF-BD66-44DCBA6869B8}" dt="2026-03-24T16:55:51.806" v="129" actId="478"/>
          <ac:spMkLst>
            <pc:docMk/>
            <pc:sldMk cId="0" sldId="257"/>
            <ac:spMk id="12" creationId="{00000000-0000-0000-0000-000000000000}"/>
          </ac:spMkLst>
        </pc:spChg>
        <pc:spChg chg="del">
          <ac:chgData name="Luisa Fernanda Lopez Osorio" userId="06f33e7ff53744d7" providerId="LiveId" clId="{A5412236-BC57-45AF-BD66-44DCBA6869B8}" dt="2026-03-24T16:55:51.806" v="129" actId="478"/>
          <ac:spMkLst>
            <pc:docMk/>
            <pc:sldMk cId="0" sldId="257"/>
            <ac:spMk id="13" creationId="{00000000-0000-0000-0000-000000000000}"/>
          </ac:spMkLst>
        </pc:spChg>
        <pc:spChg chg="del">
          <ac:chgData name="Luisa Fernanda Lopez Osorio" userId="06f33e7ff53744d7" providerId="LiveId" clId="{A5412236-BC57-45AF-BD66-44DCBA6869B8}" dt="2026-03-24T16:55:53.725" v="130" actId="478"/>
          <ac:spMkLst>
            <pc:docMk/>
            <pc:sldMk cId="0" sldId="257"/>
            <ac:spMk id="14" creationId="{00000000-0000-0000-0000-000000000000}"/>
          </ac:spMkLst>
        </pc:spChg>
        <pc:spChg chg="del">
          <ac:chgData name="Luisa Fernanda Lopez Osorio" userId="06f33e7ff53744d7" providerId="LiveId" clId="{A5412236-BC57-45AF-BD66-44DCBA6869B8}" dt="2026-03-24T16:55:51.806" v="129" actId="478"/>
          <ac:spMkLst>
            <pc:docMk/>
            <pc:sldMk cId="0" sldId="257"/>
            <ac:spMk id="15" creationId="{00000000-0000-0000-0000-000000000000}"/>
          </ac:spMkLst>
        </pc:spChg>
        <pc:spChg chg="del">
          <ac:chgData name="Luisa Fernanda Lopez Osorio" userId="06f33e7ff53744d7" providerId="LiveId" clId="{A5412236-BC57-45AF-BD66-44DCBA6869B8}" dt="2026-03-24T16:55:51.806" v="129" actId="478"/>
          <ac:spMkLst>
            <pc:docMk/>
            <pc:sldMk cId="0" sldId="257"/>
            <ac:spMk id="19" creationId="{00000000-0000-0000-0000-000000000000}"/>
          </ac:spMkLst>
        </pc:spChg>
        <pc:spChg chg="del">
          <ac:chgData name="Luisa Fernanda Lopez Osorio" userId="06f33e7ff53744d7" providerId="LiveId" clId="{A5412236-BC57-45AF-BD66-44DCBA6869B8}" dt="2026-03-24T16:55:47.284" v="126" actId="478"/>
          <ac:spMkLst>
            <pc:docMk/>
            <pc:sldMk cId="0" sldId="257"/>
            <ac:spMk id="25" creationId="{00000000-0000-0000-0000-000000000000}"/>
          </ac:spMkLst>
        </pc:spChg>
        <pc:spChg chg="mod">
          <ac:chgData name="Luisa Fernanda Lopez Osorio" userId="06f33e7ff53744d7" providerId="LiveId" clId="{A5412236-BC57-45AF-BD66-44DCBA6869B8}" dt="2026-03-24T16:57:15.874" v="243" actId="313"/>
          <ac:spMkLst>
            <pc:docMk/>
            <pc:sldMk cId="0" sldId="257"/>
            <ac:spMk id="27" creationId="{00000000-0000-0000-0000-000000000000}"/>
          </ac:spMkLst>
        </pc:spChg>
        <pc:spChg chg="add del mod">
          <ac:chgData name="Luisa Fernanda Lopez Osorio" userId="06f33e7ff53744d7" providerId="LiveId" clId="{A5412236-BC57-45AF-BD66-44DCBA6869B8}" dt="2026-03-24T19:21:33.806" v="612" actId="478"/>
          <ac:spMkLst>
            <pc:docMk/>
            <pc:sldMk cId="0" sldId="257"/>
            <ac:spMk id="29" creationId="{3AE1963F-3F6A-B979-22E8-979637D147BB}"/>
          </ac:spMkLst>
        </pc:spChg>
        <pc:spChg chg="add mod">
          <ac:chgData name="Luisa Fernanda Lopez Osorio" userId="06f33e7ff53744d7" providerId="LiveId" clId="{A5412236-BC57-45AF-BD66-44DCBA6869B8}" dt="2026-03-24T19:23:15.533" v="646" actId="16037"/>
          <ac:spMkLst>
            <pc:docMk/>
            <pc:sldMk cId="0" sldId="257"/>
            <ac:spMk id="30" creationId="{59542B2E-7EA2-53DA-CDDB-67B10A786E19}"/>
          </ac:spMkLst>
        </pc:spChg>
        <pc:spChg chg="add del mod">
          <ac:chgData name="Luisa Fernanda Lopez Osorio" userId="06f33e7ff53744d7" providerId="LiveId" clId="{A5412236-BC57-45AF-BD66-44DCBA6869B8}" dt="2026-03-24T19:19:36.889" v="521" actId="478"/>
          <ac:spMkLst>
            <pc:docMk/>
            <pc:sldMk cId="0" sldId="257"/>
            <ac:spMk id="31" creationId="{65F7224F-54A3-8DAD-49B0-5447D5B78C82}"/>
          </ac:spMkLst>
        </pc:spChg>
        <pc:spChg chg="add del mod">
          <ac:chgData name="Luisa Fernanda Lopez Osorio" userId="06f33e7ff53744d7" providerId="LiveId" clId="{A5412236-BC57-45AF-BD66-44DCBA6869B8}" dt="2026-03-24T19:19:37.641" v="522" actId="478"/>
          <ac:spMkLst>
            <pc:docMk/>
            <pc:sldMk cId="0" sldId="257"/>
            <ac:spMk id="32" creationId="{CE6327B6-2AAB-E776-513A-CBBFBF10368A}"/>
          </ac:spMkLst>
        </pc:spChg>
        <pc:spChg chg="add del mod">
          <ac:chgData name="Luisa Fernanda Lopez Osorio" userId="06f33e7ff53744d7" providerId="LiveId" clId="{A5412236-BC57-45AF-BD66-44DCBA6869B8}" dt="2026-03-24T19:19:38.223" v="523" actId="478"/>
          <ac:spMkLst>
            <pc:docMk/>
            <pc:sldMk cId="0" sldId="257"/>
            <ac:spMk id="33" creationId="{8B3252A4-A534-8BD1-9911-16669B872C64}"/>
          </ac:spMkLst>
        </pc:spChg>
        <pc:spChg chg="add del mod">
          <ac:chgData name="Luisa Fernanda Lopez Osorio" userId="06f33e7ff53744d7" providerId="LiveId" clId="{A5412236-BC57-45AF-BD66-44DCBA6869B8}" dt="2026-03-24T19:19:38.843" v="524" actId="478"/>
          <ac:spMkLst>
            <pc:docMk/>
            <pc:sldMk cId="0" sldId="257"/>
            <ac:spMk id="34" creationId="{BB0F32F9-981B-9134-53EE-7736B8C4B025}"/>
          </ac:spMkLst>
        </pc:spChg>
        <pc:spChg chg="add mod ord">
          <ac:chgData name="Luisa Fernanda Lopez Osorio" userId="06f33e7ff53744d7" providerId="LiveId" clId="{A5412236-BC57-45AF-BD66-44DCBA6869B8}" dt="2026-03-24T19:22:52.115" v="645" actId="1076"/>
          <ac:spMkLst>
            <pc:docMk/>
            <pc:sldMk cId="0" sldId="257"/>
            <ac:spMk id="35" creationId="{2BC343C7-B97C-CE37-EC7B-6D55875AB08C}"/>
          </ac:spMkLst>
        </pc:spChg>
        <pc:spChg chg="add mod">
          <ac:chgData name="Luisa Fernanda Lopez Osorio" userId="06f33e7ff53744d7" providerId="LiveId" clId="{A5412236-BC57-45AF-BD66-44DCBA6869B8}" dt="2026-03-24T19:22:31.641" v="636" actId="1076"/>
          <ac:spMkLst>
            <pc:docMk/>
            <pc:sldMk cId="0" sldId="257"/>
            <ac:spMk id="36" creationId="{1BB96257-1CEF-94A5-6C46-DBB135A99181}"/>
          </ac:spMkLst>
        </pc:spChg>
        <pc:spChg chg="add mod">
          <ac:chgData name="Luisa Fernanda Lopez Osorio" userId="06f33e7ff53744d7" providerId="LiveId" clId="{A5412236-BC57-45AF-BD66-44DCBA6869B8}" dt="2026-03-24T19:23:15.533" v="646" actId="16037"/>
          <ac:spMkLst>
            <pc:docMk/>
            <pc:sldMk cId="0" sldId="257"/>
            <ac:spMk id="37" creationId="{709460D7-4604-0356-70FF-D45EC331082C}"/>
          </ac:spMkLst>
        </pc:spChg>
        <pc:spChg chg="add mod">
          <ac:chgData name="Luisa Fernanda Lopez Osorio" userId="06f33e7ff53744d7" providerId="LiveId" clId="{A5412236-BC57-45AF-BD66-44DCBA6869B8}" dt="2026-03-24T19:22:35.873" v="638" actId="1076"/>
          <ac:spMkLst>
            <pc:docMk/>
            <pc:sldMk cId="0" sldId="257"/>
            <ac:spMk id="38" creationId="{FF57E7C5-2639-F147-3A60-5C8C11E986F8}"/>
          </ac:spMkLst>
        </pc:spChg>
        <pc:spChg chg="add mod">
          <ac:chgData name="Luisa Fernanda Lopez Osorio" userId="06f33e7ff53744d7" providerId="LiveId" clId="{A5412236-BC57-45AF-BD66-44DCBA6869B8}" dt="2026-03-24T19:23:19.484" v="647" actId="1076"/>
          <ac:spMkLst>
            <pc:docMk/>
            <pc:sldMk cId="0" sldId="257"/>
            <ac:spMk id="39" creationId="{37928055-A05F-67DA-785A-CF23FFE441A6}"/>
          </ac:spMkLst>
        </pc:spChg>
        <pc:spChg chg="add mod">
          <ac:chgData name="Luisa Fernanda Lopez Osorio" userId="06f33e7ff53744d7" providerId="LiveId" clId="{A5412236-BC57-45AF-BD66-44DCBA6869B8}" dt="2026-03-24T19:22:38.999" v="640" actId="1076"/>
          <ac:spMkLst>
            <pc:docMk/>
            <pc:sldMk cId="0" sldId="257"/>
            <ac:spMk id="40" creationId="{91CD85CD-1A7A-9A6F-FC70-71D9C2118871}"/>
          </ac:spMkLst>
        </pc:spChg>
        <pc:spChg chg="add mod">
          <ac:chgData name="Luisa Fernanda Lopez Osorio" userId="06f33e7ff53744d7" providerId="LiveId" clId="{A5412236-BC57-45AF-BD66-44DCBA6869B8}" dt="2026-03-24T19:23:27.786" v="651" actId="14100"/>
          <ac:spMkLst>
            <pc:docMk/>
            <pc:sldMk cId="0" sldId="257"/>
            <ac:spMk id="41" creationId="{B699D128-B8C3-0B68-1FAB-0A2FDA7B6F59}"/>
          </ac:spMkLst>
        </pc:spChg>
        <pc:spChg chg="add mod">
          <ac:chgData name="Luisa Fernanda Lopez Osorio" userId="06f33e7ff53744d7" providerId="LiveId" clId="{A5412236-BC57-45AF-BD66-44DCBA6869B8}" dt="2026-03-24T19:22:46.279" v="644" actId="14100"/>
          <ac:spMkLst>
            <pc:docMk/>
            <pc:sldMk cId="0" sldId="257"/>
            <ac:spMk id="42" creationId="{76EEABE7-CB0C-BF5F-0E23-CA0D5FCA28C3}"/>
          </ac:spMkLst>
        </pc:spChg>
        <pc:spChg chg="add mod">
          <ac:chgData name="Luisa Fernanda Lopez Osorio" userId="06f33e7ff53744d7" providerId="LiveId" clId="{A5412236-BC57-45AF-BD66-44DCBA6869B8}" dt="2026-03-24T19:23:15.533" v="646" actId="16037"/>
          <ac:spMkLst>
            <pc:docMk/>
            <pc:sldMk cId="0" sldId="257"/>
            <ac:spMk id="43" creationId="{F6368E7A-EBC9-4FC8-63EF-B7C3DFE156F6}"/>
          </ac:spMkLst>
        </pc:spChg>
        <pc:spChg chg="add del mod">
          <ac:chgData name="Luisa Fernanda Lopez Osorio" userId="06f33e7ff53744d7" providerId="LiveId" clId="{A5412236-BC57-45AF-BD66-44DCBA6869B8}" dt="2026-03-24T19:29:38.260" v="765" actId="21"/>
          <ac:spMkLst>
            <pc:docMk/>
            <pc:sldMk cId="0" sldId="257"/>
            <ac:spMk id="44" creationId="{89EE0778-AF45-8608-7F66-AB9784EF3F6F}"/>
          </ac:spMkLst>
        </pc:spChg>
        <pc:grpChg chg="del">
          <ac:chgData name="Luisa Fernanda Lopez Osorio" userId="06f33e7ff53744d7" providerId="LiveId" clId="{A5412236-BC57-45AF-BD66-44DCBA6869B8}" dt="2026-03-24T16:55:51.806" v="129" actId="478"/>
          <ac:grpSpMkLst>
            <pc:docMk/>
            <pc:sldMk cId="0" sldId="257"/>
            <ac:grpSpMk id="6" creationId="{00000000-0000-0000-0000-000000000000}"/>
          </ac:grpSpMkLst>
        </pc:grpChg>
        <pc:grpChg chg="del">
          <ac:chgData name="Luisa Fernanda Lopez Osorio" userId="06f33e7ff53744d7" providerId="LiveId" clId="{A5412236-BC57-45AF-BD66-44DCBA6869B8}" dt="2026-03-24T16:55:53.725" v="130" actId="478"/>
          <ac:grpSpMkLst>
            <pc:docMk/>
            <pc:sldMk cId="0" sldId="257"/>
            <ac:grpSpMk id="9" creationId="{00000000-0000-0000-0000-000000000000}"/>
          </ac:grpSpMkLst>
        </pc:grpChg>
        <pc:grpChg chg="del">
          <ac:chgData name="Luisa Fernanda Lopez Osorio" userId="06f33e7ff53744d7" providerId="LiveId" clId="{A5412236-BC57-45AF-BD66-44DCBA6869B8}" dt="2026-03-24T16:55:51.806" v="129" actId="478"/>
          <ac:grpSpMkLst>
            <pc:docMk/>
            <pc:sldMk cId="0" sldId="257"/>
            <ac:grpSpMk id="16" creationId="{00000000-0000-0000-0000-000000000000}"/>
          </ac:grpSpMkLst>
        </pc:grpChg>
        <pc:grpChg chg="del">
          <ac:chgData name="Luisa Fernanda Lopez Osorio" userId="06f33e7ff53744d7" providerId="LiveId" clId="{A5412236-BC57-45AF-BD66-44DCBA6869B8}" dt="2026-03-24T16:55:54.940" v="131" actId="478"/>
          <ac:grpSpMkLst>
            <pc:docMk/>
            <pc:sldMk cId="0" sldId="257"/>
            <ac:grpSpMk id="20" creationId="{00000000-0000-0000-0000-000000000000}"/>
          </ac:grpSpMkLst>
        </pc:grpChg>
      </pc:sldChg>
      <pc:sldChg chg="addSp delSp modSp mod">
        <pc:chgData name="Luisa Fernanda Lopez Osorio" userId="06f33e7ff53744d7" providerId="LiveId" clId="{A5412236-BC57-45AF-BD66-44DCBA6869B8}" dt="2026-03-24T17:20:54.588" v="478" actId="255"/>
        <pc:sldMkLst>
          <pc:docMk/>
          <pc:sldMk cId="0" sldId="259"/>
        </pc:sldMkLst>
        <pc:spChg chg="del">
          <ac:chgData name="Luisa Fernanda Lopez Osorio" userId="06f33e7ff53744d7" providerId="LiveId" clId="{A5412236-BC57-45AF-BD66-44DCBA6869B8}" dt="2026-03-24T17:03:29.396" v="286" actId="478"/>
          <ac:spMkLst>
            <pc:docMk/>
            <pc:sldMk cId="0" sldId="259"/>
            <ac:spMk id="5" creationId="{00000000-0000-0000-0000-000000000000}"/>
          </ac:spMkLst>
        </pc:spChg>
        <pc:spChg chg="del">
          <ac:chgData name="Luisa Fernanda Lopez Osorio" userId="06f33e7ff53744d7" providerId="LiveId" clId="{A5412236-BC57-45AF-BD66-44DCBA6869B8}" dt="2026-03-24T17:03:20.471" v="281" actId="478"/>
          <ac:spMkLst>
            <pc:docMk/>
            <pc:sldMk cId="0" sldId="259"/>
            <ac:spMk id="6" creationId="{00000000-0000-0000-0000-000000000000}"/>
          </ac:spMkLst>
        </pc:spChg>
        <pc:spChg chg="del">
          <ac:chgData name="Luisa Fernanda Lopez Osorio" userId="06f33e7ff53744d7" providerId="LiveId" clId="{A5412236-BC57-45AF-BD66-44DCBA6869B8}" dt="2026-03-24T17:03:22.667" v="283" actId="478"/>
          <ac:spMkLst>
            <pc:docMk/>
            <pc:sldMk cId="0" sldId="259"/>
            <ac:spMk id="7" creationId="{00000000-0000-0000-0000-000000000000}"/>
          </ac:spMkLst>
        </pc:spChg>
        <pc:spChg chg="del">
          <ac:chgData name="Luisa Fernanda Lopez Osorio" userId="06f33e7ff53744d7" providerId="LiveId" clId="{A5412236-BC57-45AF-BD66-44DCBA6869B8}" dt="2026-03-24T17:03:25.260" v="285" actId="478"/>
          <ac:spMkLst>
            <pc:docMk/>
            <pc:sldMk cId="0" sldId="259"/>
            <ac:spMk id="12" creationId="{00000000-0000-0000-0000-000000000000}"/>
          </ac:spMkLst>
        </pc:spChg>
        <pc:spChg chg="add del mod">
          <ac:chgData name="Luisa Fernanda Lopez Osorio" userId="06f33e7ff53744d7" providerId="LiveId" clId="{A5412236-BC57-45AF-BD66-44DCBA6869B8}" dt="2026-03-24T17:03:32.089" v="287" actId="478"/>
          <ac:spMkLst>
            <pc:docMk/>
            <pc:sldMk cId="0" sldId="259"/>
            <ac:spMk id="14" creationId="{E0EBD785-2790-274C-8943-631DED61E53C}"/>
          </ac:spMkLst>
        </pc:spChg>
        <pc:spChg chg="add mod">
          <ac:chgData name="Luisa Fernanda Lopez Osorio" userId="06f33e7ff53744d7" providerId="LiveId" clId="{A5412236-BC57-45AF-BD66-44DCBA6869B8}" dt="2026-03-24T17:04:29.931" v="306" actId="403"/>
          <ac:spMkLst>
            <pc:docMk/>
            <pc:sldMk cId="0" sldId="259"/>
            <ac:spMk id="15" creationId="{73FE3BE6-4507-CEA0-584E-3288A5366AD0}"/>
          </ac:spMkLst>
        </pc:spChg>
        <pc:spChg chg="add mod ord">
          <ac:chgData name="Luisa Fernanda Lopez Osorio" userId="06f33e7ff53744d7" providerId="LiveId" clId="{A5412236-BC57-45AF-BD66-44DCBA6869B8}" dt="2026-03-24T17:04:39.086" v="309" actId="207"/>
          <ac:spMkLst>
            <pc:docMk/>
            <pc:sldMk cId="0" sldId="259"/>
            <ac:spMk id="16" creationId="{F8B24570-E6EB-4ED7-48B4-14CE27BA1181}"/>
          </ac:spMkLst>
        </pc:spChg>
        <pc:spChg chg="add mod">
          <ac:chgData name="Luisa Fernanda Lopez Osorio" userId="06f33e7ff53744d7" providerId="LiveId" clId="{A5412236-BC57-45AF-BD66-44DCBA6869B8}" dt="2026-03-24T17:13:29.346" v="398" actId="1076"/>
          <ac:spMkLst>
            <pc:docMk/>
            <pc:sldMk cId="0" sldId="259"/>
            <ac:spMk id="18" creationId="{ACC811DC-9C7B-15E4-9EFF-C2E78E04439A}"/>
          </ac:spMkLst>
        </pc:spChg>
        <pc:spChg chg="add mod">
          <ac:chgData name="Luisa Fernanda Lopez Osorio" userId="06f33e7ff53744d7" providerId="LiveId" clId="{A5412236-BC57-45AF-BD66-44DCBA6869B8}" dt="2026-03-24T17:20:54.588" v="478" actId="255"/>
          <ac:spMkLst>
            <pc:docMk/>
            <pc:sldMk cId="0" sldId="259"/>
            <ac:spMk id="20" creationId="{8FF92951-364B-281D-CB49-F752D04E2C9D}"/>
          </ac:spMkLst>
        </pc:spChg>
        <pc:spChg chg="add mod">
          <ac:chgData name="Luisa Fernanda Lopez Osorio" userId="06f33e7ff53744d7" providerId="LiveId" clId="{A5412236-BC57-45AF-BD66-44DCBA6869B8}" dt="2026-03-24T17:13:35.220" v="400" actId="14100"/>
          <ac:spMkLst>
            <pc:docMk/>
            <pc:sldMk cId="0" sldId="259"/>
            <ac:spMk id="22" creationId="{6FA66BB0-8C19-0DF4-3CFB-BC5962DF38E2}"/>
          </ac:spMkLst>
        </pc:spChg>
        <pc:spChg chg="add mod">
          <ac:chgData name="Luisa Fernanda Lopez Osorio" userId="06f33e7ff53744d7" providerId="LiveId" clId="{A5412236-BC57-45AF-BD66-44DCBA6869B8}" dt="2026-03-24T17:09:15.126" v="345" actId="207"/>
          <ac:spMkLst>
            <pc:docMk/>
            <pc:sldMk cId="0" sldId="259"/>
            <ac:spMk id="23" creationId="{5A81CD76-6A2A-3C67-2DEB-6A0BB1E77B4C}"/>
          </ac:spMkLst>
        </pc:spChg>
        <pc:spChg chg="add del mod">
          <ac:chgData name="Luisa Fernanda Lopez Osorio" userId="06f33e7ff53744d7" providerId="LiveId" clId="{A5412236-BC57-45AF-BD66-44DCBA6869B8}" dt="2026-03-24T17:12:59.654" v="389"/>
          <ac:spMkLst>
            <pc:docMk/>
            <pc:sldMk cId="0" sldId="259"/>
            <ac:spMk id="25" creationId="{6ADBB6F4-36D6-1EB0-E00B-0B2DA90EDAE2}"/>
          </ac:spMkLst>
        </pc:spChg>
        <pc:spChg chg="add mod">
          <ac:chgData name="Luisa Fernanda Lopez Osorio" userId="06f33e7ff53744d7" providerId="LiveId" clId="{A5412236-BC57-45AF-BD66-44DCBA6869B8}" dt="2026-03-24T17:13:32.494" v="399" actId="1076"/>
          <ac:spMkLst>
            <pc:docMk/>
            <pc:sldMk cId="0" sldId="259"/>
            <ac:spMk id="27" creationId="{1DB00EF6-03BB-7E1F-761F-57573F3FEE2D}"/>
          </ac:spMkLst>
        </pc:spChg>
        <pc:grpChg chg="del">
          <ac:chgData name="Luisa Fernanda Lopez Osorio" userId="06f33e7ff53744d7" providerId="LiveId" clId="{A5412236-BC57-45AF-BD66-44DCBA6869B8}" dt="2026-03-24T17:03:23.395" v="284" actId="478"/>
          <ac:grpSpMkLst>
            <pc:docMk/>
            <pc:sldMk cId="0" sldId="259"/>
            <ac:grpSpMk id="2" creationId="{00000000-0000-0000-0000-000000000000}"/>
          </ac:grpSpMkLst>
        </pc:grpChg>
        <pc:grpChg chg="del">
          <ac:chgData name="Luisa Fernanda Lopez Osorio" userId="06f33e7ff53744d7" providerId="LiveId" clId="{A5412236-BC57-45AF-BD66-44DCBA6869B8}" dt="2026-03-24T17:03:21.278" v="282" actId="478"/>
          <ac:grpSpMkLst>
            <pc:docMk/>
            <pc:sldMk cId="0" sldId="259"/>
            <ac:grpSpMk id="8" creationId="{00000000-0000-0000-0000-000000000000}"/>
          </ac:grpSpMkLst>
        </pc:grpChg>
      </pc:sldChg>
      <pc:sldChg chg="del">
        <pc:chgData name="Luisa Fernanda Lopez Osorio" userId="06f33e7ff53744d7" providerId="LiveId" clId="{A5412236-BC57-45AF-BD66-44DCBA6869B8}" dt="2026-03-24T19:30:08.587" v="772" actId="47"/>
        <pc:sldMkLst>
          <pc:docMk/>
          <pc:sldMk cId="0" sldId="260"/>
        </pc:sldMkLst>
      </pc:sldChg>
      <pc:sldChg chg="addSp delSp modSp mod">
        <pc:chgData name="Luisa Fernanda Lopez Osorio" userId="06f33e7ff53744d7" providerId="LiveId" clId="{A5412236-BC57-45AF-BD66-44DCBA6869B8}" dt="2026-03-24T21:05:33.243" v="1285" actId="20577"/>
        <pc:sldMkLst>
          <pc:docMk/>
          <pc:sldMk cId="0" sldId="261"/>
        </pc:sldMkLst>
        <pc:spChg chg="del">
          <ac:chgData name="Luisa Fernanda Lopez Osorio" userId="06f33e7ff53744d7" providerId="LiveId" clId="{A5412236-BC57-45AF-BD66-44DCBA6869B8}" dt="2026-03-24T16:57:55.161" v="273" actId="478"/>
          <ac:spMkLst>
            <pc:docMk/>
            <pc:sldMk cId="0" sldId="261"/>
            <ac:spMk id="5" creationId="{00000000-0000-0000-0000-000000000000}"/>
          </ac:spMkLst>
        </pc:spChg>
        <pc:spChg chg="mod">
          <ac:chgData name="Luisa Fernanda Lopez Osorio" userId="06f33e7ff53744d7" providerId="LiveId" clId="{A5412236-BC57-45AF-BD66-44DCBA6869B8}" dt="2026-03-24T16:58:03.595" v="278" actId="313"/>
          <ac:spMkLst>
            <pc:docMk/>
            <pc:sldMk cId="0" sldId="261"/>
            <ac:spMk id="7" creationId="{00000000-0000-0000-0000-000000000000}"/>
          </ac:spMkLst>
        </pc:spChg>
        <pc:spChg chg="del">
          <ac:chgData name="Luisa Fernanda Lopez Osorio" userId="06f33e7ff53744d7" providerId="LiveId" clId="{A5412236-BC57-45AF-BD66-44DCBA6869B8}" dt="2026-03-24T16:58:00.929" v="277" actId="478"/>
          <ac:spMkLst>
            <pc:docMk/>
            <pc:sldMk cId="0" sldId="261"/>
            <ac:spMk id="9" creationId="{00000000-0000-0000-0000-000000000000}"/>
          </ac:spMkLst>
        </pc:spChg>
        <pc:spChg chg="add del mod">
          <ac:chgData name="Luisa Fernanda Lopez Osorio" userId="06f33e7ff53744d7" providerId="LiveId" clId="{A5412236-BC57-45AF-BD66-44DCBA6869B8}" dt="2026-03-24T19:23:33.879" v="652" actId="21"/>
          <ac:spMkLst>
            <pc:docMk/>
            <pc:sldMk cId="0" sldId="261"/>
            <ac:spMk id="12" creationId="{89EE0778-AF45-8608-7F66-AB9784EF3F6F}"/>
          </ac:spMkLst>
        </pc:spChg>
        <pc:spChg chg="add mod">
          <ac:chgData name="Luisa Fernanda Lopez Osorio" userId="06f33e7ff53744d7" providerId="LiveId" clId="{A5412236-BC57-45AF-BD66-44DCBA6869B8}" dt="2026-03-24T21:05:33.243" v="1285" actId="20577"/>
          <ac:spMkLst>
            <pc:docMk/>
            <pc:sldMk cId="0" sldId="261"/>
            <ac:spMk id="44" creationId="{89EE0778-AF45-8608-7F66-AB9784EF3F6F}"/>
          </ac:spMkLst>
        </pc:spChg>
        <pc:grpChg chg="del">
          <ac:chgData name="Luisa Fernanda Lopez Osorio" userId="06f33e7ff53744d7" providerId="LiveId" clId="{A5412236-BC57-45AF-BD66-44DCBA6869B8}" dt="2026-03-24T16:57:56.044" v="274" actId="478"/>
          <ac:grpSpMkLst>
            <pc:docMk/>
            <pc:sldMk cId="0" sldId="261"/>
            <ac:grpSpMk id="2" creationId="{00000000-0000-0000-0000-000000000000}"/>
          </ac:grpSpMkLst>
        </pc:grpChg>
        <pc:picChg chg="del mod">
          <ac:chgData name="Luisa Fernanda Lopez Osorio" userId="06f33e7ff53744d7" providerId="LiveId" clId="{A5412236-BC57-45AF-BD66-44DCBA6869B8}" dt="2026-03-24T16:57:59.300" v="276" actId="478"/>
          <ac:picMkLst>
            <pc:docMk/>
            <pc:sldMk cId="0" sldId="261"/>
            <ac:picMk id="10" creationId="{00000000-0000-0000-0000-000000000000}"/>
          </ac:picMkLst>
        </pc:picChg>
      </pc:sldChg>
      <pc:sldChg chg="del">
        <pc:chgData name="Luisa Fernanda Lopez Osorio" userId="06f33e7ff53744d7" providerId="LiveId" clId="{A5412236-BC57-45AF-BD66-44DCBA6869B8}" dt="2026-03-24T19:30:11.904" v="773" actId="47"/>
        <pc:sldMkLst>
          <pc:docMk/>
          <pc:sldMk cId="1011651685" sldId="264"/>
        </pc:sldMkLst>
      </pc:sldChg>
      <pc:sldChg chg="del">
        <pc:chgData name="Luisa Fernanda Lopez Osorio" userId="06f33e7ff53744d7" providerId="LiveId" clId="{A5412236-BC57-45AF-BD66-44DCBA6869B8}" dt="2026-03-24T19:30:13.371" v="774" actId="47"/>
        <pc:sldMkLst>
          <pc:docMk/>
          <pc:sldMk cId="1955326999" sldId="265"/>
        </pc:sldMkLst>
      </pc:sldChg>
      <pc:sldChg chg="addSp delSp modSp new mod">
        <pc:chgData name="Luisa Fernanda Lopez Osorio" userId="06f33e7ff53744d7" providerId="LiveId" clId="{A5412236-BC57-45AF-BD66-44DCBA6869B8}" dt="2026-03-24T17:20:47.130" v="477" actId="255"/>
        <pc:sldMkLst>
          <pc:docMk/>
          <pc:sldMk cId="2783143605" sldId="266"/>
        </pc:sldMkLst>
        <pc:spChg chg="del">
          <ac:chgData name="Luisa Fernanda Lopez Osorio" userId="06f33e7ff53744d7" providerId="LiveId" clId="{A5412236-BC57-45AF-BD66-44DCBA6869B8}" dt="2026-03-24T17:14:17.187" v="410" actId="478"/>
          <ac:spMkLst>
            <pc:docMk/>
            <pc:sldMk cId="2783143605" sldId="266"/>
            <ac:spMk id="2" creationId="{B0DC0699-67EB-4AEC-567E-08DB8CA5E4D0}"/>
          </ac:spMkLst>
        </pc:spChg>
        <pc:spChg chg="del">
          <ac:chgData name="Luisa Fernanda Lopez Osorio" userId="06f33e7ff53744d7" providerId="LiveId" clId="{A5412236-BC57-45AF-BD66-44DCBA6869B8}" dt="2026-03-24T17:14:18.190" v="411" actId="478"/>
          <ac:spMkLst>
            <pc:docMk/>
            <pc:sldMk cId="2783143605" sldId="266"/>
            <ac:spMk id="3" creationId="{63A9CD40-E0B1-FE61-7480-70B1D0034A7B}"/>
          </ac:spMkLst>
        </pc:spChg>
        <pc:spChg chg="add mod">
          <ac:chgData name="Luisa Fernanda Lopez Osorio" userId="06f33e7ff53744d7" providerId="LiveId" clId="{A5412236-BC57-45AF-BD66-44DCBA6869B8}" dt="2026-03-24T17:20:10.341" v="472" actId="208"/>
          <ac:spMkLst>
            <pc:docMk/>
            <pc:sldMk cId="2783143605" sldId="266"/>
            <ac:spMk id="5" creationId="{DDEAB4BD-3F20-5D17-9D1D-D8F04325ACBE}"/>
          </ac:spMkLst>
        </pc:spChg>
        <pc:spChg chg="add mod">
          <ac:chgData name="Luisa Fernanda Lopez Osorio" userId="06f33e7ff53744d7" providerId="LiveId" clId="{A5412236-BC57-45AF-BD66-44DCBA6869B8}" dt="2026-03-24T17:20:12.886" v="473" actId="208"/>
          <ac:spMkLst>
            <pc:docMk/>
            <pc:sldMk cId="2783143605" sldId="266"/>
            <ac:spMk id="7" creationId="{502FA93A-FDAA-34B8-7941-730C1A360634}"/>
          </ac:spMkLst>
        </pc:spChg>
        <pc:spChg chg="add mod">
          <ac:chgData name="Luisa Fernanda Lopez Osorio" userId="06f33e7ff53744d7" providerId="LiveId" clId="{A5412236-BC57-45AF-BD66-44DCBA6869B8}" dt="2026-03-24T17:19:19.615" v="456"/>
          <ac:spMkLst>
            <pc:docMk/>
            <pc:sldMk cId="2783143605" sldId="266"/>
            <ac:spMk id="8" creationId="{E76DD6DA-3C2C-1C77-E4A3-8CF4289F3237}"/>
          </ac:spMkLst>
        </pc:spChg>
        <pc:spChg chg="add mod">
          <ac:chgData name="Luisa Fernanda Lopez Osorio" userId="06f33e7ff53744d7" providerId="LiveId" clId="{A5412236-BC57-45AF-BD66-44DCBA6869B8}" dt="2026-03-24T17:19:19.615" v="456"/>
          <ac:spMkLst>
            <pc:docMk/>
            <pc:sldMk cId="2783143605" sldId="266"/>
            <ac:spMk id="9" creationId="{D81FA59C-4EC9-FBDA-F76F-BB6E8F82EDBC}"/>
          </ac:spMkLst>
        </pc:spChg>
        <pc:spChg chg="add mod">
          <ac:chgData name="Luisa Fernanda Lopez Osorio" userId="06f33e7ff53744d7" providerId="LiveId" clId="{A5412236-BC57-45AF-BD66-44DCBA6869B8}" dt="2026-03-24T17:20:47.130" v="477" actId="255"/>
          <ac:spMkLst>
            <pc:docMk/>
            <pc:sldMk cId="2783143605" sldId="266"/>
            <ac:spMk id="10" creationId="{754426C6-E46E-4187-8A07-AB679F976F69}"/>
          </ac:spMkLst>
        </pc:spChg>
      </pc:sldChg>
      <pc:sldChg chg="del">
        <pc:chgData name="Luisa Fernanda Lopez Osorio" userId="06f33e7ff53744d7" providerId="LiveId" clId="{A5412236-BC57-45AF-BD66-44DCBA6869B8}" dt="2026-03-24T16:57:44.190" v="252" actId="47"/>
        <pc:sldMkLst>
          <pc:docMk/>
          <pc:sldMk cId="4171568814" sldId="266"/>
        </pc:sldMkLst>
      </pc:sldChg>
      <pc:sldChg chg="addSp delSp modSp add mod ord">
        <pc:chgData name="Luisa Fernanda Lopez Osorio" userId="06f33e7ff53744d7" providerId="LiveId" clId="{A5412236-BC57-45AF-BD66-44DCBA6869B8}" dt="2026-03-24T19:50:57.397" v="851" actId="1076"/>
        <pc:sldMkLst>
          <pc:docMk/>
          <pc:sldMk cId="739306680" sldId="267"/>
        </pc:sldMkLst>
        <pc:spChg chg="add mod">
          <ac:chgData name="Luisa Fernanda Lopez Osorio" userId="06f33e7ff53744d7" providerId="LiveId" clId="{A5412236-BC57-45AF-BD66-44DCBA6869B8}" dt="2026-03-24T19:38:10.717" v="807" actId="1076"/>
          <ac:spMkLst>
            <pc:docMk/>
            <pc:sldMk cId="739306680" sldId="267"/>
            <ac:spMk id="3" creationId="{821FF806-4F1D-F26B-1CF4-38F1CB2EDFAD}"/>
          </ac:spMkLst>
        </pc:spChg>
        <pc:spChg chg="add del mod">
          <ac:chgData name="Luisa Fernanda Lopez Osorio" userId="06f33e7ff53744d7" providerId="LiveId" clId="{A5412236-BC57-45AF-BD66-44DCBA6869B8}" dt="2026-03-24T19:46:20.704" v="830" actId="478"/>
          <ac:spMkLst>
            <pc:docMk/>
            <pc:sldMk cId="739306680" sldId="267"/>
            <ac:spMk id="4" creationId="{63D719B4-31C4-9FF5-AC7C-A4F72FD65A70}"/>
          </ac:spMkLst>
        </pc:spChg>
        <pc:spChg chg="add mod">
          <ac:chgData name="Luisa Fernanda Lopez Osorio" userId="06f33e7ff53744d7" providerId="LiveId" clId="{A5412236-BC57-45AF-BD66-44DCBA6869B8}" dt="2026-03-24T19:47:14.825" v="841" actId="114"/>
          <ac:spMkLst>
            <pc:docMk/>
            <pc:sldMk cId="739306680" sldId="267"/>
            <ac:spMk id="6" creationId="{E570BF10-CA17-D290-7750-00D88D088627}"/>
          </ac:spMkLst>
        </pc:spChg>
        <pc:spChg chg="add mod">
          <ac:chgData name="Luisa Fernanda Lopez Osorio" userId="06f33e7ff53744d7" providerId="LiveId" clId="{A5412236-BC57-45AF-BD66-44DCBA6869B8}" dt="2026-03-24T19:50:57.397" v="851" actId="1076"/>
          <ac:spMkLst>
            <pc:docMk/>
            <pc:sldMk cId="739306680" sldId="267"/>
            <ac:spMk id="8" creationId="{1C6C6299-A58B-861B-EEF2-4DB7E0AA468E}"/>
          </ac:spMkLst>
        </pc:spChg>
        <pc:spChg chg="mod">
          <ac:chgData name="Luisa Fernanda Lopez Osorio" userId="06f33e7ff53744d7" providerId="LiveId" clId="{A5412236-BC57-45AF-BD66-44DCBA6869B8}" dt="2026-03-24T19:37:48.827" v="800" actId="1076"/>
          <ac:spMkLst>
            <pc:docMk/>
            <pc:sldMk cId="739306680" sldId="267"/>
            <ac:spMk id="15" creationId="{3410FFDA-A306-A49C-4DD7-770D129A40E8}"/>
          </ac:spMkLst>
        </pc:spChg>
        <pc:spChg chg="mod">
          <ac:chgData name="Luisa Fernanda Lopez Osorio" userId="06f33e7ff53744d7" providerId="LiveId" clId="{A5412236-BC57-45AF-BD66-44DCBA6869B8}" dt="2026-03-24T19:37:45.817" v="799" actId="14100"/>
          <ac:spMkLst>
            <pc:docMk/>
            <pc:sldMk cId="739306680" sldId="267"/>
            <ac:spMk id="16" creationId="{6A0956B5-97CC-DC4B-63B4-30080E697591}"/>
          </ac:spMkLst>
        </pc:spChg>
        <pc:spChg chg="del mod">
          <ac:chgData name="Luisa Fernanda Lopez Osorio" userId="06f33e7ff53744d7" providerId="LiveId" clId="{A5412236-BC57-45AF-BD66-44DCBA6869B8}" dt="2026-03-24T19:36:34.168" v="791" actId="478"/>
          <ac:spMkLst>
            <pc:docMk/>
            <pc:sldMk cId="739306680" sldId="267"/>
            <ac:spMk id="18" creationId="{5187DB8A-C279-46C7-63E4-5B2FC16BF9D8}"/>
          </ac:spMkLst>
        </pc:spChg>
        <pc:spChg chg="del">
          <ac:chgData name="Luisa Fernanda Lopez Osorio" userId="06f33e7ff53744d7" providerId="LiveId" clId="{A5412236-BC57-45AF-BD66-44DCBA6869B8}" dt="2026-03-24T19:37:02.595" v="796" actId="478"/>
          <ac:spMkLst>
            <pc:docMk/>
            <pc:sldMk cId="739306680" sldId="267"/>
            <ac:spMk id="20" creationId="{11087A88-CED5-EA6D-C028-552F71526840}"/>
          </ac:spMkLst>
        </pc:spChg>
        <pc:spChg chg="del">
          <ac:chgData name="Luisa Fernanda Lopez Osorio" userId="06f33e7ff53744d7" providerId="LiveId" clId="{A5412236-BC57-45AF-BD66-44DCBA6869B8}" dt="2026-03-24T19:36:31.329" v="789" actId="478"/>
          <ac:spMkLst>
            <pc:docMk/>
            <pc:sldMk cId="739306680" sldId="267"/>
            <ac:spMk id="22" creationId="{D953D7AE-5297-B1D1-B64C-52D817FE8555}"/>
          </ac:spMkLst>
        </pc:spChg>
        <pc:spChg chg="del">
          <ac:chgData name="Luisa Fernanda Lopez Osorio" userId="06f33e7ff53744d7" providerId="LiveId" clId="{A5412236-BC57-45AF-BD66-44DCBA6869B8}" dt="2026-03-24T19:36:32.713" v="790" actId="478"/>
          <ac:spMkLst>
            <pc:docMk/>
            <pc:sldMk cId="739306680" sldId="267"/>
            <ac:spMk id="27" creationId="{E1CF0978-C484-4727-BD15-ED6FA371F5A6}"/>
          </ac:spMkLst>
        </pc:spChg>
        <pc:picChg chg="add mod">
          <ac:chgData name="Luisa Fernanda Lopez Osorio" userId="06f33e7ff53744d7" providerId="LiveId" clId="{A5412236-BC57-45AF-BD66-44DCBA6869B8}" dt="2026-03-24T19:38:06.383" v="805" actId="1076"/>
          <ac:picMkLst>
            <pc:docMk/>
            <pc:sldMk cId="739306680" sldId="267"/>
            <ac:picMk id="1026" creationId="{C7871A27-50E3-BB1B-6204-313353C32361}"/>
          </ac:picMkLst>
        </pc:picChg>
        <pc:picChg chg="add mod">
          <ac:chgData name="Luisa Fernanda Lopez Osorio" userId="06f33e7ff53744d7" providerId="LiveId" clId="{A5412236-BC57-45AF-BD66-44DCBA6869B8}" dt="2026-03-24T19:43:26.539" v="810" actId="14100"/>
          <ac:picMkLst>
            <pc:docMk/>
            <pc:sldMk cId="739306680" sldId="267"/>
            <ac:picMk id="1028" creationId="{0BD2540C-CFFC-7E21-8F60-8874102E5AB7}"/>
          </ac:picMkLst>
        </pc:picChg>
      </pc:sldChg>
      <pc:sldChg chg="addSp delSp modSp add mod">
        <pc:chgData name="Luisa Fernanda Lopez Osorio" userId="06f33e7ff53744d7" providerId="LiveId" clId="{A5412236-BC57-45AF-BD66-44DCBA6869B8}" dt="2026-03-24T20:08:32.715" v="985" actId="20577"/>
        <pc:sldMkLst>
          <pc:docMk/>
          <pc:sldMk cId="2650051970" sldId="268"/>
        </pc:sldMkLst>
        <pc:spChg chg="del">
          <ac:chgData name="Luisa Fernanda Lopez Osorio" userId="06f33e7ff53744d7" providerId="LiveId" clId="{A5412236-BC57-45AF-BD66-44DCBA6869B8}" dt="2026-03-24T19:51:23.150" v="860" actId="478"/>
          <ac:spMkLst>
            <pc:docMk/>
            <pc:sldMk cId="2650051970" sldId="268"/>
            <ac:spMk id="3" creationId="{649F065E-E049-1FC9-9A83-E3976E090398}"/>
          </ac:spMkLst>
        </pc:spChg>
        <pc:spChg chg="add mod">
          <ac:chgData name="Luisa Fernanda Lopez Osorio" userId="06f33e7ff53744d7" providerId="LiveId" clId="{A5412236-BC57-45AF-BD66-44DCBA6869B8}" dt="2026-03-24T20:05:47.703" v="947" actId="1076"/>
          <ac:spMkLst>
            <pc:docMk/>
            <pc:sldMk cId="2650051970" sldId="268"/>
            <ac:spMk id="4" creationId="{7BB2BA7C-EA4F-0D8E-8129-E3029770E249}"/>
          </ac:spMkLst>
        </pc:spChg>
        <pc:spChg chg="del">
          <ac:chgData name="Luisa Fernanda Lopez Osorio" userId="06f33e7ff53744d7" providerId="LiveId" clId="{A5412236-BC57-45AF-BD66-44DCBA6869B8}" dt="2026-03-24T19:51:19.279" v="857" actId="478"/>
          <ac:spMkLst>
            <pc:docMk/>
            <pc:sldMk cId="2650051970" sldId="268"/>
            <ac:spMk id="6" creationId="{6CC1D091-0BC6-E68C-F892-F07BECA28FB5}"/>
          </ac:spMkLst>
        </pc:spChg>
        <pc:spChg chg="add mod">
          <ac:chgData name="Luisa Fernanda Lopez Osorio" userId="06f33e7ff53744d7" providerId="LiveId" clId="{A5412236-BC57-45AF-BD66-44DCBA6869B8}" dt="2026-03-24T20:08:32.715" v="985" actId="20577"/>
          <ac:spMkLst>
            <pc:docMk/>
            <pc:sldMk cId="2650051970" sldId="268"/>
            <ac:spMk id="7" creationId="{46B65A49-E4E3-B443-901A-11C9F94BD693}"/>
          </ac:spMkLst>
        </pc:spChg>
        <pc:spChg chg="del">
          <ac:chgData name="Luisa Fernanda Lopez Osorio" userId="06f33e7ff53744d7" providerId="LiveId" clId="{A5412236-BC57-45AF-BD66-44DCBA6869B8}" dt="2026-03-24T19:51:20.425" v="858" actId="478"/>
          <ac:spMkLst>
            <pc:docMk/>
            <pc:sldMk cId="2650051970" sldId="268"/>
            <ac:spMk id="8" creationId="{A666761D-7119-DC2E-BD71-0578E5D1A318}"/>
          </ac:spMkLst>
        </pc:spChg>
        <pc:spChg chg="add del">
          <ac:chgData name="Luisa Fernanda Lopez Osorio" userId="06f33e7ff53744d7" providerId="LiveId" clId="{A5412236-BC57-45AF-BD66-44DCBA6869B8}" dt="2026-03-24T20:03:29.839" v="929" actId="478"/>
          <ac:spMkLst>
            <pc:docMk/>
            <pc:sldMk cId="2650051970" sldId="268"/>
            <ac:spMk id="10" creationId="{470FB687-D743-68B5-A627-570006E27DD9}"/>
          </ac:spMkLst>
        </pc:spChg>
        <pc:spChg chg="add mod">
          <ac:chgData name="Luisa Fernanda Lopez Osorio" userId="06f33e7ff53744d7" providerId="LiveId" clId="{A5412236-BC57-45AF-BD66-44DCBA6869B8}" dt="2026-03-24T20:05:45.471" v="945" actId="1076"/>
          <ac:spMkLst>
            <pc:docMk/>
            <pc:sldMk cId="2650051970" sldId="268"/>
            <ac:spMk id="14" creationId="{D666C878-541C-8E7C-0E7E-F763873A36B1}"/>
          </ac:spMkLst>
        </pc:spChg>
        <pc:spChg chg="mod">
          <ac:chgData name="Luisa Fernanda Lopez Osorio" userId="06f33e7ff53744d7" providerId="LiveId" clId="{A5412236-BC57-45AF-BD66-44DCBA6869B8}" dt="2026-03-24T19:51:17.666" v="856" actId="20577"/>
          <ac:spMkLst>
            <pc:docMk/>
            <pc:sldMk cId="2650051970" sldId="268"/>
            <ac:spMk id="15" creationId="{674EE512-68CD-DC37-4DCB-E5EB1CA8B49E}"/>
          </ac:spMkLst>
        </pc:spChg>
        <pc:spChg chg="mod">
          <ac:chgData name="Luisa Fernanda Lopez Osorio" userId="06f33e7ff53744d7" providerId="LiveId" clId="{A5412236-BC57-45AF-BD66-44DCBA6869B8}" dt="2026-03-24T19:51:37.554" v="893" actId="20577"/>
          <ac:spMkLst>
            <pc:docMk/>
            <pc:sldMk cId="2650051970" sldId="268"/>
            <ac:spMk id="16" creationId="{1634F88D-FBD8-D020-8277-71C6981EA831}"/>
          </ac:spMkLst>
        </pc:spChg>
        <pc:spChg chg="mod">
          <ac:chgData name="Luisa Fernanda Lopez Osorio" userId="06f33e7ff53744d7" providerId="LiveId" clId="{A5412236-BC57-45AF-BD66-44DCBA6869B8}" dt="2026-03-24T20:05:48.946" v="948" actId="1076"/>
          <ac:spMkLst>
            <pc:docMk/>
            <pc:sldMk cId="2650051970" sldId="268"/>
            <ac:spMk id="23" creationId="{7EC609B6-6671-0B4D-9A71-BA640E0BC0C3}"/>
          </ac:spMkLst>
        </pc:spChg>
        <pc:picChg chg="add mod">
          <ac:chgData name="Luisa Fernanda Lopez Osorio" userId="06f33e7ff53744d7" providerId="LiveId" clId="{A5412236-BC57-45AF-BD66-44DCBA6869B8}" dt="2026-03-24T20:05:17.033" v="935" actId="14100"/>
          <ac:picMkLst>
            <pc:docMk/>
            <pc:sldMk cId="2650051970" sldId="268"/>
            <ac:picMk id="12" creationId="{6BBD58DD-B1D5-52D8-62E6-3819C3C2FD26}"/>
          </ac:picMkLst>
        </pc:picChg>
        <pc:picChg chg="del">
          <ac:chgData name="Luisa Fernanda Lopez Osorio" userId="06f33e7ff53744d7" providerId="LiveId" clId="{A5412236-BC57-45AF-BD66-44DCBA6869B8}" dt="2026-03-24T19:51:21.172" v="859" actId="478"/>
          <ac:picMkLst>
            <pc:docMk/>
            <pc:sldMk cId="2650051970" sldId="268"/>
            <ac:picMk id="1026" creationId="{7DB71CF0-328D-BB63-1C18-1E9F41FEC053}"/>
          </ac:picMkLst>
        </pc:picChg>
      </pc:sldChg>
      <pc:sldChg chg="addSp delSp modSp new mod">
        <pc:chgData name="Luisa Fernanda Lopez Osorio" userId="06f33e7ff53744d7" providerId="LiveId" clId="{A5412236-BC57-45AF-BD66-44DCBA6869B8}" dt="2026-03-24T20:54:54.803" v="1135" actId="1076"/>
        <pc:sldMkLst>
          <pc:docMk/>
          <pc:sldMk cId="1883460529" sldId="269"/>
        </pc:sldMkLst>
        <pc:spChg chg="del">
          <ac:chgData name="Luisa Fernanda Lopez Osorio" userId="06f33e7ff53744d7" providerId="LiveId" clId="{A5412236-BC57-45AF-BD66-44DCBA6869B8}" dt="2026-03-24T20:08:58.665" v="987" actId="478"/>
          <ac:spMkLst>
            <pc:docMk/>
            <pc:sldMk cId="1883460529" sldId="269"/>
            <ac:spMk id="2" creationId="{4454365A-9A79-8A99-5A20-D4B602EA696B}"/>
          </ac:spMkLst>
        </pc:spChg>
        <pc:spChg chg="del">
          <ac:chgData name="Luisa Fernanda Lopez Osorio" userId="06f33e7ff53744d7" providerId="LiveId" clId="{A5412236-BC57-45AF-BD66-44DCBA6869B8}" dt="2026-03-24T20:08:59.979" v="988" actId="478"/>
          <ac:spMkLst>
            <pc:docMk/>
            <pc:sldMk cId="1883460529" sldId="269"/>
            <ac:spMk id="3" creationId="{11176133-3949-4A08-347C-1304C1739924}"/>
          </ac:spMkLst>
        </pc:spChg>
        <pc:spChg chg="add mod">
          <ac:chgData name="Luisa Fernanda Lopez Osorio" userId="06f33e7ff53744d7" providerId="LiveId" clId="{A5412236-BC57-45AF-BD66-44DCBA6869B8}" dt="2026-03-24T20:09:25.606" v="1018" actId="20577"/>
          <ac:spMkLst>
            <pc:docMk/>
            <pc:sldMk cId="1883460529" sldId="269"/>
            <ac:spMk id="4" creationId="{E61BA982-50AF-CE2E-6B23-94D5421031FF}"/>
          </ac:spMkLst>
        </pc:spChg>
        <pc:spChg chg="add mod">
          <ac:chgData name="Luisa Fernanda Lopez Osorio" userId="06f33e7ff53744d7" providerId="LiveId" clId="{A5412236-BC57-45AF-BD66-44DCBA6869B8}" dt="2026-03-24T20:09:18.884" v="993" actId="20577"/>
          <ac:spMkLst>
            <pc:docMk/>
            <pc:sldMk cId="1883460529" sldId="269"/>
            <ac:spMk id="5" creationId="{CAE59DAA-5C95-1989-B622-F01A65266B0D}"/>
          </ac:spMkLst>
        </pc:spChg>
        <pc:spChg chg="add del mod">
          <ac:chgData name="Luisa Fernanda Lopez Osorio" userId="06f33e7ff53744d7" providerId="LiveId" clId="{A5412236-BC57-45AF-BD66-44DCBA6869B8}" dt="2026-03-24T20:15:02.884" v="1038" actId="478"/>
          <ac:spMkLst>
            <pc:docMk/>
            <pc:sldMk cId="1883460529" sldId="269"/>
            <ac:spMk id="6" creationId="{D16893F8-C5E2-8674-B436-2A171A587C7A}"/>
          </ac:spMkLst>
        </pc:spChg>
        <pc:spChg chg="add mod">
          <ac:chgData name="Luisa Fernanda Lopez Osorio" userId="06f33e7ff53744d7" providerId="LiveId" clId="{A5412236-BC57-45AF-BD66-44DCBA6869B8}" dt="2026-03-24T20:54:54.803" v="1135" actId="1076"/>
          <ac:spMkLst>
            <pc:docMk/>
            <pc:sldMk cId="1883460529" sldId="269"/>
            <ac:spMk id="8" creationId="{D4CF2B02-6052-DFEF-6601-73DDCBEB4F57}"/>
          </ac:spMkLst>
        </pc:spChg>
        <pc:spChg chg="add mod">
          <ac:chgData name="Luisa Fernanda Lopez Osorio" userId="06f33e7ff53744d7" providerId="LiveId" clId="{A5412236-BC57-45AF-BD66-44DCBA6869B8}" dt="2026-03-24T20:52:38.974" v="1134" actId="14100"/>
          <ac:spMkLst>
            <pc:docMk/>
            <pc:sldMk cId="1883460529" sldId="269"/>
            <ac:spMk id="10" creationId="{EE96E90B-1780-01C2-BCB0-CCC7959061C1}"/>
          </ac:spMkLst>
        </pc:spChg>
        <pc:graphicFrameChg chg="add mod modGraphic">
          <ac:chgData name="Luisa Fernanda Lopez Osorio" userId="06f33e7ff53744d7" providerId="LiveId" clId="{A5412236-BC57-45AF-BD66-44DCBA6869B8}" dt="2026-03-24T20:52:33.126" v="1132" actId="1076"/>
          <ac:graphicFrameMkLst>
            <pc:docMk/>
            <pc:sldMk cId="1883460529" sldId="269"/>
            <ac:graphicFrameMk id="11" creationId="{4FE2308F-8656-FD15-EBBF-5415C9B8EDD7}"/>
          </ac:graphicFrameMkLst>
        </pc:graphicFrameChg>
      </pc:sldChg>
      <pc:sldChg chg="new del">
        <pc:chgData name="Luisa Fernanda Lopez Osorio" userId="06f33e7ff53744d7" providerId="LiveId" clId="{A5412236-BC57-45AF-BD66-44DCBA6869B8}" dt="2026-03-24T20:09:09.908" v="992" actId="47"/>
        <pc:sldMkLst>
          <pc:docMk/>
          <pc:sldMk cId="3330063734" sldId="270"/>
        </pc:sldMkLst>
      </pc:sldChg>
      <pc:sldChg chg="addSp modSp add mod">
        <pc:chgData name="Luisa Fernanda Lopez Osorio" userId="06f33e7ff53744d7" providerId="LiveId" clId="{A5412236-BC57-45AF-BD66-44DCBA6869B8}" dt="2026-03-24T21:05:41.180" v="1287" actId="1076"/>
        <pc:sldMkLst>
          <pc:docMk/>
          <pc:sldMk cId="1305383917" sldId="271"/>
        </pc:sldMkLst>
        <pc:spChg chg="add mod">
          <ac:chgData name="Luisa Fernanda Lopez Osorio" userId="06f33e7ff53744d7" providerId="LiveId" clId="{A5412236-BC57-45AF-BD66-44DCBA6869B8}" dt="2026-03-24T21:05:39.151" v="1286" actId="1076"/>
          <ac:spMkLst>
            <pc:docMk/>
            <pc:sldMk cId="1305383917" sldId="271"/>
            <ac:spMk id="3" creationId="{4A69B0D9-80BE-9051-C1D2-4A24D086D35C}"/>
          </ac:spMkLst>
        </pc:spChg>
        <pc:spChg chg="mod">
          <ac:chgData name="Luisa Fernanda Lopez Osorio" userId="06f33e7ff53744d7" providerId="LiveId" clId="{A5412236-BC57-45AF-BD66-44DCBA6869B8}" dt="2026-03-24T20:09:36.299" v="1035" actId="20577"/>
          <ac:spMkLst>
            <pc:docMk/>
            <pc:sldMk cId="1305383917" sldId="271"/>
            <ac:spMk id="4" creationId="{4EA78CFC-F9F2-FFE0-52DF-70C08A9E51D0}"/>
          </ac:spMkLst>
        </pc:spChg>
        <pc:spChg chg="mod">
          <ac:chgData name="Luisa Fernanda Lopez Osorio" userId="06f33e7ff53744d7" providerId="LiveId" clId="{A5412236-BC57-45AF-BD66-44DCBA6869B8}" dt="2026-03-24T20:09:29.484" v="1019" actId="20577"/>
          <ac:spMkLst>
            <pc:docMk/>
            <pc:sldMk cId="1305383917" sldId="271"/>
            <ac:spMk id="5" creationId="{66D25FC3-A6AF-4613-3E45-30A531DECAB2}"/>
          </ac:spMkLst>
        </pc:spChg>
        <pc:spChg chg="add mod">
          <ac:chgData name="Luisa Fernanda Lopez Osorio" userId="06f33e7ff53744d7" providerId="LiveId" clId="{A5412236-BC57-45AF-BD66-44DCBA6869B8}" dt="2026-03-24T21:02:34.967" v="1262" actId="21"/>
          <ac:spMkLst>
            <pc:docMk/>
            <pc:sldMk cId="1305383917" sldId="271"/>
            <ac:spMk id="7" creationId="{72F29AB3-5D89-AC03-8D2B-2628F6D46E1A}"/>
          </ac:spMkLst>
        </pc:spChg>
        <pc:spChg chg="add mod">
          <ac:chgData name="Luisa Fernanda Lopez Osorio" userId="06f33e7ff53744d7" providerId="LiveId" clId="{A5412236-BC57-45AF-BD66-44DCBA6869B8}" dt="2026-03-24T21:02:11.270" v="1260" actId="14100"/>
          <ac:spMkLst>
            <pc:docMk/>
            <pc:sldMk cId="1305383917" sldId="271"/>
            <ac:spMk id="11" creationId="{E83D29F2-A084-CE4F-0398-EFF45A48CA11}"/>
          </ac:spMkLst>
        </pc:spChg>
        <pc:picChg chg="add mod">
          <ac:chgData name="Luisa Fernanda Lopez Osorio" userId="06f33e7ff53744d7" providerId="LiveId" clId="{A5412236-BC57-45AF-BD66-44DCBA6869B8}" dt="2026-03-24T21:05:41.180" v="1287" actId="1076"/>
          <ac:picMkLst>
            <pc:docMk/>
            <pc:sldMk cId="1305383917" sldId="271"/>
            <ac:picMk id="9" creationId="{9661ACE8-85EF-E1C0-2D50-5DE3DB593AF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499"/>
                </a:lnTo>
                <a:lnTo>
                  <a:pt x="9144000" y="5143499"/>
                </a:lnTo>
                <a:lnTo>
                  <a:pt x="9144000" y="0"/>
                </a:lnTo>
                <a:close/>
              </a:path>
            </a:pathLst>
          </a:custGeom>
          <a:solidFill>
            <a:srgbClr val="004241"/>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208389" y="1770452"/>
            <a:ext cx="2510735" cy="2433068"/>
          </a:xfrm>
          <a:prstGeom prst="rect">
            <a:avLst/>
          </a:prstGeom>
        </p:spPr>
      </p:pic>
      <p:pic>
        <p:nvPicPr>
          <p:cNvPr id="18" name="bg object 18"/>
          <p:cNvPicPr/>
          <p:nvPr/>
        </p:nvPicPr>
        <p:blipFill>
          <a:blip r:embed="rId3" cstate="print"/>
          <a:stretch>
            <a:fillRect/>
          </a:stretch>
        </p:blipFill>
        <p:spPr>
          <a:xfrm>
            <a:off x="4170864" y="1546477"/>
            <a:ext cx="2003892" cy="2625829"/>
          </a:xfrm>
          <a:prstGeom prst="rect">
            <a:avLst/>
          </a:prstGeom>
        </p:spPr>
      </p:pic>
      <p:sp>
        <p:nvSpPr>
          <p:cNvPr id="2" name="Holder 2"/>
          <p:cNvSpPr>
            <a:spLocks noGrp="1"/>
          </p:cNvSpPr>
          <p:nvPr>
            <p:ph type="ctrTitle"/>
          </p:nvPr>
        </p:nvSpPr>
        <p:spPr>
          <a:xfrm>
            <a:off x="569811" y="409956"/>
            <a:ext cx="5110480" cy="2009775"/>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subTitle" idx="4"/>
          </p:nvPr>
        </p:nvSpPr>
        <p:spPr>
          <a:xfrm>
            <a:off x="527252" y="2873755"/>
            <a:ext cx="3119120" cy="8458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7292" y="121411"/>
            <a:ext cx="4950460" cy="39115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3/24/2026</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ortalterritorial.dnp.gov.co/AdmEtnico/KitERegim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territorial.dnp.gov.co/AdmEtnico/KitERegim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olaboracion.dnp.gov.co/CDT/Normatividad/Revista%20OAJ/Cuarta%20edicion/Concepto%20unificado%2015.pdf?utm_source=chatgp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territorial.dnp.gov.co/AdmEtnico/KitERegimen" TargetMode="External"/><Relationship Id="rId2" Type="http://schemas.openxmlformats.org/officeDocument/2006/relationships/hyperlink" Target="https://www.youtube.com/watch?v=IbpMm9LYV8E" TargetMode="External"/><Relationship Id="rId1" Type="http://schemas.openxmlformats.org/officeDocument/2006/relationships/slideLayout" Target="../slideLayouts/slideLayout2.xml"/><Relationship Id="rId5" Type="http://schemas.openxmlformats.org/officeDocument/2006/relationships/hyperlink" Target="https://minambiente.gov.co/wp-content/uploads/2024/11/2024-11-Guia-PSA-Enfoque-Turismo-Naturaleza_VF.pdf" TargetMode="External"/><Relationship Id="rId4" Type="http://schemas.openxmlformats.org/officeDocument/2006/relationships/hyperlink" Target="https://colaboracion.dnp.gov.co/CDT/Normatividad/Revista%20OAJ/Cuarta%20edicion/Concepto%20unificado%2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71077" y="914163"/>
            <a:ext cx="5110480" cy="1215075"/>
          </a:xfrm>
          <a:prstGeom prst="rect">
            <a:avLst/>
          </a:prstGeom>
        </p:spPr>
        <p:txBody>
          <a:bodyPr vert="horz" wrap="square" lIns="0" tIns="14604" rIns="0" bIns="0" rtlCol="0">
            <a:spAutoFit/>
          </a:bodyPr>
          <a:lstStyle/>
          <a:p>
            <a:pPr marL="12700" marR="5080">
              <a:lnSpc>
                <a:spcPct val="99500"/>
              </a:lnSpc>
              <a:spcBef>
                <a:spcPts val="114"/>
              </a:spcBef>
            </a:pPr>
            <a:r>
              <a:rPr lang="es-CO" sz="2600" dirty="0">
                <a:latin typeface="Verdana"/>
                <a:cs typeface="Verdana"/>
              </a:rPr>
              <a:t>Financiamiento de proyectos relacionados con:</a:t>
            </a:r>
            <a:endParaRPr sz="2600" dirty="0">
              <a:latin typeface="Verdana"/>
              <a:cs typeface="Verdana"/>
            </a:endParaRPr>
          </a:p>
        </p:txBody>
      </p:sp>
      <p:grpSp>
        <p:nvGrpSpPr>
          <p:cNvPr id="3" name="object 3"/>
          <p:cNvGrpSpPr/>
          <p:nvPr/>
        </p:nvGrpSpPr>
        <p:grpSpPr>
          <a:xfrm>
            <a:off x="0" y="176239"/>
            <a:ext cx="8719820" cy="4967605"/>
            <a:chOff x="0" y="176239"/>
            <a:chExt cx="8719820" cy="4967605"/>
          </a:xfrm>
        </p:grpSpPr>
        <p:sp>
          <p:nvSpPr>
            <p:cNvPr id="4" name="object 4"/>
            <p:cNvSpPr/>
            <p:nvPr/>
          </p:nvSpPr>
          <p:spPr>
            <a:xfrm>
              <a:off x="0" y="4203522"/>
              <a:ext cx="5252085" cy="940435"/>
            </a:xfrm>
            <a:custGeom>
              <a:avLst/>
              <a:gdLst/>
              <a:ahLst/>
              <a:cxnLst/>
              <a:rect l="l" t="t" r="r" b="b"/>
              <a:pathLst>
                <a:path w="5252085" h="940435">
                  <a:moveTo>
                    <a:pt x="5251869" y="494423"/>
                  </a:moveTo>
                  <a:lnTo>
                    <a:pt x="5249608" y="446798"/>
                  </a:lnTo>
                  <a:lnTo>
                    <a:pt x="5242953" y="400469"/>
                  </a:lnTo>
                  <a:lnTo>
                    <a:pt x="5232120" y="355625"/>
                  </a:lnTo>
                  <a:lnTo>
                    <a:pt x="5217312" y="312470"/>
                  </a:lnTo>
                  <a:lnTo>
                    <a:pt x="5198745" y="271221"/>
                  </a:lnTo>
                  <a:lnTo>
                    <a:pt x="5176609" y="232079"/>
                  </a:lnTo>
                  <a:lnTo>
                    <a:pt x="5151120" y="195249"/>
                  </a:lnTo>
                  <a:lnTo>
                    <a:pt x="5122494" y="160959"/>
                  </a:lnTo>
                  <a:lnTo>
                    <a:pt x="5090922" y="129387"/>
                  </a:lnTo>
                  <a:lnTo>
                    <a:pt x="5056619" y="100749"/>
                  </a:lnTo>
                  <a:lnTo>
                    <a:pt x="5019789" y="75272"/>
                  </a:lnTo>
                  <a:lnTo>
                    <a:pt x="4980660" y="53136"/>
                  </a:lnTo>
                  <a:lnTo>
                    <a:pt x="4939411" y="34556"/>
                  </a:lnTo>
                  <a:lnTo>
                    <a:pt x="4896256" y="19748"/>
                  </a:lnTo>
                  <a:lnTo>
                    <a:pt x="4851400" y="8915"/>
                  </a:lnTo>
                  <a:lnTo>
                    <a:pt x="4805070" y="2273"/>
                  </a:lnTo>
                  <a:lnTo>
                    <a:pt x="4757458" y="0"/>
                  </a:lnTo>
                  <a:lnTo>
                    <a:pt x="798220" y="0"/>
                  </a:lnTo>
                  <a:lnTo>
                    <a:pt x="474027" y="0"/>
                  </a:lnTo>
                  <a:lnTo>
                    <a:pt x="0" y="0"/>
                  </a:lnTo>
                  <a:lnTo>
                    <a:pt x="0" y="353796"/>
                  </a:lnTo>
                  <a:lnTo>
                    <a:pt x="0" y="635038"/>
                  </a:lnTo>
                  <a:lnTo>
                    <a:pt x="0" y="939977"/>
                  </a:lnTo>
                  <a:lnTo>
                    <a:pt x="260350" y="939977"/>
                  </a:lnTo>
                  <a:lnTo>
                    <a:pt x="798220" y="939977"/>
                  </a:lnTo>
                  <a:lnTo>
                    <a:pt x="4971148" y="939977"/>
                  </a:lnTo>
                  <a:lnTo>
                    <a:pt x="4980648" y="935697"/>
                  </a:lnTo>
                  <a:lnTo>
                    <a:pt x="5019789" y="913574"/>
                  </a:lnTo>
                  <a:lnTo>
                    <a:pt x="5056619" y="888085"/>
                  </a:lnTo>
                  <a:lnTo>
                    <a:pt x="5090909" y="859447"/>
                  </a:lnTo>
                  <a:lnTo>
                    <a:pt x="5122481" y="827887"/>
                  </a:lnTo>
                  <a:lnTo>
                    <a:pt x="5151107" y="793584"/>
                  </a:lnTo>
                  <a:lnTo>
                    <a:pt x="5176596" y="756754"/>
                  </a:lnTo>
                  <a:lnTo>
                    <a:pt x="5198732" y="717613"/>
                  </a:lnTo>
                  <a:lnTo>
                    <a:pt x="5217312" y="676363"/>
                  </a:lnTo>
                  <a:lnTo>
                    <a:pt x="5232108" y="633222"/>
                  </a:lnTo>
                  <a:lnTo>
                    <a:pt x="5242941" y="588365"/>
                  </a:lnTo>
                  <a:lnTo>
                    <a:pt x="5249596" y="542036"/>
                  </a:lnTo>
                  <a:lnTo>
                    <a:pt x="5251869" y="494423"/>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97473" y="4386851"/>
              <a:ext cx="4413968" cy="622161"/>
            </a:xfrm>
            <a:prstGeom prst="rect">
              <a:avLst/>
            </a:prstGeom>
          </p:spPr>
        </p:pic>
        <p:pic>
          <p:nvPicPr>
            <p:cNvPr id="6" name="object 6"/>
            <p:cNvPicPr/>
            <p:nvPr/>
          </p:nvPicPr>
          <p:blipFill>
            <a:blip r:embed="rId3" cstate="print"/>
            <a:stretch>
              <a:fillRect/>
            </a:stretch>
          </p:blipFill>
          <p:spPr>
            <a:xfrm>
              <a:off x="7318678" y="176239"/>
              <a:ext cx="1400519" cy="1441758"/>
            </a:xfrm>
            <a:prstGeom prst="rect">
              <a:avLst/>
            </a:prstGeom>
          </p:spPr>
        </p:pic>
      </p:grpSp>
      <p:sp>
        <p:nvSpPr>
          <p:cNvPr id="9" name="Subtítulo 8">
            <a:extLst>
              <a:ext uri="{FF2B5EF4-FFF2-40B4-BE49-F238E27FC236}">
                <a16:creationId xmlns:a16="http://schemas.microsoft.com/office/drawing/2014/main" id="{CE5535E2-8035-2486-CFE1-5101BF5F4AE7}"/>
              </a:ext>
            </a:extLst>
          </p:cNvPr>
          <p:cNvSpPr>
            <a:spLocks noGrp="1"/>
          </p:cNvSpPr>
          <p:nvPr>
            <p:ph type="subTitle" idx="4"/>
          </p:nvPr>
        </p:nvSpPr>
        <p:spPr>
          <a:xfrm>
            <a:off x="457200" y="2763915"/>
            <a:ext cx="3119120" cy="830997"/>
          </a:xfrm>
        </p:spPr>
        <p:txBody>
          <a:bodyPr/>
          <a:lstStyle/>
          <a:p>
            <a:r>
              <a:rPr lang="es-CO" b="1" dirty="0">
                <a:solidFill>
                  <a:srgbClr val="99CC00"/>
                </a:solidFill>
                <a:latin typeface="Aptos ExtraBold" panose="020B0004020202020204" pitchFamily="34" charset="0"/>
                <a:ea typeface="MS Mincho" panose="02020609040205080304" pitchFamily="49" charset="-128"/>
                <a:cs typeface="Times New Roman" panose="02020603050405020304" pitchFamily="18" charset="0"/>
              </a:rPr>
              <a:t>Economías propias y conocimientos tradicionales</a:t>
            </a:r>
          </a:p>
          <a:p>
            <a:endParaRPr lang="es-CO" dirty="0"/>
          </a:p>
        </p:txBody>
      </p:sp>
      <p:graphicFrame>
        <p:nvGraphicFramePr>
          <p:cNvPr id="11" name="Tabla 10">
            <a:extLst>
              <a:ext uri="{FF2B5EF4-FFF2-40B4-BE49-F238E27FC236}">
                <a16:creationId xmlns:a16="http://schemas.microsoft.com/office/drawing/2014/main" id="{6AB92F48-63FB-C2FE-989E-25A3A34ECDD8}"/>
              </a:ext>
            </a:extLst>
          </p:cNvPr>
          <p:cNvGraphicFramePr>
            <a:graphicFrameLocks noGrp="1"/>
          </p:cNvGraphicFramePr>
          <p:nvPr>
            <p:extLst>
              <p:ext uri="{D42A27DB-BD31-4B8C-83A1-F6EECF244321}">
                <p14:modId xmlns:p14="http://schemas.microsoft.com/office/powerpoint/2010/main" val="2200984662"/>
              </p:ext>
            </p:extLst>
          </p:nvPr>
        </p:nvGraphicFramePr>
        <p:xfrm>
          <a:off x="6536650" y="6348139"/>
          <a:ext cx="5593061" cy="485775"/>
        </p:xfrm>
        <a:graphic>
          <a:graphicData uri="http://schemas.openxmlformats.org/drawingml/2006/table">
            <a:tbl>
              <a:tblPr firstRow="1" firstCol="1" bandRow="1">
                <a:tableStyleId>{5C22544A-7EE6-4342-B048-85BDC9FD1C3A}</a:tableStyleId>
              </a:tblPr>
              <a:tblGrid>
                <a:gridCol w="699133">
                  <a:extLst>
                    <a:ext uri="{9D8B030D-6E8A-4147-A177-3AD203B41FA5}">
                      <a16:colId xmlns:a16="http://schemas.microsoft.com/office/drawing/2014/main" val="504670032"/>
                    </a:ext>
                  </a:extLst>
                </a:gridCol>
                <a:gridCol w="4893928">
                  <a:extLst>
                    <a:ext uri="{9D8B030D-6E8A-4147-A177-3AD203B41FA5}">
                      <a16:colId xmlns:a16="http://schemas.microsoft.com/office/drawing/2014/main" val="1150441096"/>
                    </a:ext>
                  </a:extLst>
                </a:gridCol>
              </a:tblGrid>
              <a:tr h="247650">
                <a:tc>
                  <a:txBody>
                    <a:bodyPr/>
                    <a:lstStyle/>
                    <a:p>
                      <a:pPr>
                        <a:lnSpc>
                          <a:spcPct val="107000"/>
                        </a:lnSpc>
                        <a:spcAft>
                          <a:spcPts val="800"/>
                        </a:spcAft>
                        <a:buNone/>
                      </a:pPr>
                      <a:r>
                        <a:rPr lang="es-CO" sz="1100" b="1" kern="0">
                          <a:solidFill>
                            <a:schemeClr val="bg1"/>
                          </a:solidFill>
                          <a:effectLst/>
                        </a:rPr>
                        <a:t>Versión 1</a:t>
                      </a:r>
                      <a:endParaRPr lang="es-CO" sz="11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buNone/>
                      </a:pPr>
                      <a:r>
                        <a:rPr lang="es-CO" sz="1100" b="0" kern="0" dirty="0">
                          <a:solidFill>
                            <a:schemeClr val="bg1"/>
                          </a:solidFill>
                          <a:effectLst/>
                        </a:rPr>
                        <a:t>REDCRE, 2022</a:t>
                      </a:r>
                      <a:endParaRPr lang="es-CO" sz="11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4101134073"/>
                  </a:ext>
                </a:extLst>
              </a:tr>
              <a:tr h="238125">
                <a:tc>
                  <a:txBody>
                    <a:bodyPr/>
                    <a:lstStyle/>
                    <a:p>
                      <a:pPr>
                        <a:lnSpc>
                          <a:spcPct val="107000"/>
                        </a:lnSpc>
                        <a:spcAft>
                          <a:spcPts val="800"/>
                        </a:spcAft>
                        <a:buNone/>
                      </a:pPr>
                      <a:r>
                        <a:rPr lang="es-CO" sz="1100" b="1" kern="0">
                          <a:solidFill>
                            <a:schemeClr val="bg1"/>
                          </a:solidFill>
                          <a:effectLst/>
                        </a:rPr>
                        <a:t>Versión 2</a:t>
                      </a:r>
                      <a:endParaRPr lang="es-CO" sz="11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buNone/>
                      </a:pPr>
                      <a:r>
                        <a:rPr lang="es-CO" sz="1100" b="0" kern="0" dirty="0">
                          <a:solidFill>
                            <a:schemeClr val="bg1"/>
                          </a:solidFill>
                          <a:effectLst/>
                        </a:rPr>
                        <a:t>Ejemplo adaptado por: Corporación Biocomercio Sostenible, </a:t>
                      </a:r>
                      <a:r>
                        <a:rPr lang="es-CO" sz="1100" b="0" kern="0" dirty="0" err="1">
                          <a:solidFill>
                            <a:schemeClr val="bg1"/>
                          </a:solidFill>
                          <a:effectLst/>
                        </a:rPr>
                        <a:t>Skaphe</a:t>
                      </a:r>
                      <a:r>
                        <a:rPr lang="es-CO" sz="1100" b="0" kern="0" dirty="0">
                          <a:solidFill>
                            <a:schemeClr val="bg1"/>
                          </a:solidFill>
                          <a:effectLst/>
                        </a:rPr>
                        <a:t>, 2025</a:t>
                      </a:r>
                      <a:endParaRPr lang="es-CO" sz="11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671253800"/>
                  </a:ext>
                </a:extLst>
              </a:tr>
            </a:tbl>
          </a:graphicData>
        </a:graphic>
      </p:graphicFrame>
      <p:sp>
        <p:nvSpPr>
          <p:cNvPr id="7" name="Rectángulo 6">
            <a:extLst>
              <a:ext uri="{FF2B5EF4-FFF2-40B4-BE49-F238E27FC236}">
                <a16:creationId xmlns:a16="http://schemas.microsoft.com/office/drawing/2014/main" id="{83E99A22-927C-D43A-FA32-B30DB6964BDC}"/>
              </a:ext>
            </a:extLst>
          </p:cNvPr>
          <p:cNvSpPr/>
          <p:nvPr/>
        </p:nvSpPr>
        <p:spPr>
          <a:xfrm>
            <a:off x="3429000" y="4386851"/>
            <a:ext cx="1379914" cy="6221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048F8A48-251C-5977-B816-4CD97C176CD9}"/>
              </a:ext>
            </a:extLst>
          </p:cNvPr>
          <p:cNvPicPr>
            <a:picLocks noChangeAspect="1"/>
          </p:cNvPicPr>
          <p:nvPr/>
        </p:nvPicPr>
        <p:blipFill>
          <a:blip r:embed="rId4"/>
          <a:stretch>
            <a:fillRect/>
          </a:stretch>
        </p:blipFill>
        <p:spPr>
          <a:xfrm>
            <a:off x="3576320" y="4331452"/>
            <a:ext cx="1423828" cy="6221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2BC343C7-B97C-CE37-EC7B-6D55875AB08C}"/>
              </a:ext>
            </a:extLst>
          </p:cNvPr>
          <p:cNvSpPr/>
          <p:nvPr/>
        </p:nvSpPr>
        <p:spPr>
          <a:xfrm>
            <a:off x="198255" y="2190248"/>
            <a:ext cx="2283662" cy="1752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8080"/>
                </a:solidFill>
              </a:rPr>
              <a:t>Sistema General de Participaciones, a través de la Asignación Especial para Resguardos Indígenas, tanto para proyectos como para la implementación de los Planes de Vida</a:t>
            </a:r>
          </a:p>
        </p:txBody>
      </p:sp>
      <p:sp>
        <p:nvSpPr>
          <p:cNvPr id="5" name="object 5"/>
          <p:cNvSpPr/>
          <p:nvPr/>
        </p:nvSpPr>
        <p:spPr>
          <a:xfrm>
            <a:off x="0" y="93221"/>
            <a:ext cx="5461000" cy="954529"/>
          </a:xfrm>
          <a:custGeom>
            <a:avLst/>
            <a:gdLst/>
            <a:ahLst/>
            <a:cxnLst/>
            <a:rect l="l" t="t" r="r" b="b"/>
            <a:pathLst>
              <a:path w="5461000" h="454659">
                <a:moveTo>
                  <a:pt x="5233861" y="0"/>
                </a:moveTo>
                <a:lnTo>
                  <a:pt x="221902" y="0"/>
                </a:lnTo>
                <a:lnTo>
                  <a:pt x="176124" y="4614"/>
                </a:lnTo>
                <a:lnTo>
                  <a:pt x="133487" y="17850"/>
                </a:lnTo>
                <a:lnTo>
                  <a:pt x="94903" y="38793"/>
                </a:lnTo>
                <a:lnTo>
                  <a:pt x="61287" y="66530"/>
                </a:lnTo>
                <a:lnTo>
                  <a:pt x="33550" y="100147"/>
                </a:lnTo>
                <a:lnTo>
                  <a:pt x="12608" y="138731"/>
                </a:lnTo>
                <a:lnTo>
                  <a:pt x="0" y="179348"/>
                </a:lnTo>
                <a:lnTo>
                  <a:pt x="0" y="274939"/>
                </a:lnTo>
                <a:lnTo>
                  <a:pt x="12608" y="315556"/>
                </a:lnTo>
                <a:lnTo>
                  <a:pt x="33550" y="354141"/>
                </a:lnTo>
                <a:lnTo>
                  <a:pt x="61287" y="387758"/>
                </a:lnTo>
                <a:lnTo>
                  <a:pt x="94903" y="415494"/>
                </a:lnTo>
                <a:lnTo>
                  <a:pt x="133487" y="436437"/>
                </a:lnTo>
                <a:lnTo>
                  <a:pt x="176124" y="449673"/>
                </a:lnTo>
                <a:lnTo>
                  <a:pt x="221902" y="454287"/>
                </a:lnTo>
                <a:lnTo>
                  <a:pt x="5233855" y="454294"/>
                </a:lnTo>
                <a:lnTo>
                  <a:pt x="5279632" y="449679"/>
                </a:lnTo>
                <a:lnTo>
                  <a:pt x="5322270" y="436443"/>
                </a:lnTo>
                <a:lnTo>
                  <a:pt x="5360853" y="415500"/>
                </a:lnTo>
                <a:lnTo>
                  <a:pt x="5394470" y="387764"/>
                </a:lnTo>
                <a:lnTo>
                  <a:pt x="5422207" y="354146"/>
                </a:lnTo>
                <a:lnTo>
                  <a:pt x="5443149" y="315562"/>
                </a:lnTo>
                <a:lnTo>
                  <a:pt x="5456385" y="272925"/>
                </a:lnTo>
                <a:lnTo>
                  <a:pt x="5461006" y="227147"/>
                </a:lnTo>
                <a:lnTo>
                  <a:pt x="5456391" y="181369"/>
                </a:lnTo>
                <a:lnTo>
                  <a:pt x="5443156" y="138731"/>
                </a:lnTo>
                <a:lnTo>
                  <a:pt x="5422213" y="100147"/>
                </a:lnTo>
                <a:lnTo>
                  <a:pt x="5394477" y="66530"/>
                </a:lnTo>
                <a:lnTo>
                  <a:pt x="5360860" y="38793"/>
                </a:lnTo>
                <a:lnTo>
                  <a:pt x="5322276" y="17850"/>
                </a:lnTo>
                <a:lnTo>
                  <a:pt x="5279639" y="4614"/>
                </a:lnTo>
                <a:lnTo>
                  <a:pt x="5233861" y="0"/>
                </a:lnTo>
                <a:close/>
              </a:path>
            </a:pathLst>
          </a:custGeom>
          <a:solidFill>
            <a:srgbClr val="004241"/>
          </a:solidFill>
        </p:spPr>
        <p:txBody>
          <a:bodyPr wrap="square" lIns="0" tIns="0" rIns="0" bIns="0" rtlCol="0"/>
          <a:lstStyle/>
          <a:p>
            <a:endParaRPr sz="1200"/>
          </a:p>
        </p:txBody>
      </p:sp>
      <p:sp>
        <p:nvSpPr>
          <p:cNvPr id="26" name="object 26"/>
          <p:cNvSpPr/>
          <p:nvPr/>
        </p:nvSpPr>
        <p:spPr>
          <a:xfrm>
            <a:off x="0" y="93221"/>
            <a:ext cx="387985" cy="454659"/>
          </a:xfrm>
          <a:custGeom>
            <a:avLst/>
            <a:gdLst/>
            <a:ahLst/>
            <a:cxnLst/>
            <a:rect l="l" t="t" r="r" b="b"/>
            <a:pathLst>
              <a:path w="387985" h="454659">
                <a:moveTo>
                  <a:pt x="387896" y="0"/>
                </a:moveTo>
                <a:lnTo>
                  <a:pt x="0" y="0"/>
                </a:lnTo>
                <a:lnTo>
                  <a:pt x="0" y="454287"/>
                </a:lnTo>
                <a:lnTo>
                  <a:pt x="387896" y="454287"/>
                </a:lnTo>
                <a:lnTo>
                  <a:pt x="387896" y="0"/>
                </a:lnTo>
                <a:close/>
              </a:path>
            </a:pathLst>
          </a:custGeom>
          <a:solidFill>
            <a:srgbClr val="004241"/>
          </a:solidFill>
        </p:spPr>
        <p:txBody>
          <a:bodyPr wrap="square" lIns="0" tIns="0" rIns="0" bIns="0" rtlCol="0"/>
          <a:lstStyle/>
          <a:p>
            <a:endParaRPr/>
          </a:p>
        </p:txBody>
      </p:sp>
      <p:sp>
        <p:nvSpPr>
          <p:cNvPr id="27" name="object 27"/>
          <p:cNvSpPr txBox="1">
            <a:spLocks noGrp="1"/>
          </p:cNvSpPr>
          <p:nvPr>
            <p:ph type="title"/>
          </p:nvPr>
        </p:nvSpPr>
        <p:spPr>
          <a:xfrm>
            <a:off x="237292" y="121411"/>
            <a:ext cx="5461000" cy="628377"/>
          </a:xfrm>
          <a:prstGeom prst="rect">
            <a:avLst/>
          </a:prstGeom>
        </p:spPr>
        <p:txBody>
          <a:bodyPr vert="horz" wrap="square" lIns="0" tIns="12700" rIns="0" bIns="0" rtlCol="0">
            <a:spAutoFit/>
          </a:bodyPr>
          <a:lstStyle/>
          <a:p>
            <a:pPr marL="12700">
              <a:lnSpc>
                <a:spcPct val="100000"/>
              </a:lnSpc>
              <a:spcBef>
                <a:spcPts val="100"/>
              </a:spcBef>
            </a:pPr>
            <a:r>
              <a:rPr sz="2000" dirty="0"/>
              <a:t>¿</a:t>
            </a:r>
            <a:r>
              <a:rPr lang="es-CO" sz="2000" dirty="0"/>
              <a:t>Cuáles son las fuentes de financiación </a:t>
            </a:r>
            <a:br>
              <a:rPr lang="es-CO" sz="2000" dirty="0"/>
            </a:br>
            <a:r>
              <a:rPr lang="es-CO" sz="2000" dirty="0"/>
              <a:t>para comunidades indígenas</a:t>
            </a:r>
            <a:r>
              <a:rPr sz="2000" spc="-10" dirty="0"/>
              <a:t>?</a:t>
            </a:r>
          </a:p>
        </p:txBody>
      </p:sp>
      <p:sp>
        <p:nvSpPr>
          <p:cNvPr id="30" name="Elipse 29">
            <a:extLst>
              <a:ext uri="{FF2B5EF4-FFF2-40B4-BE49-F238E27FC236}">
                <a16:creationId xmlns:a16="http://schemas.microsoft.com/office/drawing/2014/main" id="{59542B2E-7EA2-53DA-CDDB-67B10A786E19}"/>
              </a:ext>
            </a:extLst>
          </p:cNvPr>
          <p:cNvSpPr/>
          <p:nvPr/>
        </p:nvSpPr>
        <p:spPr>
          <a:xfrm>
            <a:off x="959086" y="1404917"/>
            <a:ext cx="762000" cy="6858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dirty="0"/>
              <a:t>1</a:t>
            </a:r>
          </a:p>
        </p:txBody>
      </p:sp>
      <p:sp>
        <p:nvSpPr>
          <p:cNvPr id="36" name="Rectángulo: esquinas redondeadas 35">
            <a:extLst>
              <a:ext uri="{FF2B5EF4-FFF2-40B4-BE49-F238E27FC236}">
                <a16:creationId xmlns:a16="http://schemas.microsoft.com/office/drawing/2014/main" id="{1BB96257-1CEF-94A5-6C46-DBB135A99181}"/>
              </a:ext>
            </a:extLst>
          </p:cNvPr>
          <p:cNvSpPr/>
          <p:nvPr/>
        </p:nvSpPr>
        <p:spPr>
          <a:xfrm>
            <a:off x="2637251" y="2204515"/>
            <a:ext cx="1662062" cy="88285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008080"/>
                </a:solidFill>
              </a:rPr>
              <a:t>Sistema General de Regalías con enfoque étnico y diferencial</a:t>
            </a:r>
            <a:endParaRPr lang="es-CO" sz="1400" b="1" dirty="0">
              <a:solidFill>
                <a:srgbClr val="008080"/>
              </a:solidFill>
            </a:endParaRPr>
          </a:p>
        </p:txBody>
      </p:sp>
      <p:sp>
        <p:nvSpPr>
          <p:cNvPr id="37" name="Elipse 36">
            <a:extLst>
              <a:ext uri="{FF2B5EF4-FFF2-40B4-BE49-F238E27FC236}">
                <a16:creationId xmlns:a16="http://schemas.microsoft.com/office/drawing/2014/main" id="{709460D7-4604-0356-70FF-D45EC331082C}"/>
              </a:ext>
            </a:extLst>
          </p:cNvPr>
          <p:cNvSpPr/>
          <p:nvPr/>
        </p:nvSpPr>
        <p:spPr>
          <a:xfrm>
            <a:off x="3013428" y="1370328"/>
            <a:ext cx="762000" cy="6858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dirty="0"/>
              <a:t>2</a:t>
            </a:r>
          </a:p>
        </p:txBody>
      </p:sp>
      <p:sp>
        <p:nvSpPr>
          <p:cNvPr id="38" name="Rectángulo: esquinas redondeadas 37">
            <a:extLst>
              <a:ext uri="{FF2B5EF4-FFF2-40B4-BE49-F238E27FC236}">
                <a16:creationId xmlns:a16="http://schemas.microsoft.com/office/drawing/2014/main" id="{FF57E7C5-2639-F147-3A60-5C8C11E986F8}"/>
              </a:ext>
            </a:extLst>
          </p:cNvPr>
          <p:cNvSpPr/>
          <p:nvPr/>
        </p:nvSpPr>
        <p:spPr>
          <a:xfrm>
            <a:off x="4528427" y="2274470"/>
            <a:ext cx="1439108" cy="5945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8080"/>
                </a:solidFill>
              </a:rPr>
              <a:t>Pago por Servicios Ambientales</a:t>
            </a:r>
          </a:p>
        </p:txBody>
      </p:sp>
      <p:sp>
        <p:nvSpPr>
          <p:cNvPr id="39" name="Elipse 38">
            <a:extLst>
              <a:ext uri="{FF2B5EF4-FFF2-40B4-BE49-F238E27FC236}">
                <a16:creationId xmlns:a16="http://schemas.microsoft.com/office/drawing/2014/main" id="{37928055-A05F-67DA-785A-CF23FFE441A6}"/>
              </a:ext>
            </a:extLst>
          </p:cNvPr>
          <p:cNvSpPr/>
          <p:nvPr/>
        </p:nvSpPr>
        <p:spPr>
          <a:xfrm>
            <a:off x="4866981" y="1391383"/>
            <a:ext cx="762000" cy="6858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dirty="0"/>
              <a:t>3</a:t>
            </a:r>
          </a:p>
        </p:txBody>
      </p:sp>
      <p:sp>
        <p:nvSpPr>
          <p:cNvPr id="40" name="Rectángulo: esquinas redondeadas 39">
            <a:extLst>
              <a:ext uri="{FF2B5EF4-FFF2-40B4-BE49-F238E27FC236}">
                <a16:creationId xmlns:a16="http://schemas.microsoft.com/office/drawing/2014/main" id="{91CD85CD-1A7A-9A6F-FC70-71D9C2118871}"/>
              </a:ext>
            </a:extLst>
          </p:cNvPr>
          <p:cNvSpPr/>
          <p:nvPr/>
        </p:nvSpPr>
        <p:spPr>
          <a:xfrm>
            <a:off x="6109390" y="2240118"/>
            <a:ext cx="1281062" cy="5945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8080"/>
                </a:solidFill>
              </a:rPr>
              <a:t>Cooperación internacional</a:t>
            </a:r>
          </a:p>
        </p:txBody>
      </p:sp>
      <p:sp>
        <p:nvSpPr>
          <p:cNvPr id="41" name="Elipse 40">
            <a:extLst>
              <a:ext uri="{FF2B5EF4-FFF2-40B4-BE49-F238E27FC236}">
                <a16:creationId xmlns:a16="http://schemas.microsoft.com/office/drawing/2014/main" id="{B699D128-B8C3-0B68-1FAB-0A2FDA7B6F59}"/>
              </a:ext>
            </a:extLst>
          </p:cNvPr>
          <p:cNvSpPr/>
          <p:nvPr/>
        </p:nvSpPr>
        <p:spPr>
          <a:xfrm>
            <a:off x="6391800" y="1372064"/>
            <a:ext cx="762000" cy="718653"/>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dirty="0"/>
              <a:t>4</a:t>
            </a:r>
          </a:p>
        </p:txBody>
      </p:sp>
      <p:sp>
        <p:nvSpPr>
          <p:cNvPr id="42" name="Rectángulo: esquinas redondeadas 41">
            <a:extLst>
              <a:ext uri="{FF2B5EF4-FFF2-40B4-BE49-F238E27FC236}">
                <a16:creationId xmlns:a16="http://schemas.microsoft.com/office/drawing/2014/main" id="{76EEABE7-CB0C-BF5F-0E23-CA0D5FCA28C3}"/>
              </a:ext>
            </a:extLst>
          </p:cNvPr>
          <p:cNvSpPr/>
          <p:nvPr/>
        </p:nvSpPr>
        <p:spPr>
          <a:xfrm>
            <a:off x="7647503" y="2190248"/>
            <a:ext cx="1281062" cy="5945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8080"/>
                </a:solidFill>
              </a:rPr>
              <a:t>Mecanismo REDD+</a:t>
            </a:r>
          </a:p>
        </p:txBody>
      </p:sp>
      <p:sp>
        <p:nvSpPr>
          <p:cNvPr id="43" name="Elipse 42">
            <a:extLst>
              <a:ext uri="{FF2B5EF4-FFF2-40B4-BE49-F238E27FC236}">
                <a16:creationId xmlns:a16="http://schemas.microsoft.com/office/drawing/2014/main" id="{F6368E7A-EBC9-4FC8-63EF-B7C3DFE156F6}"/>
              </a:ext>
            </a:extLst>
          </p:cNvPr>
          <p:cNvSpPr/>
          <p:nvPr/>
        </p:nvSpPr>
        <p:spPr>
          <a:xfrm>
            <a:off x="7803914" y="1370328"/>
            <a:ext cx="762000" cy="6858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dirty="0"/>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F8B24570-E6EB-4ED7-48B4-14CE27BA1181}"/>
              </a:ext>
            </a:extLst>
          </p:cNvPr>
          <p:cNvSpPr/>
          <p:nvPr/>
        </p:nvSpPr>
        <p:spPr>
          <a:xfrm>
            <a:off x="1066800" y="285750"/>
            <a:ext cx="5943600" cy="609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r>
              <a:rPr lang="es-CO" b="1" dirty="0">
                <a:solidFill>
                  <a:srgbClr val="008080"/>
                </a:solidFill>
              </a:rPr>
              <a:t>Sistema General de Participaciones -Asignación Especial para Resguardos Indígenas</a:t>
            </a:r>
          </a:p>
        </p:txBody>
      </p:sp>
      <p:sp>
        <p:nvSpPr>
          <p:cNvPr id="15" name="Elipse 14">
            <a:extLst>
              <a:ext uri="{FF2B5EF4-FFF2-40B4-BE49-F238E27FC236}">
                <a16:creationId xmlns:a16="http://schemas.microsoft.com/office/drawing/2014/main" id="{73FE3BE6-4507-CEA0-584E-3288A5366AD0}"/>
              </a:ext>
            </a:extLst>
          </p:cNvPr>
          <p:cNvSpPr/>
          <p:nvPr/>
        </p:nvSpPr>
        <p:spPr>
          <a:xfrm>
            <a:off x="457200" y="209550"/>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1</a:t>
            </a:r>
          </a:p>
        </p:txBody>
      </p:sp>
      <p:sp>
        <p:nvSpPr>
          <p:cNvPr id="18" name="CuadroTexto 17">
            <a:extLst>
              <a:ext uri="{FF2B5EF4-FFF2-40B4-BE49-F238E27FC236}">
                <a16:creationId xmlns:a16="http://schemas.microsoft.com/office/drawing/2014/main" id="{ACC811DC-9C7B-15E4-9EFF-C2E78E04439A}"/>
              </a:ext>
            </a:extLst>
          </p:cNvPr>
          <p:cNvSpPr txBox="1"/>
          <p:nvPr/>
        </p:nvSpPr>
        <p:spPr>
          <a:xfrm>
            <a:off x="342898" y="1388298"/>
            <a:ext cx="4000501" cy="2462213"/>
          </a:xfrm>
          <a:prstGeom prst="rect">
            <a:avLst/>
          </a:prstGeom>
          <a:noFill/>
          <a:ln>
            <a:solidFill>
              <a:schemeClr val="tx1"/>
            </a:solidFill>
          </a:ln>
        </p:spPr>
        <p:txBody>
          <a:bodyPr wrap="square">
            <a:spAutoFit/>
          </a:bodyPr>
          <a:lstStyle/>
          <a:p>
            <a:pPr algn="just"/>
            <a:r>
              <a:rPr lang="es-MX" sz="1100" b="1" i="0" dirty="0">
                <a:solidFill>
                  <a:schemeClr val="tx1"/>
                </a:solidFill>
                <a:effectLst/>
                <a:latin typeface="Arial Narrow" panose="020B0606020202030204" pitchFamily="34" charset="0"/>
              </a:rPr>
              <a:t>¿Qué es el Sistema General de Participaciones (SGP)?</a:t>
            </a:r>
          </a:p>
          <a:p>
            <a:pPr algn="just"/>
            <a:r>
              <a:rPr lang="es-MX" sz="1100" dirty="0">
                <a:latin typeface="Arial Narrow" panose="020B0606020202030204" pitchFamily="34" charset="0"/>
              </a:rPr>
              <a:t>Para garantizar la prestación de bienes y servicios a cargo de las entidades territoriales en virtud de la descentralización, el artículo 356 de la Carta crea el Sistema General de Participaciones de los Departamentos, Distritos y Municipios, mediante el cual la Nación transfiere recursos a estas entidades para el cumplimiento de las competencias a ellas asignadas en la ley. Adicionalmente, la Constitución contempla como beneficiarios del Sistema a los resguardos indígenas, siempre y cuando no se hayan constituido en entidad territorial indígena.</a:t>
            </a:r>
          </a:p>
          <a:p>
            <a:pPr algn="just"/>
            <a:endParaRPr lang="es-MX" sz="1100" dirty="0">
              <a:solidFill>
                <a:schemeClr val="tx1"/>
              </a:solidFill>
              <a:latin typeface="Arial Narrow" panose="020B0606020202030204" pitchFamily="34" charset="0"/>
            </a:endParaRPr>
          </a:p>
          <a:p>
            <a:pPr algn="just"/>
            <a:r>
              <a:rPr lang="es-MX" sz="1100" dirty="0">
                <a:latin typeface="Arial Narrow" panose="020B0606020202030204" pitchFamily="34" charset="0"/>
              </a:rPr>
              <a:t>Está conformado por cinco asignaciones sectoriales (educación, salud, agua potable y saneamiento básico y propósito general), y cuatro asignaciones especiales (</a:t>
            </a:r>
            <a:r>
              <a:rPr lang="es-MX" sz="1100" b="1" u="sng" dirty="0">
                <a:latin typeface="Arial Narrow" panose="020B0606020202030204" pitchFamily="34" charset="0"/>
              </a:rPr>
              <a:t>resguardos indígenas</a:t>
            </a:r>
            <a:r>
              <a:rPr lang="es-MX" sz="1100" dirty="0">
                <a:latin typeface="Arial Narrow" panose="020B0606020202030204" pitchFamily="34" charset="0"/>
              </a:rPr>
              <a:t>, municipios rivereños del Rio Magdalena, Fondo de Pensiones Territoriales y alimentación escolar).</a:t>
            </a:r>
            <a:endParaRPr lang="es-CO" sz="1100" dirty="0">
              <a:solidFill>
                <a:schemeClr val="tx1"/>
              </a:solidFill>
              <a:latin typeface="Arial Narrow" panose="020B0606020202030204" pitchFamily="34" charset="0"/>
            </a:endParaRPr>
          </a:p>
        </p:txBody>
      </p:sp>
      <p:sp>
        <p:nvSpPr>
          <p:cNvPr id="20" name="CuadroTexto 19">
            <a:extLst>
              <a:ext uri="{FF2B5EF4-FFF2-40B4-BE49-F238E27FC236}">
                <a16:creationId xmlns:a16="http://schemas.microsoft.com/office/drawing/2014/main" id="{8FF92951-364B-281D-CB49-F752D04E2C9D}"/>
              </a:ext>
            </a:extLst>
          </p:cNvPr>
          <p:cNvSpPr txBox="1"/>
          <p:nvPr/>
        </p:nvSpPr>
        <p:spPr>
          <a:xfrm>
            <a:off x="228600" y="4562916"/>
            <a:ext cx="8458200" cy="369332"/>
          </a:xfrm>
          <a:prstGeom prst="rect">
            <a:avLst/>
          </a:prstGeom>
          <a:noFill/>
        </p:spPr>
        <p:txBody>
          <a:bodyPr wrap="square">
            <a:spAutoFit/>
          </a:bodyPr>
          <a:lstStyle/>
          <a:p>
            <a:r>
              <a:rPr lang="es-CO" sz="900" b="1" dirty="0"/>
              <a:t>Fuente: </a:t>
            </a:r>
            <a:r>
              <a:rPr lang="es-CO" sz="900" dirty="0"/>
              <a:t>Departamento Nacional de Planeación (DNP). (s.f.). </a:t>
            </a:r>
            <a:r>
              <a:rPr lang="es-CO" sz="900" i="1" dirty="0"/>
              <a:t>Kit de régimen especial étnico</a:t>
            </a:r>
            <a:r>
              <a:rPr lang="es-CO" sz="900" dirty="0"/>
              <a:t>. Portal Territorial de Colombia.</a:t>
            </a:r>
            <a:br>
              <a:rPr lang="es-CO" sz="900" dirty="0"/>
            </a:br>
            <a:r>
              <a:rPr lang="es-CO" sz="900" dirty="0">
                <a:hlinkClick r:id="rId2"/>
              </a:rPr>
              <a:t>https://portalterritorial.dnp.gov.co/AdmEtnico/KitERegimen</a:t>
            </a:r>
            <a:endParaRPr lang="es-CO" sz="900" dirty="0"/>
          </a:p>
        </p:txBody>
      </p:sp>
      <p:sp>
        <p:nvSpPr>
          <p:cNvPr id="22" name="CuadroTexto 21">
            <a:extLst>
              <a:ext uri="{FF2B5EF4-FFF2-40B4-BE49-F238E27FC236}">
                <a16:creationId xmlns:a16="http://schemas.microsoft.com/office/drawing/2014/main" id="{6FA66BB0-8C19-0DF4-3CFB-BC5962DF38E2}"/>
              </a:ext>
            </a:extLst>
          </p:cNvPr>
          <p:cNvSpPr txBox="1"/>
          <p:nvPr/>
        </p:nvSpPr>
        <p:spPr>
          <a:xfrm>
            <a:off x="5010150" y="1120257"/>
            <a:ext cx="3913270" cy="1446550"/>
          </a:xfrm>
          <a:prstGeom prst="rect">
            <a:avLst/>
          </a:prstGeom>
          <a:noFill/>
          <a:ln>
            <a:solidFill>
              <a:schemeClr val="tx1"/>
            </a:solidFill>
          </a:ln>
        </p:spPr>
        <p:txBody>
          <a:bodyPr wrap="square">
            <a:spAutoFit/>
          </a:bodyPr>
          <a:lstStyle>
            <a:defPPr>
              <a:defRPr kern="0"/>
            </a:defPPr>
            <a:lvl1pPr algn="just">
              <a:defRPr sz="1200" b="1" i="0">
                <a:solidFill>
                  <a:schemeClr val="tx1"/>
                </a:solidFill>
                <a:effectLst/>
                <a:latin typeface="Work Sans" pitchFamily="2" charset="0"/>
              </a:defRPr>
            </a:lvl1pPr>
          </a:lstStyle>
          <a:p>
            <a:r>
              <a:rPr lang="es-CO" sz="1100" dirty="0">
                <a:latin typeface="Arial Narrow" panose="020B0606020202030204" pitchFamily="34" charset="0"/>
              </a:rPr>
              <a:t>¿Qué es la AESGPRI?</a:t>
            </a:r>
          </a:p>
          <a:p>
            <a:endParaRPr lang="es-CO" sz="1100" dirty="0">
              <a:latin typeface="Arial Narrow" panose="020B0606020202030204" pitchFamily="34" charset="0"/>
            </a:endParaRPr>
          </a:p>
          <a:p>
            <a:r>
              <a:rPr lang="es-MX" sz="1100" b="0" dirty="0">
                <a:latin typeface="Arial Narrow" panose="020B0606020202030204" pitchFamily="34" charset="0"/>
              </a:rPr>
              <a:t>Los recursos de la Asignación Especial del Sistema General de Participaciones para </a:t>
            </a:r>
            <a:r>
              <a:rPr lang="es-MX" sz="1100" dirty="0">
                <a:latin typeface="Arial Narrow" panose="020B0606020202030204" pitchFamily="34" charset="0"/>
              </a:rPr>
              <a:t>Resguardos Indígenas (AESGPRI) corresponden al 0.52% del total de los recursos del SGP</a:t>
            </a:r>
            <a:r>
              <a:rPr lang="es-MX" sz="1100" b="0" dirty="0">
                <a:latin typeface="Arial Narrow" panose="020B0606020202030204" pitchFamily="34" charset="0"/>
              </a:rPr>
              <a:t>, que se transfiere a los resguardos indígenas legalmente constituidos, para el mejoramiento de la calidad de vida de las personas que los habitan</a:t>
            </a:r>
            <a:r>
              <a:rPr lang="es-MX" sz="1100" dirty="0">
                <a:latin typeface="Arial Narrow" panose="020B0606020202030204" pitchFamily="34" charset="0"/>
              </a:rPr>
              <a:t>.</a:t>
            </a:r>
            <a:endParaRPr lang="es-CO" sz="1100" dirty="0">
              <a:latin typeface="Arial Narrow" panose="020B0606020202030204" pitchFamily="34" charset="0"/>
            </a:endParaRPr>
          </a:p>
          <a:p>
            <a:endParaRPr lang="es-CO" sz="1100" dirty="0">
              <a:latin typeface="Arial Narrow" panose="020B0606020202030204" pitchFamily="34" charset="0"/>
            </a:endParaRPr>
          </a:p>
        </p:txBody>
      </p:sp>
      <p:sp>
        <p:nvSpPr>
          <p:cNvPr id="23" name="Flecha: a la derecha 22">
            <a:extLst>
              <a:ext uri="{FF2B5EF4-FFF2-40B4-BE49-F238E27FC236}">
                <a16:creationId xmlns:a16="http://schemas.microsoft.com/office/drawing/2014/main" id="{5A81CD76-6A2A-3C67-2DEB-6A0BB1E77B4C}"/>
              </a:ext>
            </a:extLst>
          </p:cNvPr>
          <p:cNvSpPr/>
          <p:nvPr/>
        </p:nvSpPr>
        <p:spPr>
          <a:xfrm>
            <a:off x="4457700" y="2419350"/>
            <a:ext cx="419100" cy="400110"/>
          </a:xfrm>
          <a:prstGeom prst="rightArrow">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a:extLst>
              <a:ext uri="{FF2B5EF4-FFF2-40B4-BE49-F238E27FC236}">
                <a16:creationId xmlns:a16="http://schemas.microsoft.com/office/drawing/2014/main" id="{1DB00EF6-03BB-7E1F-761F-57573F3FEE2D}"/>
              </a:ext>
            </a:extLst>
          </p:cNvPr>
          <p:cNvSpPr txBox="1"/>
          <p:nvPr/>
        </p:nvSpPr>
        <p:spPr>
          <a:xfrm>
            <a:off x="4991101" y="2681278"/>
            <a:ext cx="3913271" cy="1615827"/>
          </a:xfrm>
          <a:prstGeom prst="rect">
            <a:avLst/>
          </a:prstGeom>
          <a:noFill/>
          <a:ln>
            <a:solidFill>
              <a:schemeClr val="tx1"/>
            </a:solidFill>
          </a:ln>
        </p:spPr>
        <p:txBody>
          <a:bodyPr wrap="square">
            <a:spAutoFit/>
          </a:bodyPr>
          <a:lstStyle>
            <a:defPPr>
              <a:defRPr kern="0"/>
            </a:defPPr>
            <a:lvl1pPr algn="just">
              <a:defRPr sz="1100" b="1" i="0">
                <a:solidFill>
                  <a:schemeClr val="tx1"/>
                </a:solidFill>
                <a:effectLst/>
                <a:latin typeface="Arial Narrow" panose="020B0606020202030204" pitchFamily="34" charset="0"/>
              </a:defRPr>
            </a:lvl1pPr>
          </a:lstStyle>
          <a:p>
            <a:r>
              <a:rPr lang="es-CO" dirty="0"/>
              <a:t>¿Quiénes son sus beneficiarios?</a:t>
            </a:r>
          </a:p>
          <a:p>
            <a:endParaRPr lang="es-CO" dirty="0"/>
          </a:p>
          <a:p>
            <a:r>
              <a:rPr lang="es-MX" dirty="0"/>
              <a:t>Resguardos indígenas legalmente constit</a:t>
            </a:r>
            <a:r>
              <a:rPr lang="es-MX" b="0" dirty="0"/>
              <a:t>uidos. Otras figuras o categorías territoriales u organizativas de los pueblos indígenas no son beneficiarias de estos recursos y, por lo tanto, no pueden solicitar su administración. Tal es el caso, por ejemplo, de las comunidades indígenas, los cabildos indígenas, las organizaciones indígenas y las Asociaciones de Autoridades Tradicionales y/o Cabildos Indígenas (AATI).</a:t>
            </a:r>
            <a:endParaRPr lang="es-CO"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DEAB4BD-3F20-5D17-9D1D-D8F04325ACBE}"/>
              </a:ext>
            </a:extLst>
          </p:cNvPr>
          <p:cNvSpPr txBox="1"/>
          <p:nvPr/>
        </p:nvSpPr>
        <p:spPr>
          <a:xfrm>
            <a:off x="308811" y="1185818"/>
            <a:ext cx="8229600" cy="600164"/>
          </a:xfrm>
          <a:prstGeom prst="rect">
            <a:avLst/>
          </a:prstGeom>
          <a:noFill/>
          <a:ln>
            <a:solidFill>
              <a:srgbClr val="008080"/>
            </a:solidFill>
          </a:ln>
        </p:spPr>
        <p:txBody>
          <a:bodyPr wrap="square">
            <a:spAutoFit/>
          </a:bodyPr>
          <a:lstStyle/>
          <a:p>
            <a:pPr algn="l">
              <a:buNone/>
            </a:pPr>
            <a:r>
              <a:rPr lang="es-MX" sz="1100" b="1" i="0" u="none" strike="noStrike" dirty="0">
                <a:solidFill>
                  <a:schemeClr val="tx1"/>
                </a:solidFill>
                <a:effectLst/>
                <a:latin typeface="Arial Narrow" panose="020B0606020202030204" pitchFamily="34" charset="0"/>
              </a:rPr>
              <a:t>¿Cómo se distribuye?</a:t>
            </a:r>
          </a:p>
          <a:p>
            <a:pPr algn="l">
              <a:spcAft>
                <a:spcPts val="1500"/>
              </a:spcAft>
              <a:buNone/>
            </a:pPr>
            <a:r>
              <a:rPr lang="es-MX" sz="1100" b="0" i="0" dirty="0">
                <a:solidFill>
                  <a:schemeClr val="tx1"/>
                </a:solidFill>
                <a:effectLst/>
                <a:latin typeface="Arial Narrow" panose="020B0606020202030204" pitchFamily="34" charset="0"/>
              </a:rPr>
              <a:t>Se distribuyen en proporción a la participación de la población del resguardo en el total de la población indígena resguardada del país, certificada por el DANE.</a:t>
            </a:r>
          </a:p>
        </p:txBody>
      </p:sp>
      <p:sp>
        <p:nvSpPr>
          <p:cNvPr id="7" name="CuadroTexto 6">
            <a:extLst>
              <a:ext uri="{FF2B5EF4-FFF2-40B4-BE49-F238E27FC236}">
                <a16:creationId xmlns:a16="http://schemas.microsoft.com/office/drawing/2014/main" id="{502FA93A-FDAA-34B8-7941-730C1A360634}"/>
              </a:ext>
            </a:extLst>
          </p:cNvPr>
          <p:cNvSpPr txBox="1"/>
          <p:nvPr/>
        </p:nvSpPr>
        <p:spPr>
          <a:xfrm>
            <a:off x="304800" y="2114550"/>
            <a:ext cx="8458200" cy="2531462"/>
          </a:xfrm>
          <a:prstGeom prst="rect">
            <a:avLst/>
          </a:prstGeom>
          <a:noFill/>
          <a:ln>
            <a:solidFill>
              <a:srgbClr val="008080"/>
            </a:solidFill>
          </a:ln>
        </p:spPr>
        <p:txBody>
          <a:bodyPr wrap="square">
            <a:spAutoFit/>
          </a:bodyPr>
          <a:lstStyle/>
          <a:p>
            <a:pPr algn="l">
              <a:buNone/>
            </a:pPr>
            <a:r>
              <a:rPr lang="es-MX" sz="1100" b="1" i="0" u="none" strike="noStrike" dirty="0">
                <a:solidFill>
                  <a:schemeClr val="tx1"/>
                </a:solidFill>
                <a:effectLst/>
                <a:latin typeface="Arial Narrow" panose="020B0606020202030204" pitchFamily="34" charset="0"/>
              </a:rPr>
              <a:t>¿Cuál es su finalidad y destinación?</a:t>
            </a:r>
          </a:p>
          <a:p>
            <a:pPr marL="171450" indent="-171450" algn="l">
              <a:spcAft>
                <a:spcPts val="1500"/>
              </a:spcAft>
              <a:buFont typeface="Arial" panose="020B0604020202020204" pitchFamily="34" charset="0"/>
              <a:buChar char="•"/>
            </a:pPr>
            <a:r>
              <a:rPr lang="es-MX" sz="1100" b="0" i="0" dirty="0">
                <a:solidFill>
                  <a:schemeClr val="tx1"/>
                </a:solidFill>
                <a:effectLst/>
                <a:latin typeface="Arial Narrow" panose="020B0606020202030204" pitchFamily="34" charset="0"/>
              </a:rPr>
              <a:t>Mejorar la calidad de vida de la totalidad de la población que habita dentro del respectivo resguardo, y deben destinarse a la financiación de proyectos de inversión debidamente formulados y enmarcados en los planes de vida, la ley de origen, derecho mayor o derecho propio de los pueblos que habitan los resguardos indígenas legalmente constituidos.</a:t>
            </a:r>
          </a:p>
          <a:p>
            <a:pPr marL="171450" indent="-171450" algn="l">
              <a:spcAft>
                <a:spcPts val="1500"/>
              </a:spcAft>
              <a:buFont typeface="Arial" panose="020B0604020202020204" pitchFamily="34" charset="0"/>
              <a:buChar char="•"/>
            </a:pPr>
            <a:r>
              <a:rPr lang="es-MX" sz="1100" b="0" i="0" dirty="0">
                <a:solidFill>
                  <a:schemeClr val="tx1"/>
                </a:solidFill>
                <a:effectLst/>
                <a:latin typeface="Arial Narrow" panose="020B0606020202030204" pitchFamily="34" charset="0"/>
              </a:rPr>
              <a:t>Cofinanciar proyectos de inversión financiados y/o cofinanciados con otras fuentes de recursos y con otras entidades públicas o privadas de cualquier orden.</a:t>
            </a:r>
          </a:p>
          <a:p>
            <a:pPr marL="171450" indent="-171450" algn="l">
              <a:spcAft>
                <a:spcPts val="1500"/>
              </a:spcAft>
              <a:buFont typeface="Arial" panose="020B0604020202020204" pitchFamily="34" charset="0"/>
              <a:buChar char="•"/>
            </a:pPr>
            <a:r>
              <a:rPr lang="es-MX" sz="1100" b="0" i="0" dirty="0">
                <a:solidFill>
                  <a:schemeClr val="tx1"/>
                </a:solidFill>
                <a:effectLst/>
                <a:latin typeface="Arial Narrow" panose="020B0606020202030204" pitchFamily="34" charset="0"/>
              </a:rPr>
              <a:t>Los recursos de la AESGPRI sólo pueden ser invertidos en las áreas legalmente constituidas y certificadas como parte de un resguardo indígena</a:t>
            </a:r>
            <a:r>
              <a:rPr lang="es-MX" sz="1100" dirty="0">
                <a:solidFill>
                  <a:schemeClr val="tx1"/>
                </a:solidFill>
                <a:latin typeface="Arial Narrow" panose="020B0606020202030204" pitchFamily="34" charset="0"/>
              </a:rPr>
              <a:t> y </a:t>
            </a:r>
            <a:r>
              <a:rPr lang="es-MX" sz="1100" b="0" i="0" dirty="0">
                <a:solidFill>
                  <a:schemeClr val="tx1"/>
                </a:solidFill>
                <a:effectLst/>
                <a:latin typeface="Arial Narrow" panose="020B0606020202030204" pitchFamily="34" charset="0"/>
              </a:rPr>
              <a:t>no deben invertirse en adquisición de bienes inmuebles.</a:t>
            </a:r>
          </a:p>
          <a:p>
            <a:pPr marL="171450" indent="-171450" algn="l">
              <a:spcAft>
                <a:spcPts val="1500"/>
              </a:spcAft>
              <a:buFont typeface="Arial" panose="020B0604020202020204" pitchFamily="34" charset="0"/>
              <a:buChar char="•"/>
            </a:pPr>
            <a:r>
              <a:rPr lang="es-MX" sz="1100" b="0" i="0" dirty="0">
                <a:solidFill>
                  <a:schemeClr val="tx1"/>
                </a:solidFill>
                <a:effectLst/>
                <a:latin typeface="Arial Narrow" panose="020B0606020202030204" pitchFamily="34" charset="0"/>
              </a:rPr>
              <a:t>Los recursos de la AESGPRI no deben financiar proyectos que correspondan a sectores o competencias exclusivas de las entidades territoriales, como por ejemplo la construcción de vivienda de interés social o el pago de la planta docente. Tampoco deben utilizarse para financiar gastos de funcionamiento del resguardo indígena o de sus estructuras de gobierno propio o su equipo administrativo, pues son recursos categorizados como de inversión de acuerdo con la clasificación del gasto del Estatuto Orgánico de Presupuesto.</a:t>
            </a:r>
          </a:p>
        </p:txBody>
      </p:sp>
      <p:sp>
        <p:nvSpPr>
          <p:cNvPr id="8" name="Rectángulo: esquinas redondeadas 7">
            <a:extLst>
              <a:ext uri="{FF2B5EF4-FFF2-40B4-BE49-F238E27FC236}">
                <a16:creationId xmlns:a16="http://schemas.microsoft.com/office/drawing/2014/main" id="{E76DD6DA-3C2C-1C77-E4A3-8CF4289F3237}"/>
              </a:ext>
            </a:extLst>
          </p:cNvPr>
          <p:cNvSpPr/>
          <p:nvPr/>
        </p:nvSpPr>
        <p:spPr>
          <a:xfrm>
            <a:off x="1066800" y="285750"/>
            <a:ext cx="5943600" cy="609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r>
              <a:rPr lang="es-CO" b="1" dirty="0">
                <a:solidFill>
                  <a:srgbClr val="008080"/>
                </a:solidFill>
              </a:rPr>
              <a:t>Sistema General de Participaciones -Asignación Especial para Resguardos Indígenas</a:t>
            </a:r>
          </a:p>
        </p:txBody>
      </p:sp>
      <p:sp>
        <p:nvSpPr>
          <p:cNvPr id="9" name="Elipse 8">
            <a:extLst>
              <a:ext uri="{FF2B5EF4-FFF2-40B4-BE49-F238E27FC236}">
                <a16:creationId xmlns:a16="http://schemas.microsoft.com/office/drawing/2014/main" id="{D81FA59C-4EC9-FBDA-F76F-BB6E8F82EDBC}"/>
              </a:ext>
            </a:extLst>
          </p:cNvPr>
          <p:cNvSpPr/>
          <p:nvPr/>
        </p:nvSpPr>
        <p:spPr>
          <a:xfrm>
            <a:off x="457200" y="209550"/>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1</a:t>
            </a:r>
          </a:p>
        </p:txBody>
      </p:sp>
      <p:sp>
        <p:nvSpPr>
          <p:cNvPr id="10" name="CuadroTexto 9">
            <a:extLst>
              <a:ext uri="{FF2B5EF4-FFF2-40B4-BE49-F238E27FC236}">
                <a16:creationId xmlns:a16="http://schemas.microsoft.com/office/drawing/2014/main" id="{754426C6-E46E-4187-8A07-AB679F976F69}"/>
              </a:ext>
            </a:extLst>
          </p:cNvPr>
          <p:cNvSpPr txBox="1"/>
          <p:nvPr/>
        </p:nvSpPr>
        <p:spPr>
          <a:xfrm>
            <a:off x="244642" y="4743390"/>
            <a:ext cx="8458200" cy="369332"/>
          </a:xfrm>
          <a:prstGeom prst="rect">
            <a:avLst/>
          </a:prstGeom>
          <a:noFill/>
        </p:spPr>
        <p:txBody>
          <a:bodyPr wrap="square">
            <a:spAutoFit/>
          </a:bodyPr>
          <a:lstStyle/>
          <a:p>
            <a:r>
              <a:rPr lang="es-CO" sz="900" b="1" dirty="0"/>
              <a:t>Fuente: </a:t>
            </a:r>
            <a:r>
              <a:rPr lang="es-CO" sz="900" dirty="0"/>
              <a:t>Departamento Nacional de Planeación (DNP). (s.f.). </a:t>
            </a:r>
            <a:r>
              <a:rPr lang="es-CO" sz="900" i="1" dirty="0"/>
              <a:t>Kit de régimen especial étnico</a:t>
            </a:r>
            <a:r>
              <a:rPr lang="es-CO" sz="900" dirty="0"/>
              <a:t>. Portal Territorial de Colombia.</a:t>
            </a:r>
            <a:br>
              <a:rPr lang="es-CO" sz="900" dirty="0"/>
            </a:br>
            <a:r>
              <a:rPr lang="es-CO" sz="900" dirty="0">
                <a:hlinkClick r:id="rId2"/>
              </a:rPr>
              <a:t>https://portalterritorial.dnp.gov.co/AdmEtnico/KitERegimen</a:t>
            </a:r>
            <a:endParaRPr lang="es-CO" sz="900" dirty="0"/>
          </a:p>
        </p:txBody>
      </p:sp>
    </p:spTree>
    <p:extLst>
      <p:ext uri="{BB962C8B-B14F-4D97-AF65-F5344CB8AC3E}">
        <p14:creationId xmlns:p14="http://schemas.microsoft.com/office/powerpoint/2010/main" val="278314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B57583-745E-4A2F-1948-BEA87AC328A6}"/>
            </a:ext>
          </a:extLst>
        </p:cNvPr>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6A0956B5-97CC-DC4B-63B4-30080E697591}"/>
              </a:ext>
            </a:extLst>
          </p:cNvPr>
          <p:cNvSpPr/>
          <p:nvPr/>
        </p:nvSpPr>
        <p:spPr>
          <a:xfrm>
            <a:off x="1066800" y="132748"/>
            <a:ext cx="6477000" cy="5340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r>
              <a:rPr lang="es-MX" sz="1800" b="1" dirty="0">
                <a:solidFill>
                  <a:srgbClr val="008080"/>
                </a:solidFill>
              </a:rPr>
              <a:t>Sistema General de Regalías con enfoque étnico y diferencial</a:t>
            </a:r>
            <a:endParaRPr lang="es-CO" sz="1800" b="1" dirty="0">
              <a:solidFill>
                <a:srgbClr val="008080"/>
              </a:solidFill>
            </a:endParaRPr>
          </a:p>
          <a:p>
            <a:pPr algn="ctr"/>
            <a:endParaRPr lang="es-CO" b="1" dirty="0">
              <a:solidFill>
                <a:srgbClr val="008080"/>
              </a:solidFill>
            </a:endParaRPr>
          </a:p>
        </p:txBody>
      </p:sp>
      <p:sp>
        <p:nvSpPr>
          <p:cNvPr id="15" name="Elipse 14">
            <a:extLst>
              <a:ext uri="{FF2B5EF4-FFF2-40B4-BE49-F238E27FC236}">
                <a16:creationId xmlns:a16="http://schemas.microsoft.com/office/drawing/2014/main" id="{3410FFDA-A306-A49C-4DD7-770D129A40E8}"/>
              </a:ext>
            </a:extLst>
          </p:cNvPr>
          <p:cNvSpPr/>
          <p:nvPr/>
        </p:nvSpPr>
        <p:spPr>
          <a:xfrm>
            <a:off x="381000" y="37097"/>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2</a:t>
            </a:r>
          </a:p>
        </p:txBody>
      </p:sp>
      <p:sp>
        <p:nvSpPr>
          <p:cNvPr id="23" name="Flecha: a la derecha 22">
            <a:extLst>
              <a:ext uri="{FF2B5EF4-FFF2-40B4-BE49-F238E27FC236}">
                <a16:creationId xmlns:a16="http://schemas.microsoft.com/office/drawing/2014/main" id="{6072B865-80B7-341D-7590-574117F839BC}"/>
              </a:ext>
            </a:extLst>
          </p:cNvPr>
          <p:cNvSpPr/>
          <p:nvPr/>
        </p:nvSpPr>
        <p:spPr>
          <a:xfrm>
            <a:off x="4457700" y="2419350"/>
            <a:ext cx="419100" cy="400110"/>
          </a:xfrm>
          <a:prstGeom prst="rightArrow">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a:extLst>
              <a:ext uri="{FF2B5EF4-FFF2-40B4-BE49-F238E27FC236}">
                <a16:creationId xmlns:a16="http://schemas.microsoft.com/office/drawing/2014/main" id="{C7871A27-50E3-BB1B-6204-313353C3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51372"/>
            <a:ext cx="5257800" cy="405023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21FF806-4F1D-F26B-1CF4-38F1CB2EDFAD}"/>
              </a:ext>
            </a:extLst>
          </p:cNvPr>
          <p:cNvSpPr txBox="1"/>
          <p:nvPr/>
        </p:nvSpPr>
        <p:spPr>
          <a:xfrm>
            <a:off x="3276600" y="4886225"/>
            <a:ext cx="4572000" cy="230832"/>
          </a:xfrm>
          <a:prstGeom prst="rect">
            <a:avLst/>
          </a:prstGeom>
          <a:noFill/>
        </p:spPr>
        <p:txBody>
          <a:bodyPr wrap="square">
            <a:spAutoFit/>
          </a:bodyPr>
          <a:lstStyle/>
          <a:p>
            <a:r>
              <a:rPr lang="es-CO" sz="900" dirty="0"/>
              <a:t>https://www.sgr.gov.co/LinkClick.aspx?fileticket=pfp0aEqwtr4%3d&amp;tabid=350</a:t>
            </a:r>
          </a:p>
        </p:txBody>
      </p:sp>
      <p:pic>
        <p:nvPicPr>
          <p:cNvPr id="1028" name="Picture 4" descr="Minimizar">
            <a:extLst>
              <a:ext uri="{FF2B5EF4-FFF2-40B4-BE49-F238E27FC236}">
                <a16:creationId xmlns:a16="http://schemas.microsoft.com/office/drawing/2014/main" id="{0BD2540C-CFFC-7E21-8F60-8874102E5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2030529"/>
            <a:ext cx="45719" cy="1428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570BF10-CA17-D290-7750-00D88D088627}"/>
              </a:ext>
            </a:extLst>
          </p:cNvPr>
          <p:cNvSpPr txBox="1"/>
          <p:nvPr/>
        </p:nvSpPr>
        <p:spPr>
          <a:xfrm>
            <a:off x="381000" y="1276350"/>
            <a:ext cx="2675021" cy="2123658"/>
          </a:xfrm>
          <a:prstGeom prst="rect">
            <a:avLst/>
          </a:prstGeom>
          <a:noFill/>
          <a:ln>
            <a:solidFill>
              <a:schemeClr val="tx1"/>
            </a:solidFill>
          </a:ln>
        </p:spPr>
        <p:txBody>
          <a:bodyPr wrap="square">
            <a:spAutoFit/>
          </a:bodyPr>
          <a:lstStyle>
            <a:defPPr>
              <a:defRPr kern="0"/>
            </a:defPPr>
            <a:lvl1pPr algn="just">
              <a:defRPr sz="1100" b="1" i="0">
                <a:solidFill>
                  <a:schemeClr val="tx1"/>
                </a:solidFill>
                <a:effectLst/>
                <a:latin typeface="Arial Narrow" panose="020B0606020202030204" pitchFamily="34" charset="0"/>
              </a:defRPr>
            </a:lvl1pPr>
          </a:lstStyle>
          <a:p>
            <a:r>
              <a:rPr lang="es-MX" b="0" dirty="0"/>
              <a:t>El </a:t>
            </a:r>
            <a:r>
              <a:rPr lang="es-CO" altLang="es-CO" b="0" dirty="0"/>
              <a:t>Sistema General de Regalías (SGR</a:t>
            </a:r>
            <a:r>
              <a:rPr lang="es-MX" b="0" dirty="0"/>
              <a:t>, con el fin de </a:t>
            </a:r>
            <a:r>
              <a:rPr lang="es-MX" i="1" dirty="0"/>
              <a:t>garantizar la participación de las comunidades étnicas </a:t>
            </a:r>
            <a:r>
              <a:rPr lang="es-MX" b="0" dirty="0"/>
              <a:t>en los recursos del SGR, señaló de manera explícita que dichas </a:t>
            </a:r>
            <a:r>
              <a:rPr lang="es-MX" i="1" dirty="0"/>
              <a:t>comunidades son beneficiarias de un porcentaje de destinación de las Asignaciones Directas provenientes de las entidades territoriales en donde se encuentren asentadas</a:t>
            </a:r>
            <a:r>
              <a:rPr lang="es-MX" b="0" dirty="0"/>
              <a:t>. De igual manera se señala que los departamentos deben destinar el </a:t>
            </a:r>
            <a:r>
              <a:rPr lang="es-MX" i="1" dirty="0"/>
              <a:t>4.5% y los municipios el 2% de estas Asignaciones a este tipo de proyecto</a:t>
            </a:r>
            <a:endParaRPr lang="es-CO" i="1" dirty="0"/>
          </a:p>
        </p:txBody>
      </p:sp>
      <p:sp>
        <p:nvSpPr>
          <p:cNvPr id="8" name="CuadroTexto 7">
            <a:extLst>
              <a:ext uri="{FF2B5EF4-FFF2-40B4-BE49-F238E27FC236}">
                <a16:creationId xmlns:a16="http://schemas.microsoft.com/office/drawing/2014/main" id="{1C6C6299-A58B-861B-EEF2-4DB7E0AA468E}"/>
              </a:ext>
            </a:extLst>
          </p:cNvPr>
          <p:cNvSpPr txBox="1"/>
          <p:nvPr/>
        </p:nvSpPr>
        <p:spPr>
          <a:xfrm>
            <a:off x="337819" y="4152296"/>
            <a:ext cx="2629302" cy="954107"/>
          </a:xfrm>
          <a:prstGeom prst="rect">
            <a:avLst/>
          </a:prstGeom>
          <a:noFill/>
        </p:spPr>
        <p:txBody>
          <a:bodyPr wrap="square">
            <a:spAutoFit/>
          </a:bodyPr>
          <a:lstStyle/>
          <a:p>
            <a:r>
              <a:rPr lang="es-MX" sz="800" b="1" dirty="0"/>
              <a:t>Departamento Nacional de Planeación (DNP). (2022). </a:t>
            </a:r>
            <a:r>
              <a:rPr lang="es-MX" sz="800" i="1" dirty="0"/>
              <a:t>Concepto unificado 2022-15 OAJ-DNP: Las minorías étnicas en el contexto del Sistema General de Regalías</a:t>
            </a:r>
            <a:r>
              <a:rPr lang="es-MX" sz="800" dirty="0"/>
              <a:t>.</a:t>
            </a:r>
            <a:br>
              <a:rPr lang="es-MX" sz="800" dirty="0"/>
            </a:br>
            <a:r>
              <a:rPr lang="es-MX" sz="800" dirty="0">
                <a:hlinkClick r:id="rId4"/>
              </a:rPr>
              <a:t>https://colaboracion.dnp.gov.co/CDT/Normatividad/Revista%20OAJ/Cuarta%20edicion/Concepto%20unificado%2015.pdf</a:t>
            </a:r>
            <a:endParaRPr lang="es-CO" sz="800" dirty="0"/>
          </a:p>
        </p:txBody>
      </p:sp>
    </p:spTree>
    <p:extLst>
      <p:ext uri="{BB962C8B-B14F-4D97-AF65-F5344CB8AC3E}">
        <p14:creationId xmlns:p14="http://schemas.microsoft.com/office/powerpoint/2010/main" val="73930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36F422-FEE8-CFA1-20D5-DFB8A982E5D2}"/>
            </a:ext>
          </a:extLst>
        </p:cNvPr>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1634F88D-FBD8-D020-8277-71C6981EA831}"/>
              </a:ext>
            </a:extLst>
          </p:cNvPr>
          <p:cNvSpPr/>
          <p:nvPr/>
        </p:nvSpPr>
        <p:spPr>
          <a:xfrm>
            <a:off x="1066800" y="132748"/>
            <a:ext cx="6477000" cy="5340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p>
          <a:p>
            <a:pPr algn="ctr"/>
            <a:r>
              <a:rPr lang="es-CO" sz="1800" b="1" dirty="0">
                <a:solidFill>
                  <a:srgbClr val="008080"/>
                </a:solidFill>
              </a:rPr>
              <a:t>Pago por servicios ambientales</a:t>
            </a:r>
          </a:p>
          <a:p>
            <a:pPr algn="ctr"/>
            <a:endParaRPr lang="es-CO" b="1" dirty="0">
              <a:solidFill>
                <a:srgbClr val="008080"/>
              </a:solidFill>
            </a:endParaRPr>
          </a:p>
        </p:txBody>
      </p:sp>
      <p:sp>
        <p:nvSpPr>
          <p:cNvPr id="15" name="Elipse 14">
            <a:extLst>
              <a:ext uri="{FF2B5EF4-FFF2-40B4-BE49-F238E27FC236}">
                <a16:creationId xmlns:a16="http://schemas.microsoft.com/office/drawing/2014/main" id="{674EE512-68CD-DC37-4DCB-E5EB1CA8B49E}"/>
              </a:ext>
            </a:extLst>
          </p:cNvPr>
          <p:cNvSpPr/>
          <p:nvPr/>
        </p:nvSpPr>
        <p:spPr>
          <a:xfrm>
            <a:off x="381000" y="37097"/>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3</a:t>
            </a:r>
          </a:p>
        </p:txBody>
      </p:sp>
      <p:sp>
        <p:nvSpPr>
          <p:cNvPr id="23" name="Flecha: a la derecha 22">
            <a:extLst>
              <a:ext uri="{FF2B5EF4-FFF2-40B4-BE49-F238E27FC236}">
                <a16:creationId xmlns:a16="http://schemas.microsoft.com/office/drawing/2014/main" id="{7EC609B6-6671-0B4D-9A71-BA640E0BC0C3}"/>
              </a:ext>
            </a:extLst>
          </p:cNvPr>
          <p:cNvSpPr/>
          <p:nvPr/>
        </p:nvSpPr>
        <p:spPr>
          <a:xfrm>
            <a:off x="4243137" y="2531818"/>
            <a:ext cx="419100" cy="400110"/>
          </a:xfrm>
          <a:prstGeom prst="rightArrow">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Minimizar">
            <a:extLst>
              <a:ext uri="{FF2B5EF4-FFF2-40B4-BE49-F238E27FC236}">
                <a16:creationId xmlns:a16="http://schemas.microsoft.com/office/drawing/2014/main" id="{D3A2AD0B-DE54-1BF9-1E1B-ED0554A33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030529"/>
            <a:ext cx="45719"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BB2BA7C-EA4F-0D8E-8129-E3029770E249}"/>
              </a:ext>
            </a:extLst>
          </p:cNvPr>
          <p:cNvSpPr txBox="1"/>
          <p:nvPr/>
        </p:nvSpPr>
        <p:spPr>
          <a:xfrm>
            <a:off x="877370" y="1011893"/>
            <a:ext cx="2941721" cy="1615827"/>
          </a:xfrm>
          <a:prstGeom prst="rect">
            <a:avLst/>
          </a:prstGeom>
          <a:noFill/>
          <a:ln>
            <a:solidFill>
              <a:schemeClr val="tx1"/>
            </a:solidFill>
          </a:ln>
        </p:spPr>
        <p:txBody>
          <a:bodyPr wrap="square">
            <a:spAutoFit/>
          </a:bodyPr>
          <a:lstStyle>
            <a:defPPr>
              <a:defRPr kern="0"/>
            </a:defPPr>
            <a:lvl1pPr algn="just">
              <a:defRPr sz="1100" b="0" i="0">
                <a:solidFill>
                  <a:schemeClr val="tx1"/>
                </a:solidFill>
                <a:effectLst/>
                <a:latin typeface="Arial Narrow" panose="020B0606020202030204" pitchFamily="34" charset="0"/>
              </a:defRPr>
            </a:lvl1pPr>
          </a:lstStyle>
          <a:p>
            <a:r>
              <a:rPr lang="es-MX" b="1" dirty="0"/>
              <a:t>Pago por Servicios Ambientales</a:t>
            </a:r>
            <a:r>
              <a:rPr lang="es-MX" dirty="0"/>
              <a:t>. Es el incentivo económico en dinero o en especie que reconocen los interesados de los servicios ambientales a los propietarios, poseedores u ocupantes de buena fe exenta de culpa por las acciones de preservación y restauración en áreas y ecosistemas estratégicos, mediante la celebración de acuerdos voluntarios entre los interesados y beneficiarios de los servicios ambientales. Articulo 4. </a:t>
            </a:r>
            <a:r>
              <a:rPr lang="es-CO" dirty="0"/>
              <a:t>Decreto 870 de 2017</a:t>
            </a:r>
          </a:p>
        </p:txBody>
      </p:sp>
      <p:sp>
        <p:nvSpPr>
          <p:cNvPr id="7" name="CuadroTexto 6">
            <a:extLst>
              <a:ext uri="{FF2B5EF4-FFF2-40B4-BE49-F238E27FC236}">
                <a16:creationId xmlns:a16="http://schemas.microsoft.com/office/drawing/2014/main" id="{46B65A49-E4E3-B443-901A-11C9F94BD693}"/>
              </a:ext>
            </a:extLst>
          </p:cNvPr>
          <p:cNvSpPr txBox="1"/>
          <p:nvPr/>
        </p:nvSpPr>
        <p:spPr>
          <a:xfrm>
            <a:off x="846356" y="3192888"/>
            <a:ext cx="2941721" cy="1554272"/>
          </a:xfrm>
          <a:prstGeom prst="rect">
            <a:avLst/>
          </a:prstGeom>
          <a:noFill/>
          <a:ln>
            <a:solidFill>
              <a:schemeClr val="tx1"/>
            </a:solidFill>
          </a:ln>
        </p:spPr>
        <p:txBody>
          <a:bodyPr wrap="square">
            <a:spAutoFit/>
          </a:bodyPr>
          <a:lstStyle>
            <a:defPPr>
              <a:defRPr kern="0"/>
            </a:defPPr>
            <a:lvl1pPr algn="just">
              <a:defRPr sz="1100" b="1" i="0">
                <a:solidFill>
                  <a:schemeClr val="tx1"/>
                </a:solidFill>
                <a:effectLst/>
                <a:latin typeface="Arial Narrow" panose="020B0606020202030204" pitchFamily="34" charset="0"/>
              </a:defRPr>
            </a:lvl1pPr>
          </a:lstStyle>
          <a:p>
            <a:r>
              <a:rPr lang="es-MX" dirty="0"/>
              <a:t>En Colombia existen cuatro modalidades de PSA: </a:t>
            </a:r>
            <a:r>
              <a:rPr lang="es-MX" b="0" dirty="0"/>
              <a:t>1) Regulación y calidad hídrica, </a:t>
            </a:r>
          </a:p>
          <a:p>
            <a:r>
              <a:rPr lang="es-MX" b="0" dirty="0"/>
              <a:t>2) Conservación de la biodiversidad,</a:t>
            </a:r>
          </a:p>
          <a:p>
            <a:r>
              <a:rPr lang="es-MX" b="0" dirty="0"/>
              <a:t>3) Reducción y captura de gases de efecto invernadero</a:t>
            </a:r>
          </a:p>
          <a:p>
            <a:r>
              <a:rPr lang="es-MX" b="0" dirty="0"/>
              <a:t>4) Culturales, espirituales y de recreación</a:t>
            </a:r>
          </a:p>
          <a:p>
            <a:endParaRPr lang="es-MX" b="0" dirty="0"/>
          </a:p>
          <a:p>
            <a:r>
              <a:rPr lang="es-MX" sz="900" b="0" dirty="0"/>
              <a:t>(Ministerio de Ambiente y Desarrollo Sostenible, Ministerio de Comercio, Industria y Turismo, &amp; USAID. (2024).</a:t>
            </a:r>
            <a:endParaRPr lang="es-CO" sz="900" b="0" dirty="0"/>
          </a:p>
        </p:txBody>
      </p:sp>
      <p:pic>
        <p:nvPicPr>
          <p:cNvPr id="12" name="Imagen 11">
            <a:extLst>
              <a:ext uri="{FF2B5EF4-FFF2-40B4-BE49-F238E27FC236}">
                <a16:creationId xmlns:a16="http://schemas.microsoft.com/office/drawing/2014/main" id="{6BBD58DD-B1D5-52D8-62E6-3819C3C2FD26}"/>
              </a:ext>
            </a:extLst>
          </p:cNvPr>
          <p:cNvPicPr>
            <a:picLocks noChangeAspect="1"/>
          </p:cNvPicPr>
          <p:nvPr/>
        </p:nvPicPr>
        <p:blipFill>
          <a:blip r:embed="rId3"/>
          <a:stretch>
            <a:fillRect/>
          </a:stretch>
        </p:blipFill>
        <p:spPr>
          <a:xfrm>
            <a:off x="4953000" y="762401"/>
            <a:ext cx="3200400" cy="4027958"/>
          </a:xfrm>
          <a:prstGeom prst="rect">
            <a:avLst/>
          </a:prstGeom>
        </p:spPr>
      </p:pic>
      <p:sp>
        <p:nvSpPr>
          <p:cNvPr id="14" name="CuadroTexto 13">
            <a:extLst>
              <a:ext uri="{FF2B5EF4-FFF2-40B4-BE49-F238E27FC236}">
                <a16:creationId xmlns:a16="http://schemas.microsoft.com/office/drawing/2014/main" id="{D666C878-541C-8E7C-0E7E-F763873A36B1}"/>
              </a:ext>
            </a:extLst>
          </p:cNvPr>
          <p:cNvSpPr txBox="1"/>
          <p:nvPr/>
        </p:nvSpPr>
        <p:spPr>
          <a:xfrm>
            <a:off x="4640179" y="4701344"/>
            <a:ext cx="4572000" cy="369332"/>
          </a:xfrm>
          <a:prstGeom prst="rect">
            <a:avLst/>
          </a:prstGeom>
          <a:noFill/>
        </p:spPr>
        <p:txBody>
          <a:bodyPr wrap="square">
            <a:spAutoFit/>
          </a:bodyPr>
          <a:lstStyle/>
          <a:p>
            <a:r>
              <a:rPr lang="es-CO" sz="900" dirty="0"/>
              <a:t>https://www.minambiente.gov.co/wp-content/uploads/2024/11/2024-11-Guia-PSA-Enfoque-Turismo-Naturaleza_VF.pdf</a:t>
            </a:r>
          </a:p>
        </p:txBody>
      </p:sp>
    </p:spTree>
    <p:extLst>
      <p:ext uri="{BB962C8B-B14F-4D97-AF65-F5344CB8AC3E}">
        <p14:creationId xmlns:p14="http://schemas.microsoft.com/office/powerpoint/2010/main" val="265005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E61BA982-50AF-CE2E-6B23-94D5421031FF}"/>
              </a:ext>
            </a:extLst>
          </p:cNvPr>
          <p:cNvSpPr/>
          <p:nvPr/>
        </p:nvSpPr>
        <p:spPr>
          <a:xfrm>
            <a:off x="1066800" y="132748"/>
            <a:ext cx="6477000" cy="5340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p>
          <a:p>
            <a:pPr algn="ctr"/>
            <a:r>
              <a:rPr lang="es-CO" sz="1800" b="1" dirty="0">
                <a:solidFill>
                  <a:srgbClr val="008080"/>
                </a:solidFill>
              </a:rPr>
              <a:t>Cooperación internacional</a:t>
            </a:r>
          </a:p>
          <a:p>
            <a:pPr algn="ctr"/>
            <a:endParaRPr lang="es-CO" b="1" dirty="0">
              <a:solidFill>
                <a:srgbClr val="008080"/>
              </a:solidFill>
            </a:endParaRPr>
          </a:p>
        </p:txBody>
      </p:sp>
      <p:sp>
        <p:nvSpPr>
          <p:cNvPr id="5" name="Elipse 4">
            <a:extLst>
              <a:ext uri="{FF2B5EF4-FFF2-40B4-BE49-F238E27FC236}">
                <a16:creationId xmlns:a16="http://schemas.microsoft.com/office/drawing/2014/main" id="{CAE59DAA-5C95-1989-B622-F01A65266B0D}"/>
              </a:ext>
            </a:extLst>
          </p:cNvPr>
          <p:cNvSpPr/>
          <p:nvPr/>
        </p:nvSpPr>
        <p:spPr>
          <a:xfrm>
            <a:off x="381000" y="37097"/>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4</a:t>
            </a:r>
          </a:p>
        </p:txBody>
      </p:sp>
      <p:sp>
        <p:nvSpPr>
          <p:cNvPr id="8" name="CuadroTexto 7">
            <a:extLst>
              <a:ext uri="{FF2B5EF4-FFF2-40B4-BE49-F238E27FC236}">
                <a16:creationId xmlns:a16="http://schemas.microsoft.com/office/drawing/2014/main" id="{D4CF2B02-6052-DFEF-6601-73DDCBEB4F57}"/>
              </a:ext>
            </a:extLst>
          </p:cNvPr>
          <p:cNvSpPr txBox="1"/>
          <p:nvPr/>
        </p:nvSpPr>
        <p:spPr>
          <a:xfrm>
            <a:off x="405064" y="1232922"/>
            <a:ext cx="3200400" cy="2677656"/>
          </a:xfrm>
          <a:prstGeom prst="rect">
            <a:avLst/>
          </a:prstGeom>
          <a:noFill/>
        </p:spPr>
        <p:txBody>
          <a:bodyPr wrap="square">
            <a:spAutoFit/>
          </a:bodyPr>
          <a:lstStyle/>
          <a:p>
            <a:pPr algn="just"/>
            <a:r>
              <a:rPr lang="es-MX" sz="1400" dirty="0"/>
              <a:t>La cooperación internacional para pueblos indígenas es un mecanismo de apoyo técnico, financiero e institucional que involucra actores globales y nacionales para fortalecer el desarrollo sostenible, la gobernanza y la garantía de derechos de estas comunidades, mediante la implementación de programas, proyectos e iniciativas diseñadas desde y para los pueblos indígenas (Guarín Tarquino, 2014)</a:t>
            </a:r>
            <a:endParaRPr lang="es-CO" sz="1400" dirty="0"/>
          </a:p>
        </p:txBody>
      </p:sp>
      <p:sp>
        <p:nvSpPr>
          <p:cNvPr id="10" name="CuadroTexto 9">
            <a:extLst>
              <a:ext uri="{FF2B5EF4-FFF2-40B4-BE49-F238E27FC236}">
                <a16:creationId xmlns:a16="http://schemas.microsoft.com/office/drawing/2014/main" id="{EE96E90B-1780-01C2-BCB0-CCC7959061C1}"/>
              </a:ext>
            </a:extLst>
          </p:cNvPr>
          <p:cNvSpPr txBox="1"/>
          <p:nvPr/>
        </p:nvSpPr>
        <p:spPr>
          <a:xfrm>
            <a:off x="3914273" y="4138196"/>
            <a:ext cx="4696327" cy="338554"/>
          </a:xfrm>
          <a:prstGeom prst="rect">
            <a:avLst/>
          </a:prstGeom>
          <a:noFill/>
        </p:spPr>
        <p:txBody>
          <a:bodyPr wrap="square">
            <a:spAutoFit/>
          </a:bodyPr>
          <a:lstStyle/>
          <a:p>
            <a:r>
              <a:rPr lang="es-MX" sz="800" b="1" dirty="0"/>
              <a:t>Agencia Presidencial de Cooperación Internacional de Colombia (APC-Colombia). (2024).</a:t>
            </a:r>
            <a:br>
              <a:rPr lang="es-MX" sz="800" dirty="0"/>
            </a:br>
            <a:r>
              <a:rPr lang="es-MX" sz="800" i="1" dirty="0"/>
              <a:t>Análisis de cooperación internacional no reembolsable 2024</a:t>
            </a:r>
            <a:r>
              <a:rPr lang="es-MX" sz="800" dirty="0"/>
              <a:t>.</a:t>
            </a:r>
            <a:endParaRPr lang="es-CO" sz="800" dirty="0"/>
          </a:p>
        </p:txBody>
      </p:sp>
      <p:graphicFrame>
        <p:nvGraphicFramePr>
          <p:cNvPr id="11" name="Tabla 10">
            <a:extLst>
              <a:ext uri="{FF2B5EF4-FFF2-40B4-BE49-F238E27FC236}">
                <a16:creationId xmlns:a16="http://schemas.microsoft.com/office/drawing/2014/main" id="{4FE2308F-8656-FD15-EBBF-5415C9B8EDD7}"/>
              </a:ext>
            </a:extLst>
          </p:cNvPr>
          <p:cNvGraphicFramePr>
            <a:graphicFrameLocks noGrp="1"/>
          </p:cNvGraphicFramePr>
          <p:nvPr>
            <p:extLst>
              <p:ext uri="{D42A27DB-BD31-4B8C-83A1-F6EECF244321}">
                <p14:modId xmlns:p14="http://schemas.microsoft.com/office/powerpoint/2010/main" val="2247602159"/>
              </p:ext>
            </p:extLst>
          </p:nvPr>
        </p:nvGraphicFramePr>
        <p:xfrm>
          <a:off x="3938336" y="1152944"/>
          <a:ext cx="4800600" cy="2837612"/>
        </p:xfrm>
        <a:graphic>
          <a:graphicData uri="http://schemas.openxmlformats.org/drawingml/2006/table">
            <a:tbl>
              <a:tblPr firstRow="1">
                <a:tableStyleId>{775DCB02-9BB8-47FD-8907-85C794F793BA}</a:tableStyleId>
              </a:tblPr>
              <a:tblGrid>
                <a:gridCol w="1271337">
                  <a:extLst>
                    <a:ext uri="{9D8B030D-6E8A-4147-A177-3AD203B41FA5}">
                      <a16:colId xmlns:a16="http://schemas.microsoft.com/office/drawing/2014/main" val="2931678858"/>
                    </a:ext>
                  </a:extLst>
                </a:gridCol>
                <a:gridCol w="1371600">
                  <a:extLst>
                    <a:ext uri="{9D8B030D-6E8A-4147-A177-3AD203B41FA5}">
                      <a16:colId xmlns:a16="http://schemas.microsoft.com/office/drawing/2014/main" val="433688082"/>
                    </a:ext>
                  </a:extLst>
                </a:gridCol>
                <a:gridCol w="2157663">
                  <a:extLst>
                    <a:ext uri="{9D8B030D-6E8A-4147-A177-3AD203B41FA5}">
                      <a16:colId xmlns:a16="http://schemas.microsoft.com/office/drawing/2014/main" val="3184441818"/>
                    </a:ext>
                  </a:extLst>
                </a:gridCol>
              </a:tblGrid>
              <a:tr h="202232">
                <a:tc>
                  <a:txBody>
                    <a:bodyPr/>
                    <a:lstStyle/>
                    <a:p>
                      <a:pPr>
                        <a:buNone/>
                      </a:pPr>
                      <a:r>
                        <a:rPr lang="es-CO" sz="1000"/>
                        <a:t>Tipo de cooperación</a:t>
                      </a:r>
                    </a:p>
                  </a:txBody>
                  <a:tcPr marL="31153" marR="31153" marT="15576" marB="15576" anchor="ctr"/>
                </a:tc>
                <a:tc>
                  <a:txBody>
                    <a:bodyPr/>
                    <a:lstStyle/>
                    <a:p>
                      <a:pPr>
                        <a:buNone/>
                      </a:pPr>
                      <a:r>
                        <a:rPr lang="es-CO" sz="1000"/>
                        <a:t>Descripción</a:t>
                      </a:r>
                    </a:p>
                  </a:txBody>
                  <a:tcPr marL="31153" marR="31153" marT="15576" marB="15576" anchor="ctr"/>
                </a:tc>
                <a:tc>
                  <a:txBody>
                    <a:bodyPr/>
                    <a:lstStyle/>
                    <a:p>
                      <a:pPr>
                        <a:buNone/>
                      </a:pPr>
                      <a:r>
                        <a:rPr lang="es-CO" sz="1000"/>
                        <a:t>Ejemplos explícitos del documento</a:t>
                      </a:r>
                    </a:p>
                  </a:txBody>
                  <a:tcPr marL="31153" marR="31153" marT="15576" marB="15576" anchor="ctr"/>
                </a:tc>
                <a:extLst>
                  <a:ext uri="{0D108BD9-81ED-4DB2-BD59-A6C34878D82A}">
                    <a16:rowId xmlns:a16="http://schemas.microsoft.com/office/drawing/2014/main" val="3665587663"/>
                  </a:ext>
                </a:extLst>
              </a:tr>
              <a:tr h="859960">
                <a:tc>
                  <a:txBody>
                    <a:bodyPr/>
                    <a:lstStyle/>
                    <a:p>
                      <a:pPr>
                        <a:buNone/>
                      </a:pPr>
                      <a:r>
                        <a:rPr lang="es-CO" sz="1000" b="1" dirty="0"/>
                        <a:t>Cooperación bilateral</a:t>
                      </a:r>
                      <a:endParaRPr lang="es-CO" sz="1000" dirty="0"/>
                    </a:p>
                  </a:txBody>
                  <a:tcPr marL="31153" marR="31153" marT="15576" marB="15576" anchor="ctr"/>
                </a:tc>
                <a:tc>
                  <a:txBody>
                    <a:bodyPr/>
                    <a:lstStyle/>
                    <a:p>
                      <a:pPr>
                        <a:buNone/>
                      </a:pPr>
                      <a:r>
                        <a:rPr lang="es-MX" sz="1000"/>
                        <a:t>Recursos de gobiernos de otros países</a:t>
                      </a:r>
                    </a:p>
                  </a:txBody>
                  <a:tcPr marL="31153" marR="31153" marT="15576" marB="15576" anchor="ctr"/>
                </a:tc>
                <a:tc>
                  <a:txBody>
                    <a:bodyPr/>
                    <a:lstStyle/>
                    <a:p>
                      <a:pPr>
                        <a:buNone/>
                      </a:pPr>
                      <a:r>
                        <a:rPr lang="es-MX" sz="1000" dirty="0"/>
                        <a:t>- </a:t>
                      </a:r>
                      <a:r>
                        <a:rPr lang="es-MX" sz="1000" b="1" dirty="0"/>
                        <a:t>Estados Unidos</a:t>
                      </a:r>
                      <a:r>
                        <a:rPr lang="es-MX" sz="1000" dirty="0"/>
                        <a:t> (principal donante) - </a:t>
                      </a:r>
                      <a:r>
                        <a:rPr lang="es-MX" sz="1000" b="1" dirty="0"/>
                        <a:t>Alemania, Unión Europea, Suecia, España, Corea</a:t>
                      </a:r>
                      <a:r>
                        <a:rPr lang="es-MX" sz="1000" dirty="0"/>
                        <a:t> - Enfoques: paz, migración, reducción de pobreza, conservación ambiental, desarrollo rural</a:t>
                      </a:r>
                    </a:p>
                  </a:txBody>
                  <a:tcPr marL="31153" marR="31153" marT="15576" marB="15576" anchor="ctr"/>
                </a:tc>
                <a:extLst>
                  <a:ext uri="{0D108BD9-81ED-4DB2-BD59-A6C34878D82A}">
                    <a16:rowId xmlns:a16="http://schemas.microsoft.com/office/drawing/2014/main" val="3543784924"/>
                  </a:ext>
                </a:extLst>
              </a:tr>
              <a:tr h="777322">
                <a:tc>
                  <a:txBody>
                    <a:bodyPr/>
                    <a:lstStyle/>
                    <a:p>
                      <a:pPr>
                        <a:buNone/>
                      </a:pPr>
                      <a:r>
                        <a:rPr lang="es-CO" sz="1000" b="1"/>
                        <a:t>Cooperación multilateral</a:t>
                      </a:r>
                      <a:endParaRPr lang="es-CO" sz="1000"/>
                    </a:p>
                  </a:txBody>
                  <a:tcPr marL="31153" marR="31153" marT="15576" marB="15576" anchor="ctr"/>
                </a:tc>
                <a:tc>
                  <a:txBody>
                    <a:bodyPr/>
                    <a:lstStyle/>
                    <a:p>
                      <a:pPr>
                        <a:buNone/>
                      </a:pPr>
                      <a:r>
                        <a:rPr lang="es-CO" sz="1000"/>
                        <a:t>Recursos canalizados por organismos internacionales</a:t>
                      </a:r>
                    </a:p>
                  </a:txBody>
                  <a:tcPr marL="31153" marR="31153" marT="15576" marB="15576" anchor="ctr"/>
                </a:tc>
                <a:tc>
                  <a:txBody>
                    <a:bodyPr/>
                    <a:lstStyle/>
                    <a:p>
                      <a:pPr>
                        <a:buNone/>
                      </a:pPr>
                      <a:r>
                        <a:rPr lang="es-CO" sz="1000" dirty="0"/>
                        <a:t>- </a:t>
                      </a:r>
                      <a:r>
                        <a:rPr lang="es-CO" sz="1000" b="1" dirty="0"/>
                        <a:t>Sistema de Naciones Unidas</a:t>
                      </a:r>
                      <a:r>
                        <a:rPr lang="es-CO" sz="1000" dirty="0"/>
                        <a:t>: ACNUR, PNUD, OIM - </a:t>
                      </a:r>
                      <a:r>
                        <a:rPr lang="es-CO" sz="1000" b="1" dirty="0"/>
                        <a:t>Banca multilateral</a:t>
                      </a:r>
                      <a:r>
                        <a:rPr lang="es-CO" sz="1000" dirty="0"/>
                        <a:t>: BID, CAF - </a:t>
                      </a:r>
                      <a:r>
                        <a:rPr lang="es-CO" sz="1000" b="1" dirty="0"/>
                        <a:t>Fondos multilaterales</a:t>
                      </a:r>
                      <a:r>
                        <a:rPr lang="es-CO" sz="1000" dirty="0"/>
                        <a:t>: Fondo </a:t>
                      </a:r>
                      <a:r>
                        <a:rPr lang="es-CO" sz="1000" dirty="0" err="1"/>
                        <a:t>Multidonante</a:t>
                      </a:r>
                      <a:r>
                        <a:rPr lang="es-CO" sz="1000" dirty="0"/>
                        <a:t> (MPTF), PMA, Fondo Colombia Sostenible</a:t>
                      </a:r>
                    </a:p>
                  </a:txBody>
                  <a:tcPr marL="31153" marR="31153" marT="15576" marB="15576" anchor="ctr"/>
                </a:tc>
                <a:extLst>
                  <a:ext uri="{0D108BD9-81ED-4DB2-BD59-A6C34878D82A}">
                    <a16:rowId xmlns:a16="http://schemas.microsoft.com/office/drawing/2014/main" val="397249758"/>
                  </a:ext>
                </a:extLst>
              </a:tr>
              <a:tr h="982268">
                <a:tc>
                  <a:txBody>
                    <a:bodyPr/>
                    <a:lstStyle/>
                    <a:p>
                      <a:pPr>
                        <a:buNone/>
                      </a:pPr>
                      <a:r>
                        <a:rPr lang="es-MX" sz="1000" b="1" dirty="0"/>
                        <a:t>Cooperación del sector privado y filantropía</a:t>
                      </a:r>
                      <a:endParaRPr lang="es-MX" sz="1000" dirty="0"/>
                    </a:p>
                  </a:txBody>
                  <a:tcPr marL="31153" marR="31153" marT="15576" marB="15576" anchor="ctr"/>
                </a:tc>
                <a:tc>
                  <a:txBody>
                    <a:bodyPr/>
                    <a:lstStyle/>
                    <a:p>
                      <a:pPr>
                        <a:buNone/>
                      </a:pPr>
                      <a:r>
                        <a:rPr lang="es-MX" sz="1000"/>
                        <a:t>Recursos de organizaciones privadas y fondos internacionales</a:t>
                      </a:r>
                    </a:p>
                  </a:txBody>
                  <a:tcPr marL="31153" marR="31153" marT="15576" marB="15576" anchor="ctr"/>
                </a:tc>
                <a:tc>
                  <a:txBody>
                    <a:bodyPr/>
                    <a:lstStyle/>
                    <a:p>
                      <a:pPr>
                        <a:buNone/>
                      </a:pPr>
                      <a:r>
                        <a:rPr lang="es-MX" sz="1000" dirty="0"/>
                        <a:t>- </a:t>
                      </a:r>
                      <a:r>
                        <a:rPr lang="es-MX" sz="1000" b="1" dirty="0"/>
                        <a:t>Blue </a:t>
                      </a:r>
                      <a:r>
                        <a:rPr lang="es-MX" sz="1000" b="1" dirty="0" err="1"/>
                        <a:t>Action</a:t>
                      </a:r>
                      <a:r>
                        <a:rPr lang="es-MX" sz="1000" b="1" dirty="0"/>
                        <a:t> </a:t>
                      </a:r>
                      <a:r>
                        <a:rPr lang="es-MX" sz="1000" b="1" dirty="0" err="1"/>
                        <a:t>Fund</a:t>
                      </a:r>
                      <a:r>
                        <a:rPr lang="es-MX" sz="1000" dirty="0"/>
                        <a:t> - </a:t>
                      </a:r>
                      <a:r>
                        <a:rPr lang="es-MX" sz="1000" b="1" dirty="0"/>
                        <a:t>Fondo Verde del Clima</a:t>
                      </a:r>
                      <a:r>
                        <a:rPr lang="es-MX" sz="1000" dirty="0"/>
                        <a:t> - </a:t>
                      </a:r>
                      <a:r>
                        <a:rPr lang="es-MX" sz="1000" b="1" dirty="0"/>
                        <a:t>Asociación de Parques Tecnológicos de Corea</a:t>
                      </a:r>
                      <a:r>
                        <a:rPr lang="es-MX" sz="1000" dirty="0"/>
                        <a:t> - Enfoques: biodiversidad, innovación, transformación digital, sostenibilidad local</a:t>
                      </a:r>
                    </a:p>
                  </a:txBody>
                  <a:tcPr marL="31153" marR="31153" marT="15576" marB="15576" anchor="ctr"/>
                </a:tc>
                <a:extLst>
                  <a:ext uri="{0D108BD9-81ED-4DB2-BD59-A6C34878D82A}">
                    <a16:rowId xmlns:a16="http://schemas.microsoft.com/office/drawing/2014/main" val="1421982857"/>
                  </a:ext>
                </a:extLst>
              </a:tr>
            </a:tbl>
          </a:graphicData>
        </a:graphic>
      </p:graphicFrame>
    </p:spTree>
    <p:extLst>
      <p:ext uri="{BB962C8B-B14F-4D97-AF65-F5344CB8AC3E}">
        <p14:creationId xmlns:p14="http://schemas.microsoft.com/office/powerpoint/2010/main" val="188346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697E-345F-182F-057C-56C618F44647}"/>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4EA78CFC-F9F2-FFE0-52DF-70C08A9E51D0}"/>
              </a:ext>
            </a:extLst>
          </p:cNvPr>
          <p:cNvSpPr/>
          <p:nvPr/>
        </p:nvSpPr>
        <p:spPr>
          <a:xfrm>
            <a:off x="1066800" y="132748"/>
            <a:ext cx="6477000" cy="5340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  </a:t>
            </a:r>
          </a:p>
          <a:p>
            <a:pPr algn="ctr"/>
            <a:r>
              <a:rPr lang="es-CO" sz="1800" b="1" dirty="0">
                <a:solidFill>
                  <a:srgbClr val="008080"/>
                </a:solidFill>
              </a:rPr>
              <a:t>Mecanismos REDD+</a:t>
            </a:r>
          </a:p>
          <a:p>
            <a:pPr algn="ctr"/>
            <a:endParaRPr lang="es-CO" b="1" dirty="0">
              <a:solidFill>
                <a:srgbClr val="008080"/>
              </a:solidFill>
            </a:endParaRPr>
          </a:p>
        </p:txBody>
      </p:sp>
      <p:sp>
        <p:nvSpPr>
          <p:cNvPr id="5" name="Elipse 4">
            <a:extLst>
              <a:ext uri="{FF2B5EF4-FFF2-40B4-BE49-F238E27FC236}">
                <a16:creationId xmlns:a16="http://schemas.microsoft.com/office/drawing/2014/main" id="{66D25FC3-A6AF-4613-3E45-30A531DECAB2}"/>
              </a:ext>
            </a:extLst>
          </p:cNvPr>
          <p:cNvSpPr/>
          <p:nvPr/>
        </p:nvSpPr>
        <p:spPr>
          <a:xfrm>
            <a:off x="381000" y="37097"/>
            <a:ext cx="838200" cy="762000"/>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t>5</a:t>
            </a:r>
          </a:p>
        </p:txBody>
      </p:sp>
      <p:sp>
        <p:nvSpPr>
          <p:cNvPr id="3" name="CuadroTexto 2">
            <a:extLst>
              <a:ext uri="{FF2B5EF4-FFF2-40B4-BE49-F238E27FC236}">
                <a16:creationId xmlns:a16="http://schemas.microsoft.com/office/drawing/2014/main" id="{4A69B0D9-80BE-9051-C1D2-4A24D086D35C}"/>
              </a:ext>
            </a:extLst>
          </p:cNvPr>
          <p:cNvSpPr txBox="1"/>
          <p:nvPr/>
        </p:nvSpPr>
        <p:spPr>
          <a:xfrm>
            <a:off x="298784" y="1577975"/>
            <a:ext cx="4038600" cy="1785104"/>
          </a:xfrm>
          <a:prstGeom prst="rect">
            <a:avLst/>
          </a:prstGeom>
          <a:noFill/>
          <a:ln>
            <a:solidFill>
              <a:schemeClr val="tx1"/>
            </a:solidFill>
          </a:ln>
        </p:spPr>
        <p:txBody>
          <a:bodyPr wrap="square">
            <a:spAutoFit/>
          </a:bodyPr>
          <a:lstStyle>
            <a:defPPr>
              <a:defRPr kern="0"/>
            </a:defPPr>
            <a:lvl1pPr algn="just">
              <a:defRPr sz="1100" b="1" i="0">
                <a:solidFill>
                  <a:schemeClr val="tx1"/>
                </a:solidFill>
                <a:effectLst/>
                <a:latin typeface="Arial Narrow" panose="020B0606020202030204" pitchFamily="34" charset="0"/>
              </a:defRPr>
            </a:lvl1pPr>
          </a:lstStyle>
          <a:p>
            <a:r>
              <a:rPr lang="es-MX" dirty="0"/>
              <a:t>¿Qué es REDD+?</a:t>
            </a:r>
          </a:p>
          <a:p>
            <a:endParaRPr lang="es-MX" b="0" dirty="0"/>
          </a:p>
          <a:p>
            <a:r>
              <a:rPr lang="es-MX" b="0" dirty="0"/>
              <a:t>El mecanismo para la reducción de emisiones por deforestación y degradación de los bosques (REDD+) es un instrumento de mitigación del cambio climático que funciona mediante un esquema de pago por resultados ambientales. Su objetivo es reducir las emisiones de gases de efecto invernadero, promover la conservación y la gestión sostenible de los bosques e impulsar el bienestar de sus habitantes</a:t>
            </a:r>
          </a:p>
          <a:p>
            <a:endParaRPr lang="es-MX" b="0" dirty="0"/>
          </a:p>
          <a:p>
            <a:r>
              <a:rPr lang="es-MX" b="0" dirty="0"/>
              <a:t>(</a:t>
            </a:r>
            <a:r>
              <a:rPr lang="es-CO" b="0" dirty="0"/>
              <a:t>Fundación Gaia Amazonas</a:t>
            </a:r>
            <a:r>
              <a:rPr lang="es-MX" b="0" dirty="0"/>
              <a:t>, 2023)</a:t>
            </a:r>
          </a:p>
        </p:txBody>
      </p:sp>
      <p:sp>
        <p:nvSpPr>
          <p:cNvPr id="7" name="CuadroTexto 6">
            <a:extLst>
              <a:ext uri="{FF2B5EF4-FFF2-40B4-BE49-F238E27FC236}">
                <a16:creationId xmlns:a16="http://schemas.microsoft.com/office/drawing/2014/main" id="{72F29AB3-5D89-AC03-8D2B-2628F6D46E1A}"/>
              </a:ext>
            </a:extLst>
          </p:cNvPr>
          <p:cNvSpPr txBox="1"/>
          <p:nvPr/>
        </p:nvSpPr>
        <p:spPr>
          <a:xfrm>
            <a:off x="-838200" y="4407818"/>
            <a:ext cx="4572000" cy="230832"/>
          </a:xfrm>
          <a:prstGeom prst="rect">
            <a:avLst/>
          </a:prstGeom>
          <a:noFill/>
        </p:spPr>
        <p:txBody>
          <a:bodyPr wrap="square">
            <a:spAutoFit/>
          </a:bodyPr>
          <a:lstStyle/>
          <a:p>
            <a:r>
              <a:rPr lang="es-MX" sz="900" dirty="0"/>
              <a:t>.</a:t>
            </a:r>
            <a:endParaRPr lang="es-CO" sz="900" dirty="0"/>
          </a:p>
        </p:txBody>
      </p:sp>
      <p:pic>
        <p:nvPicPr>
          <p:cNvPr id="9" name="Imagen 8">
            <a:extLst>
              <a:ext uri="{FF2B5EF4-FFF2-40B4-BE49-F238E27FC236}">
                <a16:creationId xmlns:a16="http://schemas.microsoft.com/office/drawing/2014/main" id="{9661ACE8-85EF-E1C0-2D50-5DE3DB593AF9}"/>
              </a:ext>
            </a:extLst>
          </p:cNvPr>
          <p:cNvPicPr>
            <a:picLocks noChangeAspect="1"/>
          </p:cNvPicPr>
          <p:nvPr/>
        </p:nvPicPr>
        <p:blipFill>
          <a:blip r:embed="rId2"/>
          <a:stretch>
            <a:fillRect/>
          </a:stretch>
        </p:blipFill>
        <p:spPr>
          <a:xfrm>
            <a:off x="4806618" y="860621"/>
            <a:ext cx="3453569" cy="3695700"/>
          </a:xfrm>
          <a:prstGeom prst="rect">
            <a:avLst/>
          </a:prstGeom>
        </p:spPr>
      </p:pic>
      <p:sp>
        <p:nvSpPr>
          <p:cNvPr id="11" name="CuadroTexto 10">
            <a:extLst>
              <a:ext uri="{FF2B5EF4-FFF2-40B4-BE49-F238E27FC236}">
                <a16:creationId xmlns:a16="http://schemas.microsoft.com/office/drawing/2014/main" id="{E83D29F2-A084-CE4F-0398-EFF45A48CA11}"/>
              </a:ext>
            </a:extLst>
          </p:cNvPr>
          <p:cNvSpPr txBox="1"/>
          <p:nvPr/>
        </p:nvSpPr>
        <p:spPr>
          <a:xfrm>
            <a:off x="4572000" y="4627144"/>
            <a:ext cx="4559968" cy="215444"/>
          </a:xfrm>
          <a:prstGeom prst="rect">
            <a:avLst/>
          </a:prstGeom>
          <a:noFill/>
        </p:spPr>
        <p:txBody>
          <a:bodyPr wrap="square">
            <a:spAutoFit/>
          </a:bodyPr>
          <a:lstStyle/>
          <a:p>
            <a:r>
              <a:rPr lang="es-CO" sz="800" dirty="0"/>
              <a:t>https://gaiaamazonas.org/wp-content/uploads/2024/02/REDD_policy_paper_VF_web.pdf</a:t>
            </a:r>
          </a:p>
        </p:txBody>
      </p:sp>
    </p:spTree>
    <p:extLst>
      <p:ext uri="{BB962C8B-B14F-4D97-AF65-F5344CB8AC3E}">
        <p14:creationId xmlns:p14="http://schemas.microsoft.com/office/powerpoint/2010/main" val="130538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0" y="93230"/>
            <a:ext cx="2413000" cy="454659"/>
          </a:xfrm>
          <a:custGeom>
            <a:avLst/>
            <a:gdLst/>
            <a:ahLst/>
            <a:cxnLst/>
            <a:rect l="l" t="t" r="r" b="b"/>
            <a:pathLst>
              <a:path w="2413000" h="454659">
                <a:moveTo>
                  <a:pt x="2413000" y="227139"/>
                </a:moveTo>
                <a:lnTo>
                  <a:pt x="2408377" y="181368"/>
                </a:lnTo>
                <a:lnTo>
                  <a:pt x="2395143" y="138722"/>
                </a:lnTo>
                <a:lnTo>
                  <a:pt x="2374201" y="100139"/>
                </a:lnTo>
                <a:lnTo>
                  <a:pt x="2346464" y="66522"/>
                </a:lnTo>
                <a:lnTo>
                  <a:pt x="2312847" y="38785"/>
                </a:lnTo>
                <a:lnTo>
                  <a:pt x="2274265" y="17843"/>
                </a:lnTo>
                <a:lnTo>
                  <a:pt x="2231631" y="4610"/>
                </a:lnTo>
                <a:lnTo>
                  <a:pt x="2185847" y="0"/>
                </a:lnTo>
                <a:lnTo>
                  <a:pt x="387896" y="0"/>
                </a:lnTo>
                <a:lnTo>
                  <a:pt x="221894" y="0"/>
                </a:lnTo>
                <a:lnTo>
                  <a:pt x="0" y="0"/>
                </a:lnTo>
                <a:lnTo>
                  <a:pt x="0" y="179349"/>
                </a:lnTo>
                <a:lnTo>
                  <a:pt x="0" y="274942"/>
                </a:lnTo>
                <a:lnTo>
                  <a:pt x="0" y="454279"/>
                </a:lnTo>
                <a:lnTo>
                  <a:pt x="221894" y="454279"/>
                </a:lnTo>
                <a:lnTo>
                  <a:pt x="387896" y="454279"/>
                </a:lnTo>
                <a:lnTo>
                  <a:pt x="2185847" y="454279"/>
                </a:lnTo>
                <a:lnTo>
                  <a:pt x="2231631" y="449668"/>
                </a:lnTo>
                <a:lnTo>
                  <a:pt x="2274265" y="436435"/>
                </a:lnTo>
                <a:lnTo>
                  <a:pt x="2312847" y="415493"/>
                </a:lnTo>
                <a:lnTo>
                  <a:pt x="2346464" y="387756"/>
                </a:lnTo>
                <a:lnTo>
                  <a:pt x="2374201" y="354139"/>
                </a:lnTo>
                <a:lnTo>
                  <a:pt x="2395143" y="315556"/>
                </a:lnTo>
                <a:lnTo>
                  <a:pt x="2408377" y="272923"/>
                </a:lnTo>
                <a:lnTo>
                  <a:pt x="2413000" y="227139"/>
                </a:lnTo>
                <a:close/>
              </a:path>
            </a:pathLst>
          </a:custGeom>
          <a:solidFill>
            <a:srgbClr val="004241"/>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202565">
              <a:lnSpc>
                <a:spcPct val="100000"/>
              </a:lnSpc>
              <a:spcBef>
                <a:spcPts val="100"/>
              </a:spcBef>
            </a:pPr>
            <a:r>
              <a:rPr lang="es-CO" spc="-10" dirty="0"/>
              <a:t>Bibliografía</a:t>
            </a:r>
            <a:endParaRPr spc="-10" dirty="0"/>
          </a:p>
        </p:txBody>
      </p:sp>
      <p:sp>
        <p:nvSpPr>
          <p:cNvPr id="8" name="object 8"/>
          <p:cNvSpPr/>
          <p:nvPr/>
        </p:nvSpPr>
        <p:spPr>
          <a:xfrm>
            <a:off x="0" y="4587197"/>
            <a:ext cx="9144000" cy="556895"/>
          </a:xfrm>
          <a:custGeom>
            <a:avLst/>
            <a:gdLst/>
            <a:ahLst/>
            <a:cxnLst/>
            <a:rect l="l" t="t" r="r" b="b"/>
            <a:pathLst>
              <a:path w="9144000" h="556895">
                <a:moveTo>
                  <a:pt x="9144000" y="0"/>
                </a:moveTo>
                <a:lnTo>
                  <a:pt x="0" y="0"/>
                </a:lnTo>
                <a:lnTo>
                  <a:pt x="0" y="556302"/>
                </a:lnTo>
                <a:lnTo>
                  <a:pt x="9144000" y="556302"/>
                </a:lnTo>
                <a:lnTo>
                  <a:pt x="9144000" y="0"/>
                </a:lnTo>
                <a:close/>
              </a:path>
            </a:pathLst>
          </a:custGeom>
          <a:solidFill>
            <a:srgbClr val="F2F2F2"/>
          </a:solidFill>
        </p:spPr>
        <p:txBody>
          <a:bodyPr wrap="square" lIns="0" tIns="0" rIns="0" bIns="0" rtlCol="0"/>
          <a:lstStyle/>
          <a:p>
            <a:endParaRPr/>
          </a:p>
        </p:txBody>
      </p:sp>
      <p:sp>
        <p:nvSpPr>
          <p:cNvPr id="44" name="CuadroTexto 43">
            <a:extLst>
              <a:ext uri="{FF2B5EF4-FFF2-40B4-BE49-F238E27FC236}">
                <a16:creationId xmlns:a16="http://schemas.microsoft.com/office/drawing/2014/main" id="{89EE0778-AF45-8608-7F66-AB9784EF3F6F}"/>
              </a:ext>
            </a:extLst>
          </p:cNvPr>
          <p:cNvSpPr txBox="1"/>
          <p:nvPr/>
        </p:nvSpPr>
        <p:spPr>
          <a:xfrm>
            <a:off x="237292" y="819150"/>
            <a:ext cx="8382000" cy="3970318"/>
          </a:xfrm>
          <a:prstGeom prst="rect">
            <a:avLst/>
          </a:prstGeom>
          <a:noFill/>
        </p:spPr>
        <p:txBody>
          <a:bodyPr wrap="square">
            <a:spAutoFit/>
          </a:bodyPr>
          <a:lstStyle/>
          <a:p>
            <a:pPr>
              <a:buNone/>
            </a:pPr>
            <a:r>
              <a:rPr lang="es-MX" sz="900" dirty="0"/>
              <a:t>La Silla Vacía. (2025, noviembre 21). </a:t>
            </a:r>
            <a:r>
              <a:rPr lang="es-MX" sz="900" i="1" dirty="0"/>
              <a:t>Así funciona la financiación indígena</a:t>
            </a:r>
            <a:r>
              <a:rPr lang="es-MX" sz="900" dirty="0"/>
              <a:t> [Video]. YouTube. </a:t>
            </a:r>
            <a:r>
              <a:rPr lang="es-MX" sz="900" dirty="0">
                <a:hlinkClick r:id="rId2"/>
              </a:rPr>
              <a:t>https://www.youtube.com/watch?v=IbpMm9LYV8E</a:t>
            </a:r>
            <a:endParaRPr lang="es-MX" sz="900" dirty="0"/>
          </a:p>
          <a:p>
            <a:pPr>
              <a:buNone/>
            </a:pPr>
            <a:endParaRPr lang="es-MX" sz="900" dirty="0"/>
          </a:p>
          <a:p>
            <a:pPr>
              <a:buNone/>
            </a:pPr>
            <a:r>
              <a:rPr lang="es-CO" sz="900" dirty="0"/>
              <a:t>Departamento Nacional de Planeación (DNP). (s.f.). </a:t>
            </a:r>
            <a:r>
              <a:rPr lang="es-CO" sz="900" i="1" dirty="0"/>
              <a:t>Kit de régimen especial étnico</a:t>
            </a:r>
            <a:r>
              <a:rPr lang="es-CO" sz="900" dirty="0"/>
              <a:t>. Portal Territorial de Colombia.</a:t>
            </a:r>
            <a:br>
              <a:rPr lang="es-CO" sz="900" dirty="0"/>
            </a:br>
            <a:r>
              <a:rPr lang="es-CO" sz="900" dirty="0">
                <a:hlinkClick r:id="rId3"/>
              </a:rPr>
              <a:t>https://portalterritorial.dnp.gov.co/AdmEtnico/KitERegimen</a:t>
            </a:r>
            <a:endParaRPr lang="es-CO" sz="900" dirty="0"/>
          </a:p>
          <a:p>
            <a:pPr>
              <a:buNone/>
            </a:pPr>
            <a:endParaRPr lang="es-CO" sz="900" dirty="0"/>
          </a:p>
          <a:p>
            <a:pPr>
              <a:buNone/>
            </a:pPr>
            <a:r>
              <a:rPr lang="es-CO" sz="900" b="1" dirty="0"/>
              <a:t>Departamento Nacional de Planeación (DNP). (s.f.). </a:t>
            </a:r>
            <a:r>
              <a:rPr lang="es-CO" sz="900" i="1" dirty="0"/>
              <a:t>Sistema General de Regalías para grupos étnicos</a:t>
            </a:r>
            <a:r>
              <a:rPr lang="es-CO" sz="900" dirty="0"/>
              <a:t>. Portal Territorial de Colombia.</a:t>
            </a:r>
            <a:br>
              <a:rPr lang="es-CO" sz="900" dirty="0"/>
            </a:br>
            <a:r>
              <a:rPr lang="es-CO" sz="900" dirty="0"/>
              <a:t>Recuperado el 24 de marzo de 2026, de </a:t>
            </a:r>
            <a:r>
              <a:rPr lang="es-CO" sz="900" dirty="0">
                <a:hlinkClick r:id="rId3"/>
              </a:rPr>
              <a:t>https://portalterritorial.dnp.gov.co/AdmEtnico/KitERegimen</a:t>
            </a:r>
            <a:endParaRPr lang="es-CO" sz="900" dirty="0"/>
          </a:p>
          <a:p>
            <a:pPr>
              <a:buNone/>
            </a:pPr>
            <a:endParaRPr lang="es-CO" sz="900" dirty="0"/>
          </a:p>
          <a:p>
            <a:r>
              <a:rPr lang="es-MX" sz="900" b="1" dirty="0"/>
              <a:t>Departamento Nacional de Planeación (DNP). (2022). </a:t>
            </a:r>
            <a:r>
              <a:rPr lang="es-MX" sz="900" i="1" dirty="0"/>
              <a:t>Concepto unificado 2022-15 OAJ-DNP: Las minorías étnicas en el contexto del Sistema General de Regalías</a:t>
            </a:r>
            <a:r>
              <a:rPr lang="es-MX" sz="900" dirty="0"/>
              <a:t>.</a:t>
            </a:r>
            <a:br>
              <a:rPr lang="es-MX" sz="900" dirty="0"/>
            </a:br>
            <a:r>
              <a:rPr lang="es-MX" sz="900" dirty="0">
                <a:hlinkClick r:id="rId4"/>
              </a:rPr>
              <a:t>https://colaboracion.dnp.gov.co/CDT/Normatividad/Revista%20OAJ/Cuarta%20edicion/Concepto%20unificado%2015.pdf</a:t>
            </a:r>
            <a:endParaRPr lang="es-MX" sz="900" dirty="0"/>
          </a:p>
          <a:p>
            <a:endParaRPr lang="es-MX" sz="900" dirty="0"/>
          </a:p>
          <a:p>
            <a:r>
              <a:rPr lang="es-MX" sz="900" b="1" dirty="0"/>
              <a:t>Ministerio de Ambiente y Desarrollo Sostenible, Ministerio de Comercio, Industria y Turismo, &amp; USAID. (2024).</a:t>
            </a:r>
            <a:br>
              <a:rPr lang="es-MX" sz="900" dirty="0"/>
            </a:br>
            <a:r>
              <a:rPr lang="es-MX" sz="900" i="1" dirty="0"/>
              <a:t>Guía técnica e ilustrativa para el diseño de proyectos de pagos por servicios ambientales (PSA) en la modalidad de servicios culturales, espirituales y de recreación</a:t>
            </a:r>
            <a:r>
              <a:rPr lang="es-MX" sz="900" dirty="0"/>
              <a:t>.</a:t>
            </a:r>
            <a:br>
              <a:rPr lang="es-MX" sz="900" dirty="0"/>
            </a:br>
            <a:r>
              <a:rPr lang="es-MX" sz="900" dirty="0">
                <a:hlinkClick r:id="rId5"/>
              </a:rPr>
              <a:t>https://minambiente.gov.co/wp-content/uploads/2024/11/2024-11-Guia-PSA-Enfoque-Turismo-Naturaleza_VF.pdf</a:t>
            </a:r>
            <a:endParaRPr lang="es-MX" sz="900" dirty="0"/>
          </a:p>
          <a:p>
            <a:endParaRPr lang="es-MX" sz="900" dirty="0"/>
          </a:p>
          <a:p>
            <a:r>
              <a:rPr lang="es-MX" sz="900" dirty="0"/>
              <a:t>Guarín Tarquino, S. B. (2014).</a:t>
            </a:r>
            <a:br>
              <a:rPr lang="es-MX" sz="900" dirty="0"/>
            </a:br>
            <a:r>
              <a:rPr lang="es-MX" sz="900" i="1" dirty="0"/>
              <a:t>Cooperación internacional y pueblos indígenas en Colombia: fuentes y perspectivas para la Escuela Intercultural de Diplomacia Indígena</a:t>
            </a:r>
            <a:r>
              <a:rPr lang="es-MX" sz="900" dirty="0"/>
              <a:t>. En A. C. Rodríguez et al. (Eds.), </a:t>
            </a:r>
            <a:r>
              <a:rPr lang="es-MX" sz="900" b="1" dirty="0"/>
              <a:t>Escuela intercultural de diplomacia indígena: memoria, derecho y participación</a:t>
            </a:r>
            <a:r>
              <a:rPr lang="es-MX" sz="900" dirty="0"/>
              <a:t>.</a:t>
            </a:r>
          </a:p>
          <a:p>
            <a:endParaRPr lang="es-MX" sz="900" b="1" dirty="0"/>
          </a:p>
          <a:p>
            <a:r>
              <a:rPr lang="es-MX" sz="900" b="1" dirty="0"/>
              <a:t>Agencia Presidencial de Cooperación Internacional de Colombia (APC-Colombia). (2024). </a:t>
            </a:r>
            <a:r>
              <a:rPr lang="es-MX" sz="900" i="1" dirty="0"/>
              <a:t>Análisis de cooperación internacional no reembolsable 2024</a:t>
            </a:r>
            <a:r>
              <a:rPr lang="es-MX" sz="900" dirty="0"/>
              <a:t>.</a:t>
            </a:r>
          </a:p>
          <a:p>
            <a:endParaRPr lang="es-MX" sz="900" dirty="0"/>
          </a:p>
          <a:p>
            <a:r>
              <a:rPr lang="es-CO" sz="900" b="1" dirty="0"/>
              <a:t>Gaia Amazonas. (2023). </a:t>
            </a:r>
            <a:r>
              <a:rPr lang="es-CO" sz="900" i="1" dirty="0"/>
              <a:t>Problemas y oportunidades de REDD+: Una mirada desde los territorios indígenas de la Amazonía</a:t>
            </a:r>
            <a:r>
              <a:rPr lang="es-CO" sz="900" dirty="0"/>
              <a:t>.</a:t>
            </a:r>
            <a:br>
              <a:rPr lang="es-CO" sz="900" dirty="0"/>
            </a:br>
            <a:r>
              <a:rPr lang="es-CO" sz="900" dirty="0"/>
              <a:t>https://gaiamazonas.org/wp-content/uploads/2024/02/REDD_policy_paper_VF_web.pdf</a:t>
            </a:r>
          </a:p>
          <a:p>
            <a:endParaRPr lang="es-CO" sz="900" dirty="0"/>
          </a:p>
          <a:p>
            <a:pPr>
              <a:buNone/>
            </a:pPr>
            <a:endParaRPr lang="es-MX" sz="900" dirty="0"/>
          </a:p>
        </p:txBody>
      </p:sp>
    </p:spTree>
  </p:cSld>
  <p:clrMapOvr>
    <a:masterClrMapping/>
  </p:clrMapOvr>
</p:sld>
</file>

<file path=ppt/theme/theme1.xml><?xml version="1.0" encoding="utf-8"?>
<a:theme xmlns:a="http://schemas.openxmlformats.org/drawingml/2006/main" name="Office Them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2882</TotalTime>
  <Words>1725</Words>
  <Application>Microsoft Office PowerPoint</Application>
  <PresentationFormat>Presentación en pantalla (16:9)</PresentationFormat>
  <Paragraphs>99</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Aptos</vt:lpstr>
      <vt:lpstr>Aptos ExtraBold</vt:lpstr>
      <vt:lpstr>Arial</vt:lpstr>
      <vt:lpstr>Arial Narrow</vt:lpstr>
      <vt:lpstr>Calibri</vt:lpstr>
      <vt:lpstr>Verdana</vt:lpstr>
      <vt:lpstr>Office Theme</vt:lpstr>
      <vt:lpstr>Financiamiento de proyectos relacionados con:</vt:lpstr>
      <vt:lpstr>¿Cuáles son las fuentes de financiación  para comunidades indígenas?</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luisa lopez</dc:creator>
  <cp:lastModifiedBy>Luisa Fernanda Lopez Osorio</cp:lastModifiedBy>
  <cp:revision>11</cp:revision>
  <dcterms:created xsi:type="dcterms:W3CDTF">2025-09-02T22:21:55Z</dcterms:created>
  <dcterms:modified xsi:type="dcterms:W3CDTF">2026-03-24T21:22:07Z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2022-03-28T00:00:00Z</vt:filetime>
  </property>
  <property fmtid="{D5CDD505-2E9C-101B-9397-08002B2CF9AE}" pid="3" name="LastSaved">
    <vt:filetime>2025-09-02T00:00:00Z</vt:filetime>
  </property>
  <property fmtid="{D5CDD505-2E9C-101B-9397-08002B2CF9AE}" pid="4" name="Producer">
    <vt:lpwstr>macOS Versión 12.2 (Compilación 21D48) Quartz PDFContext</vt:lpwstr>
  </property>
</Properties>
</file>