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tXk1qNpZ0I4kVbcaqAaGQSVsF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d Colombiana Restauració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B3BE2-6A15-4A66-8E19-1BF680D9657E}" v="78" dt="2022-02-11T06:32:3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0AB3BE2-6A15-4A66-8E19-1BF680D9657E}"/>
    <pc:docChg chg="modSld">
      <pc:chgData name="" userId="" providerId="" clId="Web-{C0AB3BE2-6A15-4A66-8E19-1BF680D9657E}" dt="2022-02-11T06:31:58.110" v="0" actId="20577"/>
      <pc:docMkLst>
        <pc:docMk/>
      </pc:docMkLst>
      <pc:sldChg chg="modSp">
        <pc:chgData name="" userId="" providerId="" clId="Web-{C0AB3BE2-6A15-4A66-8E19-1BF680D9657E}" dt="2022-02-11T06:31:58.110" v="0" actId="20577"/>
        <pc:sldMkLst>
          <pc:docMk/>
          <pc:sldMk cId="0" sldId="256"/>
        </pc:sldMkLst>
        <pc:spChg chg="mod">
          <ac:chgData name="" userId="" providerId="" clId="Web-{C0AB3BE2-6A15-4A66-8E19-1BF680D9657E}" dt="2022-02-11T06:31:58.110" v="0" actId="20577"/>
          <ac:spMkLst>
            <pc:docMk/>
            <pc:sldMk cId="0" sldId="256"/>
            <ac:spMk id="320" creationId="{00000000-0000-0000-0000-000000000000}"/>
          </ac:spMkLst>
        </pc:spChg>
      </pc:sldChg>
    </pc:docChg>
  </pc:docChgLst>
  <pc:docChgLst>
    <pc:chgData name="Natalia" userId="ely+zoqjpsY+x73weDAxj+0pRmbIXq3tVSnkslhRB1I=" providerId="None" clId="Web-{C0AB3BE2-6A15-4A66-8E19-1BF680D9657E}"/>
    <pc:docChg chg="modSld">
      <pc:chgData name="Natalia" userId="ely+zoqjpsY+x73weDAxj+0pRmbIXq3tVSnkslhRB1I=" providerId="None" clId="Web-{C0AB3BE2-6A15-4A66-8E19-1BF680D9657E}" dt="2022-02-11T06:32:30.876" v="38" actId="20577"/>
      <pc:docMkLst>
        <pc:docMk/>
      </pc:docMkLst>
      <pc:sldChg chg="modSp">
        <pc:chgData name="Natalia" userId="ely+zoqjpsY+x73weDAxj+0pRmbIXq3tVSnkslhRB1I=" providerId="None" clId="Web-{C0AB3BE2-6A15-4A66-8E19-1BF680D9657E}" dt="2022-02-11T06:32:30.876" v="38" actId="20577"/>
        <pc:sldMkLst>
          <pc:docMk/>
          <pc:sldMk cId="0" sldId="256"/>
        </pc:sldMkLst>
        <pc:spChg chg="mod">
          <ac:chgData name="Natalia" userId="ely+zoqjpsY+x73weDAxj+0pRmbIXq3tVSnkslhRB1I=" providerId="None" clId="Web-{C0AB3BE2-6A15-4A66-8E19-1BF680D9657E}" dt="2022-02-11T06:32:30.876" v="38" actId="20577"/>
          <ac:spMkLst>
            <pc:docMk/>
            <pc:sldMk cId="0" sldId="256"/>
            <ac:spMk id="32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24T18:39:07.353" idx="1">
    <p:pos x="6000" y="0"/>
    <p:text>Revisar de acuerdo al tipo de SbN que otras cosas se valorarían en estos comités
-Cambiar el nombre que esta en rojo por el nombre de la SbN que esta trabajando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xbKMV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378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8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6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6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8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4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68157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>
            <a:off x="457200" y="2067775"/>
            <a:ext cx="27348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bit.ly/3nBCMB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220534" y="482242"/>
            <a:ext cx="7601633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2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Lineamientos para la creación de COMITÉS DE REPORTE</a:t>
            </a:r>
            <a:endParaRPr sz="4200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3" name="Google Shape;43;p1"/>
          <p:cNvGrpSpPr/>
          <p:nvPr/>
        </p:nvGrpSpPr>
        <p:grpSpPr>
          <a:xfrm>
            <a:off x="3564945" y="1819061"/>
            <a:ext cx="5392103" cy="3149955"/>
            <a:chOff x="238125" y="913669"/>
            <a:chExt cx="7143750" cy="4173231"/>
          </a:xfrm>
        </p:grpSpPr>
        <p:sp>
          <p:nvSpPr>
            <p:cNvPr id="44" name="Google Shape;44;p1"/>
            <p:cNvSpPr/>
            <p:nvPr/>
          </p:nvSpPr>
          <p:spPr>
            <a:xfrm>
              <a:off x="5339400" y="3005200"/>
              <a:ext cx="25" cy="1488925"/>
            </a:xfrm>
            <a:custGeom>
              <a:avLst/>
              <a:gdLst/>
              <a:ahLst/>
              <a:cxnLst/>
              <a:rect l="l" t="t" r="r" b="b"/>
              <a:pathLst>
                <a:path w="1" h="59557" fill="none" extrusionOk="0">
                  <a:moveTo>
                    <a:pt x="0" y="0"/>
                  </a:moveTo>
                  <a:lnTo>
                    <a:pt x="0" y="59557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163000" y="3054550"/>
              <a:ext cx="271750" cy="1463300"/>
            </a:xfrm>
            <a:custGeom>
              <a:avLst/>
              <a:gdLst/>
              <a:ahLst/>
              <a:cxnLst/>
              <a:rect l="l" t="t" r="r" b="b"/>
              <a:pathLst>
                <a:path w="10870" h="58532" fill="none" extrusionOk="0">
                  <a:moveTo>
                    <a:pt x="10869" y="0"/>
                  </a:moveTo>
                  <a:lnTo>
                    <a:pt x="0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364275" y="3054550"/>
              <a:ext cx="271725" cy="1463300"/>
            </a:xfrm>
            <a:custGeom>
              <a:avLst/>
              <a:gdLst/>
              <a:ahLst/>
              <a:cxnLst/>
              <a:rect l="l" t="t" r="r" b="b"/>
              <a:pathLst>
                <a:path w="10869" h="58532" fill="none" extrusionOk="0">
                  <a:moveTo>
                    <a:pt x="0" y="0"/>
                  </a:moveTo>
                  <a:lnTo>
                    <a:pt x="10869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03450" y="1265450"/>
              <a:ext cx="2173450" cy="1863125"/>
            </a:xfrm>
            <a:custGeom>
              <a:avLst/>
              <a:gdLst/>
              <a:ahLst/>
              <a:cxnLst/>
              <a:rect l="l" t="t" r="r" b="b"/>
              <a:pathLst>
                <a:path w="86938" h="74525" extrusionOk="0">
                  <a:moveTo>
                    <a:pt x="11059" y="0"/>
                  </a:moveTo>
                  <a:lnTo>
                    <a:pt x="0" y="74525"/>
                  </a:lnTo>
                  <a:lnTo>
                    <a:pt x="86937" y="74525"/>
                  </a:lnTo>
                  <a:lnTo>
                    <a:pt x="7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734900" y="1630150"/>
              <a:ext cx="1219450" cy="1041050"/>
            </a:xfrm>
            <a:custGeom>
              <a:avLst/>
              <a:gdLst/>
              <a:ahLst/>
              <a:cxnLst/>
              <a:rect l="l" t="t" r="r" b="b"/>
              <a:pathLst>
                <a:path w="48778" h="41642" fill="none" extrusionOk="0">
                  <a:moveTo>
                    <a:pt x="1" y="1"/>
                  </a:moveTo>
                  <a:lnTo>
                    <a:pt x="1" y="41641"/>
                  </a:lnTo>
                  <a:lnTo>
                    <a:pt x="48777" y="4164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48150" y="1790225"/>
              <a:ext cx="174325" cy="875575"/>
            </a:xfrm>
            <a:custGeom>
              <a:avLst/>
              <a:gdLst/>
              <a:ahLst/>
              <a:cxnLst/>
              <a:rect l="l" t="t" r="r" b="b"/>
              <a:pathLst>
                <a:path w="6973" h="35023" extrusionOk="0">
                  <a:moveTo>
                    <a:pt x="0" y="0"/>
                  </a:moveTo>
                  <a:lnTo>
                    <a:pt x="0" y="35023"/>
                  </a:lnTo>
                  <a:lnTo>
                    <a:pt x="6972" y="3502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5138525" y="1873725"/>
              <a:ext cx="174325" cy="792075"/>
            </a:xfrm>
            <a:custGeom>
              <a:avLst/>
              <a:gdLst/>
              <a:ahLst/>
              <a:cxnLst/>
              <a:rect l="l" t="t" r="r" b="b"/>
              <a:pathLst>
                <a:path w="6973" h="31683" extrusionOk="0">
                  <a:moveTo>
                    <a:pt x="1" y="0"/>
                  </a:moveTo>
                  <a:lnTo>
                    <a:pt x="1" y="31683"/>
                  </a:lnTo>
                  <a:lnTo>
                    <a:pt x="6972" y="3168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428900" y="2084075"/>
              <a:ext cx="174325" cy="581725"/>
            </a:xfrm>
            <a:custGeom>
              <a:avLst/>
              <a:gdLst/>
              <a:ahLst/>
              <a:cxnLst/>
              <a:rect l="l" t="t" r="r" b="b"/>
              <a:pathLst>
                <a:path w="6973" h="23269" extrusionOk="0">
                  <a:moveTo>
                    <a:pt x="1" y="1"/>
                  </a:moveTo>
                  <a:lnTo>
                    <a:pt x="1" y="23269"/>
                  </a:lnTo>
                  <a:lnTo>
                    <a:pt x="6973" y="23269"/>
                  </a:lnTo>
                  <a:lnTo>
                    <a:pt x="6973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5719300" y="2463025"/>
              <a:ext cx="174300" cy="202775"/>
            </a:xfrm>
            <a:custGeom>
              <a:avLst/>
              <a:gdLst/>
              <a:ahLst/>
              <a:cxnLst/>
              <a:rect l="l" t="t" r="r" b="b"/>
              <a:pathLst>
                <a:path w="6972" h="8111" extrusionOk="0">
                  <a:moveTo>
                    <a:pt x="0" y="1"/>
                  </a:moveTo>
                  <a:lnTo>
                    <a:pt x="0" y="8111"/>
                  </a:lnTo>
                  <a:lnTo>
                    <a:pt x="6972" y="8111"/>
                  </a:lnTo>
                  <a:lnTo>
                    <a:pt x="6972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831625" y="1760444"/>
              <a:ext cx="479550" cy="128775"/>
            </a:xfrm>
            <a:custGeom>
              <a:avLst/>
              <a:gdLst/>
              <a:ahLst/>
              <a:cxnLst/>
              <a:rect l="l" t="t" r="r" b="b"/>
              <a:pathLst>
                <a:path w="19182" h="5151" extrusionOk="0">
                  <a:moveTo>
                    <a:pt x="8692" y="0"/>
                  </a:moveTo>
                  <a:lnTo>
                    <a:pt x="8250" y="13"/>
                  </a:lnTo>
                  <a:lnTo>
                    <a:pt x="7718" y="26"/>
                  </a:lnTo>
                  <a:lnTo>
                    <a:pt x="7124" y="64"/>
                  </a:lnTo>
                  <a:lnTo>
                    <a:pt x="6605" y="114"/>
                  </a:lnTo>
                  <a:lnTo>
                    <a:pt x="6035" y="203"/>
                  </a:lnTo>
                  <a:lnTo>
                    <a:pt x="5466" y="304"/>
                  </a:lnTo>
                  <a:lnTo>
                    <a:pt x="4935" y="418"/>
                  </a:lnTo>
                  <a:lnTo>
                    <a:pt x="4428" y="544"/>
                  </a:lnTo>
                  <a:lnTo>
                    <a:pt x="3935" y="671"/>
                  </a:lnTo>
                  <a:lnTo>
                    <a:pt x="3429" y="810"/>
                  </a:lnTo>
                  <a:lnTo>
                    <a:pt x="2935" y="962"/>
                  </a:lnTo>
                  <a:lnTo>
                    <a:pt x="2682" y="1063"/>
                  </a:lnTo>
                  <a:lnTo>
                    <a:pt x="2429" y="1164"/>
                  </a:lnTo>
                  <a:lnTo>
                    <a:pt x="2075" y="1329"/>
                  </a:lnTo>
                  <a:lnTo>
                    <a:pt x="1873" y="1430"/>
                  </a:lnTo>
                  <a:lnTo>
                    <a:pt x="1670" y="1544"/>
                  </a:lnTo>
                  <a:lnTo>
                    <a:pt x="1468" y="1671"/>
                  </a:lnTo>
                  <a:lnTo>
                    <a:pt x="1265" y="1822"/>
                  </a:lnTo>
                  <a:lnTo>
                    <a:pt x="1075" y="1987"/>
                  </a:lnTo>
                  <a:lnTo>
                    <a:pt x="898" y="2164"/>
                  </a:lnTo>
                  <a:lnTo>
                    <a:pt x="848" y="2240"/>
                  </a:lnTo>
                  <a:lnTo>
                    <a:pt x="822" y="2328"/>
                  </a:lnTo>
                  <a:lnTo>
                    <a:pt x="810" y="2430"/>
                  </a:lnTo>
                  <a:lnTo>
                    <a:pt x="835" y="2518"/>
                  </a:lnTo>
                  <a:lnTo>
                    <a:pt x="822" y="2518"/>
                  </a:lnTo>
                  <a:lnTo>
                    <a:pt x="810" y="2506"/>
                  </a:lnTo>
                  <a:lnTo>
                    <a:pt x="810" y="2493"/>
                  </a:lnTo>
                  <a:lnTo>
                    <a:pt x="772" y="2442"/>
                  </a:lnTo>
                  <a:lnTo>
                    <a:pt x="734" y="2404"/>
                  </a:lnTo>
                  <a:lnTo>
                    <a:pt x="696" y="2366"/>
                  </a:lnTo>
                  <a:lnTo>
                    <a:pt x="645" y="2328"/>
                  </a:lnTo>
                  <a:lnTo>
                    <a:pt x="595" y="2303"/>
                  </a:lnTo>
                  <a:lnTo>
                    <a:pt x="544" y="2291"/>
                  </a:lnTo>
                  <a:lnTo>
                    <a:pt x="493" y="2278"/>
                  </a:lnTo>
                  <a:lnTo>
                    <a:pt x="430" y="2265"/>
                  </a:lnTo>
                  <a:lnTo>
                    <a:pt x="342" y="2278"/>
                  </a:lnTo>
                  <a:lnTo>
                    <a:pt x="266" y="2303"/>
                  </a:lnTo>
                  <a:lnTo>
                    <a:pt x="190" y="2341"/>
                  </a:lnTo>
                  <a:lnTo>
                    <a:pt x="127" y="2392"/>
                  </a:lnTo>
                  <a:lnTo>
                    <a:pt x="76" y="2455"/>
                  </a:lnTo>
                  <a:lnTo>
                    <a:pt x="38" y="2531"/>
                  </a:lnTo>
                  <a:lnTo>
                    <a:pt x="13" y="2607"/>
                  </a:lnTo>
                  <a:lnTo>
                    <a:pt x="0" y="2695"/>
                  </a:lnTo>
                  <a:lnTo>
                    <a:pt x="13" y="2759"/>
                  </a:lnTo>
                  <a:lnTo>
                    <a:pt x="25" y="2809"/>
                  </a:lnTo>
                  <a:lnTo>
                    <a:pt x="63" y="2911"/>
                  </a:lnTo>
                  <a:lnTo>
                    <a:pt x="127" y="2999"/>
                  </a:lnTo>
                  <a:lnTo>
                    <a:pt x="190" y="3088"/>
                  </a:lnTo>
                  <a:lnTo>
                    <a:pt x="278" y="3176"/>
                  </a:lnTo>
                  <a:lnTo>
                    <a:pt x="278" y="3189"/>
                  </a:lnTo>
                  <a:lnTo>
                    <a:pt x="493" y="3391"/>
                  </a:lnTo>
                  <a:lnTo>
                    <a:pt x="696" y="3556"/>
                  </a:lnTo>
                  <a:lnTo>
                    <a:pt x="911" y="3695"/>
                  </a:lnTo>
                  <a:lnTo>
                    <a:pt x="1139" y="3822"/>
                  </a:lnTo>
                  <a:lnTo>
                    <a:pt x="1354" y="3935"/>
                  </a:lnTo>
                  <a:lnTo>
                    <a:pt x="1582" y="4037"/>
                  </a:lnTo>
                  <a:lnTo>
                    <a:pt x="1797" y="4125"/>
                  </a:lnTo>
                  <a:lnTo>
                    <a:pt x="2024" y="4201"/>
                  </a:lnTo>
                  <a:lnTo>
                    <a:pt x="2417" y="4340"/>
                  </a:lnTo>
                  <a:lnTo>
                    <a:pt x="2897" y="4467"/>
                  </a:lnTo>
                  <a:lnTo>
                    <a:pt x="3416" y="4593"/>
                  </a:lnTo>
                  <a:lnTo>
                    <a:pt x="3986" y="4707"/>
                  </a:lnTo>
                  <a:lnTo>
                    <a:pt x="4466" y="4796"/>
                  </a:lnTo>
                  <a:lnTo>
                    <a:pt x="4985" y="4884"/>
                  </a:lnTo>
                  <a:lnTo>
                    <a:pt x="5504" y="4948"/>
                  </a:lnTo>
                  <a:lnTo>
                    <a:pt x="6023" y="5011"/>
                  </a:lnTo>
                  <a:lnTo>
                    <a:pt x="6554" y="5061"/>
                  </a:lnTo>
                  <a:lnTo>
                    <a:pt x="7010" y="5087"/>
                  </a:lnTo>
                  <a:lnTo>
                    <a:pt x="7490" y="5112"/>
                  </a:lnTo>
                  <a:lnTo>
                    <a:pt x="7997" y="5137"/>
                  </a:lnTo>
                  <a:lnTo>
                    <a:pt x="8541" y="5150"/>
                  </a:lnTo>
                  <a:lnTo>
                    <a:pt x="10021" y="5150"/>
                  </a:lnTo>
                  <a:lnTo>
                    <a:pt x="10641" y="5137"/>
                  </a:lnTo>
                  <a:lnTo>
                    <a:pt x="11666" y="5099"/>
                  </a:lnTo>
                  <a:lnTo>
                    <a:pt x="12792" y="5024"/>
                  </a:lnTo>
                  <a:lnTo>
                    <a:pt x="13804" y="4948"/>
                  </a:lnTo>
                  <a:lnTo>
                    <a:pt x="14728" y="4846"/>
                  </a:lnTo>
                  <a:lnTo>
                    <a:pt x="15234" y="4770"/>
                  </a:lnTo>
                  <a:lnTo>
                    <a:pt x="15702" y="4682"/>
                  </a:lnTo>
                  <a:lnTo>
                    <a:pt x="16158" y="4581"/>
                  </a:lnTo>
                  <a:lnTo>
                    <a:pt x="16575" y="4467"/>
                  </a:lnTo>
                  <a:lnTo>
                    <a:pt x="17005" y="4328"/>
                  </a:lnTo>
                  <a:lnTo>
                    <a:pt x="17410" y="4176"/>
                  </a:lnTo>
                  <a:lnTo>
                    <a:pt x="17802" y="4011"/>
                  </a:lnTo>
                  <a:lnTo>
                    <a:pt x="18182" y="3822"/>
                  </a:lnTo>
                  <a:lnTo>
                    <a:pt x="18486" y="3657"/>
                  </a:lnTo>
                  <a:lnTo>
                    <a:pt x="18739" y="3480"/>
                  </a:lnTo>
                  <a:lnTo>
                    <a:pt x="18840" y="3404"/>
                  </a:lnTo>
                  <a:lnTo>
                    <a:pt x="18954" y="3303"/>
                  </a:lnTo>
                  <a:lnTo>
                    <a:pt x="19055" y="3189"/>
                  </a:lnTo>
                  <a:lnTo>
                    <a:pt x="19093" y="3113"/>
                  </a:lnTo>
                  <a:lnTo>
                    <a:pt x="19131" y="3037"/>
                  </a:lnTo>
                  <a:lnTo>
                    <a:pt x="19156" y="2974"/>
                  </a:lnTo>
                  <a:lnTo>
                    <a:pt x="19169" y="2898"/>
                  </a:lnTo>
                  <a:lnTo>
                    <a:pt x="19182" y="2822"/>
                  </a:lnTo>
                  <a:lnTo>
                    <a:pt x="19169" y="2733"/>
                  </a:lnTo>
                  <a:lnTo>
                    <a:pt x="19156" y="2657"/>
                  </a:lnTo>
                  <a:lnTo>
                    <a:pt x="19131" y="2582"/>
                  </a:lnTo>
                  <a:lnTo>
                    <a:pt x="19093" y="2506"/>
                  </a:lnTo>
                  <a:lnTo>
                    <a:pt x="19042" y="2442"/>
                  </a:lnTo>
                  <a:lnTo>
                    <a:pt x="18967" y="2341"/>
                  </a:lnTo>
                  <a:lnTo>
                    <a:pt x="18878" y="2253"/>
                  </a:lnTo>
                  <a:lnTo>
                    <a:pt x="18764" y="2177"/>
                  </a:lnTo>
                  <a:lnTo>
                    <a:pt x="18638" y="2088"/>
                  </a:lnTo>
                  <a:lnTo>
                    <a:pt x="18384" y="1962"/>
                  </a:lnTo>
                  <a:lnTo>
                    <a:pt x="18131" y="1835"/>
                  </a:lnTo>
                  <a:lnTo>
                    <a:pt x="17878" y="1746"/>
                  </a:lnTo>
                  <a:lnTo>
                    <a:pt x="17638" y="1658"/>
                  </a:lnTo>
                  <a:lnTo>
                    <a:pt x="17208" y="1519"/>
                  </a:lnTo>
                  <a:lnTo>
                    <a:pt x="16778" y="1392"/>
                  </a:lnTo>
                  <a:lnTo>
                    <a:pt x="15905" y="1164"/>
                  </a:lnTo>
                  <a:lnTo>
                    <a:pt x="15500" y="1051"/>
                  </a:lnTo>
                  <a:lnTo>
                    <a:pt x="14475" y="798"/>
                  </a:lnTo>
                  <a:lnTo>
                    <a:pt x="13931" y="658"/>
                  </a:lnTo>
                  <a:lnTo>
                    <a:pt x="13374" y="544"/>
                  </a:lnTo>
                  <a:lnTo>
                    <a:pt x="12767" y="418"/>
                  </a:lnTo>
                  <a:lnTo>
                    <a:pt x="12185" y="317"/>
                  </a:lnTo>
                  <a:lnTo>
                    <a:pt x="11603" y="228"/>
                  </a:lnTo>
                  <a:lnTo>
                    <a:pt x="11033" y="152"/>
                  </a:lnTo>
                  <a:lnTo>
                    <a:pt x="10476" y="89"/>
                  </a:lnTo>
                  <a:lnTo>
                    <a:pt x="9920" y="51"/>
                  </a:lnTo>
                  <a:lnTo>
                    <a:pt x="9376" y="13"/>
                  </a:lnTo>
                  <a:lnTo>
                    <a:pt x="8832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3060950" y="913669"/>
              <a:ext cx="21200" cy="505500"/>
            </a:xfrm>
            <a:custGeom>
              <a:avLst/>
              <a:gdLst/>
              <a:ahLst/>
              <a:cxnLst/>
              <a:rect l="l" t="t" r="r" b="b"/>
              <a:pathLst>
                <a:path w="848" h="20220" extrusionOk="0">
                  <a:moveTo>
                    <a:pt x="0" y="0"/>
                  </a:moveTo>
                  <a:lnTo>
                    <a:pt x="0" y="2012"/>
                  </a:lnTo>
                  <a:lnTo>
                    <a:pt x="0" y="11033"/>
                  </a:lnTo>
                  <a:lnTo>
                    <a:pt x="0" y="19346"/>
                  </a:lnTo>
                  <a:lnTo>
                    <a:pt x="0" y="19523"/>
                  </a:lnTo>
                  <a:lnTo>
                    <a:pt x="26" y="19688"/>
                  </a:lnTo>
                  <a:lnTo>
                    <a:pt x="76" y="19827"/>
                  </a:lnTo>
                  <a:lnTo>
                    <a:pt x="127" y="19966"/>
                  </a:lnTo>
                  <a:lnTo>
                    <a:pt x="190" y="20067"/>
                  </a:lnTo>
                  <a:lnTo>
                    <a:pt x="253" y="20143"/>
                  </a:lnTo>
                  <a:lnTo>
                    <a:pt x="342" y="20206"/>
                  </a:lnTo>
                  <a:lnTo>
                    <a:pt x="380" y="20219"/>
                  </a:lnTo>
                  <a:lnTo>
                    <a:pt x="468" y="20219"/>
                  </a:lnTo>
                  <a:lnTo>
                    <a:pt x="506" y="20206"/>
                  </a:lnTo>
                  <a:lnTo>
                    <a:pt x="582" y="20143"/>
                  </a:lnTo>
                  <a:lnTo>
                    <a:pt x="658" y="20067"/>
                  </a:lnTo>
                  <a:lnTo>
                    <a:pt x="721" y="19966"/>
                  </a:lnTo>
                  <a:lnTo>
                    <a:pt x="772" y="19827"/>
                  </a:lnTo>
                  <a:lnTo>
                    <a:pt x="810" y="19688"/>
                  </a:lnTo>
                  <a:lnTo>
                    <a:pt x="835" y="19523"/>
                  </a:lnTo>
                  <a:lnTo>
                    <a:pt x="848" y="19346"/>
                  </a:lnTo>
                  <a:lnTo>
                    <a:pt x="848" y="18498"/>
                  </a:lnTo>
                  <a:lnTo>
                    <a:pt x="848" y="10211"/>
                  </a:lnTo>
                  <a:lnTo>
                    <a:pt x="848" y="126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830025" y="1393194"/>
              <a:ext cx="480825" cy="442550"/>
            </a:xfrm>
            <a:custGeom>
              <a:avLst/>
              <a:gdLst/>
              <a:ahLst/>
              <a:cxnLst/>
              <a:rect l="l" t="t" r="r" b="b"/>
              <a:pathLst>
                <a:path w="19233" h="17702" extrusionOk="0">
                  <a:moveTo>
                    <a:pt x="10325" y="1"/>
                  </a:moveTo>
                  <a:lnTo>
                    <a:pt x="9819" y="13"/>
                  </a:lnTo>
                  <a:lnTo>
                    <a:pt x="9338" y="64"/>
                  </a:lnTo>
                  <a:lnTo>
                    <a:pt x="8858" y="127"/>
                  </a:lnTo>
                  <a:lnTo>
                    <a:pt x="8390" y="228"/>
                  </a:lnTo>
                  <a:lnTo>
                    <a:pt x="8200" y="279"/>
                  </a:lnTo>
                  <a:lnTo>
                    <a:pt x="8035" y="330"/>
                  </a:lnTo>
                  <a:lnTo>
                    <a:pt x="7858" y="393"/>
                  </a:lnTo>
                  <a:lnTo>
                    <a:pt x="7694" y="469"/>
                  </a:lnTo>
                  <a:lnTo>
                    <a:pt x="7618" y="519"/>
                  </a:lnTo>
                  <a:lnTo>
                    <a:pt x="7554" y="583"/>
                  </a:lnTo>
                  <a:lnTo>
                    <a:pt x="7491" y="646"/>
                  </a:lnTo>
                  <a:lnTo>
                    <a:pt x="7441" y="709"/>
                  </a:lnTo>
                  <a:lnTo>
                    <a:pt x="7403" y="772"/>
                  </a:lnTo>
                  <a:lnTo>
                    <a:pt x="7377" y="848"/>
                  </a:lnTo>
                  <a:lnTo>
                    <a:pt x="7352" y="912"/>
                  </a:lnTo>
                  <a:lnTo>
                    <a:pt x="7352" y="987"/>
                  </a:lnTo>
                  <a:lnTo>
                    <a:pt x="7352" y="1000"/>
                  </a:lnTo>
                  <a:lnTo>
                    <a:pt x="7301" y="1114"/>
                  </a:lnTo>
                  <a:lnTo>
                    <a:pt x="7289" y="1228"/>
                  </a:lnTo>
                  <a:lnTo>
                    <a:pt x="7289" y="1456"/>
                  </a:lnTo>
                  <a:lnTo>
                    <a:pt x="7289" y="1532"/>
                  </a:lnTo>
                  <a:lnTo>
                    <a:pt x="7289" y="1911"/>
                  </a:lnTo>
                  <a:lnTo>
                    <a:pt x="7301" y="2101"/>
                  </a:lnTo>
                  <a:lnTo>
                    <a:pt x="7314" y="4340"/>
                  </a:lnTo>
                  <a:lnTo>
                    <a:pt x="7339" y="6137"/>
                  </a:lnTo>
                  <a:lnTo>
                    <a:pt x="7339" y="6656"/>
                  </a:lnTo>
                  <a:lnTo>
                    <a:pt x="7365" y="8086"/>
                  </a:lnTo>
                  <a:lnTo>
                    <a:pt x="7377" y="8680"/>
                  </a:lnTo>
                  <a:lnTo>
                    <a:pt x="7390" y="9958"/>
                  </a:lnTo>
                  <a:lnTo>
                    <a:pt x="7403" y="10022"/>
                  </a:lnTo>
                  <a:lnTo>
                    <a:pt x="7415" y="10085"/>
                  </a:lnTo>
                  <a:lnTo>
                    <a:pt x="7048" y="10300"/>
                  </a:lnTo>
                  <a:lnTo>
                    <a:pt x="6669" y="10553"/>
                  </a:lnTo>
                  <a:lnTo>
                    <a:pt x="6264" y="10831"/>
                  </a:lnTo>
                  <a:lnTo>
                    <a:pt x="5834" y="11148"/>
                  </a:lnTo>
                  <a:lnTo>
                    <a:pt x="5429" y="11464"/>
                  </a:lnTo>
                  <a:lnTo>
                    <a:pt x="5024" y="11780"/>
                  </a:lnTo>
                  <a:lnTo>
                    <a:pt x="4632" y="12122"/>
                  </a:lnTo>
                  <a:lnTo>
                    <a:pt x="4227" y="12451"/>
                  </a:lnTo>
                  <a:lnTo>
                    <a:pt x="3835" y="12805"/>
                  </a:lnTo>
                  <a:lnTo>
                    <a:pt x="3455" y="13159"/>
                  </a:lnTo>
                  <a:lnTo>
                    <a:pt x="3075" y="13514"/>
                  </a:lnTo>
                  <a:lnTo>
                    <a:pt x="2696" y="13881"/>
                  </a:lnTo>
                  <a:lnTo>
                    <a:pt x="2278" y="14298"/>
                  </a:lnTo>
                  <a:lnTo>
                    <a:pt x="1899" y="14716"/>
                  </a:lnTo>
                  <a:lnTo>
                    <a:pt x="1532" y="15133"/>
                  </a:lnTo>
                  <a:lnTo>
                    <a:pt x="1203" y="15538"/>
                  </a:lnTo>
                  <a:lnTo>
                    <a:pt x="848" y="15994"/>
                  </a:lnTo>
                  <a:lnTo>
                    <a:pt x="545" y="16386"/>
                  </a:lnTo>
                  <a:lnTo>
                    <a:pt x="241" y="16803"/>
                  </a:lnTo>
                  <a:lnTo>
                    <a:pt x="191" y="16879"/>
                  </a:lnTo>
                  <a:lnTo>
                    <a:pt x="102" y="16993"/>
                  </a:lnTo>
                  <a:lnTo>
                    <a:pt x="39" y="17107"/>
                  </a:lnTo>
                  <a:lnTo>
                    <a:pt x="13" y="17183"/>
                  </a:lnTo>
                  <a:lnTo>
                    <a:pt x="1" y="17259"/>
                  </a:lnTo>
                  <a:lnTo>
                    <a:pt x="1" y="17347"/>
                  </a:lnTo>
                  <a:lnTo>
                    <a:pt x="26" y="17423"/>
                  </a:lnTo>
                  <a:lnTo>
                    <a:pt x="64" y="17499"/>
                  </a:lnTo>
                  <a:lnTo>
                    <a:pt x="127" y="17575"/>
                  </a:lnTo>
                  <a:lnTo>
                    <a:pt x="191" y="17626"/>
                  </a:lnTo>
                  <a:lnTo>
                    <a:pt x="266" y="17664"/>
                  </a:lnTo>
                  <a:lnTo>
                    <a:pt x="342" y="17689"/>
                  </a:lnTo>
                  <a:lnTo>
                    <a:pt x="418" y="17702"/>
                  </a:lnTo>
                  <a:lnTo>
                    <a:pt x="507" y="17689"/>
                  </a:lnTo>
                  <a:lnTo>
                    <a:pt x="595" y="17664"/>
                  </a:lnTo>
                  <a:lnTo>
                    <a:pt x="760" y="17664"/>
                  </a:lnTo>
                  <a:lnTo>
                    <a:pt x="899" y="17651"/>
                  </a:lnTo>
                  <a:lnTo>
                    <a:pt x="1152" y="17613"/>
                  </a:lnTo>
                  <a:lnTo>
                    <a:pt x="1405" y="17575"/>
                  </a:lnTo>
                  <a:lnTo>
                    <a:pt x="1810" y="17487"/>
                  </a:lnTo>
                  <a:lnTo>
                    <a:pt x="2493" y="17360"/>
                  </a:lnTo>
                  <a:lnTo>
                    <a:pt x="3037" y="17272"/>
                  </a:lnTo>
                  <a:lnTo>
                    <a:pt x="3594" y="17196"/>
                  </a:lnTo>
                  <a:lnTo>
                    <a:pt x="4138" y="17120"/>
                  </a:lnTo>
                  <a:lnTo>
                    <a:pt x="4670" y="17069"/>
                  </a:lnTo>
                  <a:lnTo>
                    <a:pt x="5745" y="16968"/>
                  </a:lnTo>
                  <a:lnTo>
                    <a:pt x="6783" y="16892"/>
                  </a:lnTo>
                  <a:lnTo>
                    <a:pt x="8099" y="16816"/>
                  </a:lnTo>
                  <a:lnTo>
                    <a:pt x="8668" y="16803"/>
                  </a:lnTo>
                  <a:lnTo>
                    <a:pt x="9212" y="16791"/>
                  </a:lnTo>
                  <a:lnTo>
                    <a:pt x="9857" y="16778"/>
                  </a:lnTo>
                  <a:lnTo>
                    <a:pt x="10604" y="16791"/>
                  </a:lnTo>
                  <a:lnTo>
                    <a:pt x="11401" y="16803"/>
                  </a:lnTo>
                  <a:lnTo>
                    <a:pt x="12388" y="16829"/>
                  </a:lnTo>
                  <a:lnTo>
                    <a:pt x="12932" y="16854"/>
                  </a:lnTo>
                  <a:lnTo>
                    <a:pt x="13501" y="16879"/>
                  </a:lnTo>
                  <a:lnTo>
                    <a:pt x="14286" y="16943"/>
                  </a:lnTo>
                  <a:lnTo>
                    <a:pt x="15058" y="17018"/>
                  </a:lnTo>
                  <a:lnTo>
                    <a:pt x="15981" y="17120"/>
                  </a:lnTo>
                  <a:lnTo>
                    <a:pt x="16475" y="17170"/>
                  </a:lnTo>
                  <a:lnTo>
                    <a:pt x="16968" y="17246"/>
                  </a:lnTo>
                  <a:lnTo>
                    <a:pt x="17398" y="17309"/>
                  </a:lnTo>
                  <a:lnTo>
                    <a:pt x="17828" y="17385"/>
                  </a:lnTo>
                  <a:lnTo>
                    <a:pt x="18613" y="17537"/>
                  </a:lnTo>
                  <a:lnTo>
                    <a:pt x="18676" y="17537"/>
                  </a:lnTo>
                  <a:lnTo>
                    <a:pt x="18777" y="17525"/>
                  </a:lnTo>
                  <a:lnTo>
                    <a:pt x="18879" y="17487"/>
                  </a:lnTo>
                  <a:lnTo>
                    <a:pt x="18967" y="17423"/>
                  </a:lnTo>
                  <a:lnTo>
                    <a:pt x="19031" y="17335"/>
                  </a:lnTo>
                  <a:lnTo>
                    <a:pt x="19106" y="17284"/>
                  </a:lnTo>
                  <a:lnTo>
                    <a:pt x="19157" y="17221"/>
                  </a:lnTo>
                  <a:lnTo>
                    <a:pt x="19195" y="17145"/>
                  </a:lnTo>
                  <a:lnTo>
                    <a:pt x="19220" y="17069"/>
                  </a:lnTo>
                  <a:lnTo>
                    <a:pt x="19233" y="16993"/>
                  </a:lnTo>
                  <a:lnTo>
                    <a:pt x="19233" y="16905"/>
                  </a:lnTo>
                  <a:lnTo>
                    <a:pt x="19220" y="16829"/>
                  </a:lnTo>
                  <a:lnTo>
                    <a:pt x="19182" y="16753"/>
                  </a:lnTo>
                  <a:lnTo>
                    <a:pt x="18967" y="16399"/>
                  </a:lnTo>
                  <a:lnTo>
                    <a:pt x="18727" y="16032"/>
                  </a:lnTo>
                  <a:lnTo>
                    <a:pt x="18461" y="15639"/>
                  </a:lnTo>
                  <a:lnTo>
                    <a:pt x="18157" y="15222"/>
                  </a:lnTo>
                  <a:lnTo>
                    <a:pt x="17854" y="14792"/>
                  </a:lnTo>
                  <a:lnTo>
                    <a:pt x="17537" y="14374"/>
                  </a:lnTo>
                  <a:lnTo>
                    <a:pt x="17221" y="13969"/>
                  </a:lnTo>
                  <a:lnTo>
                    <a:pt x="16905" y="13577"/>
                  </a:lnTo>
                  <a:lnTo>
                    <a:pt x="16538" y="13172"/>
                  </a:lnTo>
                  <a:lnTo>
                    <a:pt x="16158" y="12780"/>
                  </a:lnTo>
                  <a:lnTo>
                    <a:pt x="15779" y="12388"/>
                  </a:lnTo>
                  <a:lnTo>
                    <a:pt x="15387" y="12021"/>
                  </a:lnTo>
                  <a:lnTo>
                    <a:pt x="15336" y="11957"/>
                  </a:lnTo>
                  <a:lnTo>
                    <a:pt x="14994" y="11628"/>
                  </a:lnTo>
                  <a:lnTo>
                    <a:pt x="14627" y="11287"/>
                  </a:lnTo>
                  <a:lnTo>
                    <a:pt x="14235" y="10933"/>
                  </a:lnTo>
                  <a:lnTo>
                    <a:pt x="13818" y="10591"/>
                  </a:lnTo>
                  <a:lnTo>
                    <a:pt x="13476" y="10325"/>
                  </a:lnTo>
                  <a:lnTo>
                    <a:pt x="13046" y="9984"/>
                  </a:lnTo>
                  <a:lnTo>
                    <a:pt x="12970" y="9920"/>
                  </a:lnTo>
                  <a:lnTo>
                    <a:pt x="12894" y="9857"/>
                  </a:lnTo>
                  <a:lnTo>
                    <a:pt x="12805" y="9794"/>
                  </a:lnTo>
                  <a:lnTo>
                    <a:pt x="12805" y="9541"/>
                  </a:lnTo>
                  <a:lnTo>
                    <a:pt x="12780" y="8503"/>
                  </a:lnTo>
                  <a:lnTo>
                    <a:pt x="12767" y="7795"/>
                  </a:lnTo>
                  <a:lnTo>
                    <a:pt x="12742" y="6707"/>
                  </a:lnTo>
                  <a:lnTo>
                    <a:pt x="12717" y="5504"/>
                  </a:lnTo>
                  <a:lnTo>
                    <a:pt x="12704" y="4745"/>
                  </a:lnTo>
                  <a:lnTo>
                    <a:pt x="12666" y="2949"/>
                  </a:lnTo>
                  <a:lnTo>
                    <a:pt x="12654" y="899"/>
                  </a:lnTo>
                  <a:lnTo>
                    <a:pt x="12654" y="836"/>
                  </a:lnTo>
                  <a:lnTo>
                    <a:pt x="12641" y="772"/>
                  </a:lnTo>
                  <a:lnTo>
                    <a:pt x="12616" y="722"/>
                  </a:lnTo>
                  <a:lnTo>
                    <a:pt x="12590" y="671"/>
                  </a:lnTo>
                  <a:lnTo>
                    <a:pt x="12540" y="621"/>
                  </a:lnTo>
                  <a:lnTo>
                    <a:pt x="12502" y="570"/>
                  </a:lnTo>
                  <a:lnTo>
                    <a:pt x="12451" y="532"/>
                  </a:lnTo>
                  <a:lnTo>
                    <a:pt x="12388" y="507"/>
                  </a:lnTo>
                  <a:lnTo>
                    <a:pt x="12350" y="443"/>
                  </a:lnTo>
                  <a:lnTo>
                    <a:pt x="12299" y="393"/>
                  </a:lnTo>
                  <a:lnTo>
                    <a:pt x="12249" y="355"/>
                  </a:lnTo>
                  <a:lnTo>
                    <a:pt x="12185" y="317"/>
                  </a:lnTo>
                  <a:lnTo>
                    <a:pt x="11920" y="216"/>
                  </a:lnTo>
                  <a:lnTo>
                    <a:pt x="11641" y="140"/>
                  </a:lnTo>
                  <a:lnTo>
                    <a:pt x="11477" y="102"/>
                  </a:lnTo>
                  <a:lnTo>
                    <a:pt x="11426" y="89"/>
                  </a:lnTo>
                  <a:lnTo>
                    <a:pt x="11110" y="39"/>
                  </a:lnTo>
                  <a:lnTo>
                    <a:pt x="10730" y="13"/>
                  </a:lnTo>
                  <a:lnTo>
                    <a:pt x="10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extrusionOk="0">
                  <a:moveTo>
                    <a:pt x="11210" y="874"/>
                  </a:moveTo>
                  <a:lnTo>
                    <a:pt x="11337" y="887"/>
                  </a:lnTo>
                  <a:lnTo>
                    <a:pt x="11337" y="899"/>
                  </a:lnTo>
                  <a:lnTo>
                    <a:pt x="11210" y="874"/>
                  </a:lnTo>
                  <a:close/>
                  <a:moveTo>
                    <a:pt x="4479" y="1646"/>
                  </a:moveTo>
                  <a:lnTo>
                    <a:pt x="4479" y="1659"/>
                  </a:lnTo>
                  <a:lnTo>
                    <a:pt x="4441" y="1659"/>
                  </a:lnTo>
                  <a:lnTo>
                    <a:pt x="4479" y="1646"/>
                  </a:lnTo>
                  <a:close/>
                  <a:moveTo>
                    <a:pt x="3163" y="2190"/>
                  </a:moveTo>
                  <a:lnTo>
                    <a:pt x="2999" y="2278"/>
                  </a:lnTo>
                  <a:lnTo>
                    <a:pt x="3151" y="2190"/>
                  </a:lnTo>
                  <a:close/>
                  <a:moveTo>
                    <a:pt x="278" y="6682"/>
                  </a:moveTo>
                  <a:lnTo>
                    <a:pt x="291" y="6783"/>
                  </a:lnTo>
                  <a:lnTo>
                    <a:pt x="278" y="6694"/>
                  </a:lnTo>
                  <a:lnTo>
                    <a:pt x="278" y="6682"/>
                  </a:lnTo>
                  <a:close/>
                  <a:moveTo>
                    <a:pt x="22952" y="12451"/>
                  </a:moveTo>
                  <a:lnTo>
                    <a:pt x="22990" y="12464"/>
                  </a:lnTo>
                  <a:lnTo>
                    <a:pt x="22952" y="12464"/>
                  </a:lnTo>
                  <a:lnTo>
                    <a:pt x="22952" y="12451"/>
                  </a:lnTo>
                  <a:close/>
                  <a:moveTo>
                    <a:pt x="19485" y="1"/>
                  </a:move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314725" y="5058725"/>
              <a:ext cx="1600" cy="350"/>
            </a:xfrm>
            <a:custGeom>
              <a:avLst/>
              <a:gdLst/>
              <a:ahLst/>
              <a:cxnLst/>
              <a:rect l="l" t="t" r="r" b="b"/>
              <a:pathLst>
                <a:path w="64" h="14" fill="none" extrusionOk="0">
                  <a:moveTo>
                    <a:pt x="0" y="14"/>
                  </a:moveTo>
                  <a:lnTo>
                    <a:pt x="0" y="14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710425" y="5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710125" y="5050200"/>
              <a:ext cx="975" cy="325"/>
            </a:xfrm>
            <a:custGeom>
              <a:avLst/>
              <a:gdLst/>
              <a:ahLst/>
              <a:cxnLst/>
              <a:rect l="l" t="t" r="r" b="b"/>
              <a:pathLst>
                <a:path w="39" h="13" fill="none" extrusionOk="0">
                  <a:moveTo>
                    <a:pt x="38" y="13"/>
                  </a:moveTo>
                  <a:lnTo>
                    <a:pt x="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8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390325" y="50495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768625" y="5035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808175" y="49698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143275" y="490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5143275" y="4905950"/>
              <a:ext cx="350" cy="2550"/>
            </a:xfrm>
            <a:custGeom>
              <a:avLst/>
              <a:gdLst/>
              <a:ahLst/>
              <a:cxnLst/>
              <a:rect l="l" t="t" r="r" b="b"/>
              <a:pathLst>
                <a:path w="14" h="102" fill="none" extrusionOk="0">
                  <a:moveTo>
                    <a:pt x="13" y="102"/>
                  </a:moveTo>
                  <a:lnTo>
                    <a:pt x="13" y="10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5211275" y="4793650"/>
              <a:ext cx="4150" cy="2250"/>
            </a:xfrm>
            <a:custGeom>
              <a:avLst/>
              <a:gdLst/>
              <a:ahLst/>
              <a:cxnLst/>
              <a:rect l="l" t="t" r="r" b="b"/>
              <a:pathLst>
                <a:path w="166" h="90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5247350" y="47800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fill="none" extrusionOk="0">
                  <a:moveTo>
                    <a:pt x="38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38" y="1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5419425" y="47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416575" y="4760775"/>
              <a:ext cx="3175" cy="650"/>
            </a:xfrm>
            <a:custGeom>
              <a:avLst/>
              <a:gdLst/>
              <a:ahLst/>
              <a:cxnLst/>
              <a:rect l="l" t="t" r="r" b="b"/>
              <a:pathLst>
                <a:path w="127" h="26" fill="none" extrusionOk="0">
                  <a:moveTo>
                    <a:pt x="127" y="25"/>
                  </a:moveTo>
                  <a:lnTo>
                    <a:pt x="12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13"/>
                  </a:lnTo>
                  <a:lnTo>
                    <a:pt x="127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fill="none" extrusionOk="0">
                  <a:moveTo>
                    <a:pt x="19840" y="1"/>
                  </a:moveTo>
                  <a:lnTo>
                    <a:pt x="19840" y="1"/>
                  </a:lnTo>
                  <a:lnTo>
                    <a:pt x="19485" y="1"/>
                  </a:lnTo>
                  <a:lnTo>
                    <a:pt x="19118" y="14"/>
                  </a:ln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10249" y="128"/>
                  </a:lnTo>
                  <a:lnTo>
                    <a:pt x="10249" y="128"/>
                  </a:lnTo>
                  <a:lnTo>
                    <a:pt x="10148" y="128"/>
                  </a:lnTo>
                  <a:lnTo>
                    <a:pt x="10148" y="128"/>
                  </a:lnTo>
                  <a:lnTo>
                    <a:pt x="9806" y="128"/>
                  </a:lnTo>
                  <a:lnTo>
                    <a:pt x="980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568" y="1013"/>
                  </a:lnTo>
                  <a:lnTo>
                    <a:pt x="4454" y="1013"/>
                  </a:lnTo>
                  <a:lnTo>
                    <a:pt x="4454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447" y="39"/>
                  </a:lnTo>
                  <a:lnTo>
                    <a:pt x="20194" y="1"/>
                  </a:lnTo>
                  <a:lnTo>
                    <a:pt x="20194" y="1"/>
                  </a:lnTo>
                  <a:lnTo>
                    <a:pt x="20080" y="1"/>
                  </a:lnTo>
                  <a:lnTo>
                    <a:pt x="20080" y="1"/>
                  </a:lnTo>
                  <a:lnTo>
                    <a:pt x="20029" y="1"/>
                  </a:lnTo>
                  <a:lnTo>
                    <a:pt x="20029" y="1"/>
                  </a:lnTo>
                  <a:lnTo>
                    <a:pt x="19953" y="1"/>
                  </a:lnTo>
                  <a:lnTo>
                    <a:pt x="19953" y="1"/>
                  </a:lnTo>
                  <a:lnTo>
                    <a:pt x="19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500825" y="3508150"/>
              <a:ext cx="967325" cy="896475"/>
            </a:xfrm>
            <a:custGeom>
              <a:avLst/>
              <a:gdLst/>
              <a:ahLst/>
              <a:cxnLst/>
              <a:rect l="l" t="t" r="r" b="b"/>
              <a:pathLst>
                <a:path w="38693" h="35859" extrusionOk="0">
                  <a:moveTo>
                    <a:pt x="10793" y="1620"/>
                  </a:moveTo>
                  <a:lnTo>
                    <a:pt x="10806" y="1632"/>
                  </a:lnTo>
                  <a:lnTo>
                    <a:pt x="10781" y="1620"/>
                  </a:lnTo>
                  <a:close/>
                  <a:moveTo>
                    <a:pt x="4809" y="5150"/>
                  </a:moveTo>
                  <a:lnTo>
                    <a:pt x="4810" y="5151"/>
                  </a:lnTo>
                  <a:lnTo>
                    <a:pt x="4810" y="5151"/>
                  </a:lnTo>
                  <a:lnTo>
                    <a:pt x="4821" y="5175"/>
                  </a:lnTo>
                  <a:lnTo>
                    <a:pt x="4809" y="5150"/>
                  </a:lnTo>
                  <a:close/>
                  <a:moveTo>
                    <a:pt x="21953" y="8288"/>
                  </a:moveTo>
                  <a:lnTo>
                    <a:pt x="21964" y="8320"/>
                  </a:lnTo>
                  <a:lnTo>
                    <a:pt x="21966" y="8326"/>
                  </a:lnTo>
                  <a:lnTo>
                    <a:pt x="21953" y="8288"/>
                  </a:lnTo>
                  <a:close/>
                  <a:moveTo>
                    <a:pt x="30329" y="16436"/>
                  </a:moveTo>
                  <a:lnTo>
                    <a:pt x="30342" y="16449"/>
                  </a:lnTo>
                  <a:lnTo>
                    <a:pt x="30405" y="16816"/>
                  </a:lnTo>
                  <a:lnTo>
                    <a:pt x="30329" y="16436"/>
                  </a:lnTo>
                  <a:close/>
                  <a:moveTo>
                    <a:pt x="33151" y="18094"/>
                  </a:moveTo>
                  <a:lnTo>
                    <a:pt x="33151" y="18106"/>
                  </a:lnTo>
                  <a:lnTo>
                    <a:pt x="33138" y="18106"/>
                  </a:lnTo>
                  <a:lnTo>
                    <a:pt x="33138" y="18119"/>
                  </a:lnTo>
                  <a:lnTo>
                    <a:pt x="33126" y="18119"/>
                  </a:lnTo>
                  <a:lnTo>
                    <a:pt x="33138" y="18106"/>
                  </a:lnTo>
                  <a:lnTo>
                    <a:pt x="33151" y="18094"/>
                  </a:lnTo>
                  <a:close/>
                  <a:moveTo>
                    <a:pt x="2987" y="0"/>
                  </a:moveTo>
                  <a:lnTo>
                    <a:pt x="2923" y="13"/>
                  </a:lnTo>
                  <a:lnTo>
                    <a:pt x="2860" y="25"/>
                  </a:lnTo>
                  <a:lnTo>
                    <a:pt x="2797" y="51"/>
                  </a:lnTo>
                  <a:lnTo>
                    <a:pt x="2746" y="89"/>
                  </a:lnTo>
                  <a:lnTo>
                    <a:pt x="2683" y="127"/>
                  </a:lnTo>
                  <a:lnTo>
                    <a:pt x="2645" y="177"/>
                  </a:lnTo>
                  <a:lnTo>
                    <a:pt x="2607" y="241"/>
                  </a:lnTo>
                  <a:lnTo>
                    <a:pt x="2569" y="304"/>
                  </a:lnTo>
                  <a:lnTo>
                    <a:pt x="2544" y="367"/>
                  </a:lnTo>
                  <a:lnTo>
                    <a:pt x="2519" y="468"/>
                  </a:lnTo>
                  <a:lnTo>
                    <a:pt x="2506" y="570"/>
                  </a:lnTo>
                  <a:lnTo>
                    <a:pt x="2506" y="671"/>
                  </a:lnTo>
                  <a:lnTo>
                    <a:pt x="2519" y="785"/>
                  </a:lnTo>
                  <a:lnTo>
                    <a:pt x="2569" y="1050"/>
                  </a:lnTo>
                  <a:lnTo>
                    <a:pt x="2632" y="1316"/>
                  </a:lnTo>
                  <a:lnTo>
                    <a:pt x="2721" y="1582"/>
                  </a:lnTo>
                  <a:lnTo>
                    <a:pt x="2810" y="1847"/>
                  </a:lnTo>
                  <a:lnTo>
                    <a:pt x="2999" y="2417"/>
                  </a:lnTo>
                  <a:lnTo>
                    <a:pt x="3214" y="2986"/>
                  </a:lnTo>
                  <a:lnTo>
                    <a:pt x="3050" y="2758"/>
                  </a:lnTo>
                  <a:lnTo>
                    <a:pt x="2721" y="2316"/>
                  </a:lnTo>
                  <a:lnTo>
                    <a:pt x="2544" y="2101"/>
                  </a:lnTo>
                  <a:lnTo>
                    <a:pt x="2354" y="1898"/>
                  </a:lnTo>
                  <a:lnTo>
                    <a:pt x="2139" y="1683"/>
                  </a:lnTo>
                  <a:lnTo>
                    <a:pt x="1924" y="1468"/>
                  </a:lnTo>
                  <a:lnTo>
                    <a:pt x="1709" y="1291"/>
                  </a:lnTo>
                  <a:lnTo>
                    <a:pt x="1494" y="1114"/>
                  </a:lnTo>
                  <a:lnTo>
                    <a:pt x="1266" y="949"/>
                  </a:lnTo>
                  <a:lnTo>
                    <a:pt x="1026" y="810"/>
                  </a:lnTo>
                  <a:lnTo>
                    <a:pt x="848" y="721"/>
                  </a:lnTo>
                  <a:lnTo>
                    <a:pt x="747" y="683"/>
                  </a:lnTo>
                  <a:lnTo>
                    <a:pt x="646" y="658"/>
                  </a:lnTo>
                  <a:lnTo>
                    <a:pt x="507" y="645"/>
                  </a:lnTo>
                  <a:lnTo>
                    <a:pt x="431" y="645"/>
                  </a:lnTo>
                  <a:lnTo>
                    <a:pt x="368" y="671"/>
                  </a:lnTo>
                  <a:lnTo>
                    <a:pt x="304" y="683"/>
                  </a:lnTo>
                  <a:lnTo>
                    <a:pt x="254" y="721"/>
                  </a:lnTo>
                  <a:lnTo>
                    <a:pt x="190" y="747"/>
                  </a:lnTo>
                  <a:lnTo>
                    <a:pt x="152" y="797"/>
                  </a:lnTo>
                  <a:lnTo>
                    <a:pt x="102" y="848"/>
                  </a:lnTo>
                  <a:lnTo>
                    <a:pt x="64" y="911"/>
                  </a:lnTo>
                  <a:lnTo>
                    <a:pt x="26" y="974"/>
                  </a:lnTo>
                  <a:lnTo>
                    <a:pt x="13" y="1050"/>
                  </a:lnTo>
                  <a:lnTo>
                    <a:pt x="1" y="1126"/>
                  </a:lnTo>
                  <a:lnTo>
                    <a:pt x="1" y="1202"/>
                  </a:lnTo>
                  <a:lnTo>
                    <a:pt x="1" y="1278"/>
                  </a:lnTo>
                  <a:lnTo>
                    <a:pt x="26" y="1341"/>
                  </a:lnTo>
                  <a:lnTo>
                    <a:pt x="77" y="1506"/>
                  </a:lnTo>
                  <a:lnTo>
                    <a:pt x="140" y="1645"/>
                  </a:lnTo>
                  <a:lnTo>
                    <a:pt x="266" y="1898"/>
                  </a:lnTo>
                  <a:lnTo>
                    <a:pt x="406" y="2151"/>
                  </a:lnTo>
                  <a:lnTo>
                    <a:pt x="709" y="2632"/>
                  </a:lnTo>
                  <a:lnTo>
                    <a:pt x="1013" y="3113"/>
                  </a:lnTo>
                  <a:lnTo>
                    <a:pt x="1342" y="3594"/>
                  </a:lnTo>
                  <a:lnTo>
                    <a:pt x="1506" y="3821"/>
                  </a:lnTo>
                  <a:lnTo>
                    <a:pt x="1683" y="4049"/>
                  </a:lnTo>
                  <a:lnTo>
                    <a:pt x="1873" y="4264"/>
                  </a:lnTo>
                  <a:lnTo>
                    <a:pt x="2063" y="4479"/>
                  </a:lnTo>
                  <a:lnTo>
                    <a:pt x="2253" y="4682"/>
                  </a:lnTo>
                  <a:lnTo>
                    <a:pt x="2468" y="4884"/>
                  </a:lnTo>
                  <a:lnTo>
                    <a:pt x="2873" y="5251"/>
                  </a:lnTo>
                  <a:lnTo>
                    <a:pt x="2974" y="5340"/>
                  </a:lnTo>
                  <a:lnTo>
                    <a:pt x="3025" y="5390"/>
                  </a:lnTo>
                  <a:lnTo>
                    <a:pt x="3101" y="5454"/>
                  </a:lnTo>
                  <a:lnTo>
                    <a:pt x="3176" y="5504"/>
                  </a:lnTo>
                  <a:lnTo>
                    <a:pt x="3252" y="5542"/>
                  </a:lnTo>
                  <a:lnTo>
                    <a:pt x="3341" y="5555"/>
                  </a:lnTo>
                  <a:lnTo>
                    <a:pt x="3392" y="5542"/>
                  </a:lnTo>
                  <a:lnTo>
                    <a:pt x="3455" y="5529"/>
                  </a:lnTo>
                  <a:lnTo>
                    <a:pt x="3619" y="5618"/>
                  </a:lnTo>
                  <a:lnTo>
                    <a:pt x="4391" y="6010"/>
                  </a:lnTo>
                  <a:lnTo>
                    <a:pt x="5188" y="6440"/>
                  </a:lnTo>
                  <a:lnTo>
                    <a:pt x="5985" y="6883"/>
                  </a:lnTo>
                  <a:lnTo>
                    <a:pt x="6960" y="7453"/>
                  </a:lnTo>
                  <a:lnTo>
                    <a:pt x="7934" y="8035"/>
                  </a:lnTo>
                  <a:lnTo>
                    <a:pt x="8883" y="8591"/>
                  </a:lnTo>
                  <a:lnTo>
                    <a:pt x="9844" y="9148"/>
                  </a:lnTo>
                  <a:lnTo>
                    <a:pt x="10313" y="9426"/>
                  </a:lnTo>
                  <a:lnTo>
                    <a:pt x="10781" y="9705"/>
                  </a:lnTo>
                  <a:lnTo>
                    <a:pt x="11704" y="10274"/>
                  </a:lnTo>
                  <a:lnTo>
                    <a:pt x="12666" y="10844"/>
                  </a:lnTo>
                  <a:lnTo>
                    <a:pt x="13628" y="11400"/>
                  </a:lnTo>
                  <a:lnTo>
                    <a:pt x="14577" y="11957"/>
                  </a:lnTo>
                  <a:lnTo>
                    <a:pt x="15500" y="12514"/>
                  </a:lnTo>
                  <a:lnTo>
                    <a:pt x="16449" y="13121"/>
                  </a:lnTo>
                  <a:lnTo>
                    <a:pt x="17373" y="13728"/>
                  </a:lnTo>
                  <a:lnTo>
                    <a:pt x="17575" y="13868"/>
                  </a:lnTo>
                  <a:lnTo>
                    <a:pt x="18765" y="14665"/>
                  </a:lnTo>
                  <a:lnTo>
                    <a:pt x="19347" y="15044"/>
                  </a:lnTo>
                  <a:lnTo>
                    <a:pt x="19929" y="15424"/>
                  </a:lnTo>
                  <a:lnTo>
                    <a:pt x="19903" y="15411"/>
                  </a:lnTo>
                  <a:lnTo>
                    <a:pt x="19979" y="15462"/>
                  </a:lnTo>
                  <a:lnTo>
                    <a:pt x="20017" y="15487"/>
                  </a:lnTo>
                  <a:lnTo>
                    <a:pt x="20043" y="15500"/>
                  </a:lnTo>
                  <a:lnTo>
                    <a:pt x="20081" y="15525"/>
                  </a:lnTo>
                  <a:lnTo>
                    <a:pt x="20625" y="15917"/>
                  </a:lnTo>
                  <a:lnTo>
                    <a:pt x="21181" y="16322"/>
                  </a:lnTo>
                  <a:lnTo>
                    <a:pt x="23003" y="17676"/>
                  </a:lnTo>
                  <a:lnTo>
                    <a:pt x="23446" y="18005"/>
                  </a:lnTo>
                  <a:lnTo>
                    <a:pt x="23876" y="18347"/>
                  </a:lnTo>
                  <a:lnTo>
                    <a:pt x="24294" y="18688"/>
                  </a:lnTo>
                  <a:lnTo>
                    <a:pt x="24711" y="19043"/>
                  </a:lnTo>
                  <a:lnTo>
                    <a:pt x="26015" y="20207"/>
                  </a:lnTo>
                  <a:lnTo>
                    <a:pt x="26673" y="20801"/>
                  </a:lnTo>
                  <a:lnTo>
                    <a:pt x="27002" y="21105"/>
                  </a:lnTo>
                  <a:lnTo>
                    <a:pt x="27331" y="21421"/>
                  </a:lnTo>
                  <a:lnTo>
                    <a:pt x="27710" y="21814"/>
                  </a:lnTo>
                  <a:lnTo>
                    <a:pt x="28090" y="22206"/>
                  </a:lnTo>
                  <a:lnTo>
                    <a:pt x="28811" y="23016"/>
                  </a:lnTo>
                  <a:lnTo>
                    <a:pt x="29532" y="23813"/>
                  </a:lnTo>
                  <a:lnTo>
                    <a:pt x="30241" y="24597"/>
                  </a:lnTo>
                  <a:lnTo>
                    <a:pt x="30532" y="24951"/>
                  </a:lnTo>
                  <a:lnTo>
                    <a:pt x="30823" y="25293"/>
                  </a:lnTo>
                  <a:lnTo>
                    <a:pt x="31101" y="25647"/>
                  </a:lnTo>
                  <a:lnTo>
                    <a:pt x="31379" y="26014"/>
                  </a:lnTo>
                  <a:lnTo>
                    <a:pt x="32455" y="27457"/>
                  </a:lnTo>
                  <a:lnTo>
                    <a:pt x="33075" y="28304"/>
                  </a:lnTo>
                  <a:lnTo>
                    <a:pt x="33708" y="29152"/>
                  </a:lnTo>
                  <a:lnTo>
                    <a:pt x="34328" y="30012"/>
                  </a:lnTo>
                  <a:lnTo>
                    <a:pt x="34922" y="30873"/>
                  </a:lnTo>
                  <a:lnTo>
                    <a:pt x="35985" y="32480"/>
                  </a:lnTo>
                  <a:lnTo>
                    <a:pt x="36301" y="32935"/>
                  </a:lnTo>
                  <a:lnTo>
                    <a:pt x="36630" y="33391"/>
                  </a:lnTo>
                  <a:lnTo>
                    <a:pt x="37276" y="34302"/>
                  </a:lnTo>
                  <a:lnTo>
                    <a:pt x="37276" y="34327"/>
                  </a:lnTo>
                  <a:lnTo>
                    <a:pt x="37276" y="34378"/>
                  </a:lnTo>
                  <a:lnTo>
                    <a:pt x="37288" y="34428"/>
                  </a:lnTo>
                  <a:lnTo>
                    <a:pt x="37314" y="34479"/>
                  </a:lnTo>
                  <a:lnTo>
                    <a:pt x="37339" y="34517"/>
                  </a:lnTo>
                  <a:lnTo>
                    <a:pt x="37377" y="34555"/>
                  </a:lnTo>
                  <a:lnTo>
                    <a:pt x="37415" y="34593"/>
                  </a:lnTo>
                  <a:lnTo>
                    <a:pt x="37465" y="34618"/>
                  </a:lnTo>
                  <a:lnTo>
                    <a:pt x="37516" y="34631"/>
                  </a:lnTo>
                  <a:lnTo>
                    <a:pt x="37719" y="34934"/>
                  </a:lnTo>
                  <a:lnTo>
                    <a:pt x="37972" y="35327"/>
                  </a:lnTo>
                  <a:lnTo>
                    <a:pt x="38199" y="35719"/>
                  </a:lnTo>
                  <a:lnTo>
                    <a:pt x="38237" y="35782"/>
                  </a:lnTo>
                  <a:lnTo>
                    <a:pt x="38301" y="35820"/>
                  </a:lnTo>
                  <a:lnTo>
                    <a:pt x="38364" y="35845"/>
                  </a:lnTo>
                  <a:lnTo>
                    <a:pt x="38427" y="35858"/>
                  </a:lnTo>
                  <a:lnTo>
                    <a:pt x="38490" y="35845"/>
                  </a:lnTo>
                  <a:lnTo>
                    <a:pt x="38554" y="35820"/>
                  </a:lnTo>
                  <a:lnTo>
                    <a:pt x="38604" y="35782"/>
                  </a:lnTo>
                  <a:lnTo>
                    <a:pt x="38642" y="35744"/>
                  </a:lnTo>
                  <a:lnTo>
                    <a:pt x="38667" y="35706"/>
                  </a:lnTo>
                  <a:lnTo>
                    <a:pt x="38680" y="35656"/>
                  </a:lnTo>
                  <a:lnTo>
                    <a:pt x="38693" y="35605"/>
                  </a:lnTo>
                  <a:lnTo>
                    <a:pt x="38693" y="35554"/>
                  </a:lnTo>
                  <a:lnTo>
                    <a:pt x="38680" y="35504"/>
                  </a:lnTo>
                  <a:lnTo>
                    <a:pt x="38655" y="35453"/>
                  </a:lnTo>
                  <a:lnTo>
                    <a:pt x="38604" y="35352"/>
                  </a:lnTo>
                  <a:lnTo>
                    <a:pt x="38440" y="35074"/>
                  </a:lnTo>
                  <a:lnTo>
                    <a:pt x="38275" y="34808"/>
                  </a:lnTo>
                  <a:lnTo>
                    <a:pt x="37921" y="34289"/>
                  </a:lnTo>
                  <a:lnTo>
                    <a:pt x="37959" y="33214"/>
                  </a:lnTo>
                  <a:lnTo>
                    <a:pt x="37959" y="32758"/>
                  </a:lnTo>
                  <a:lnTo>
                    <a:pt x="37972" y="32303"/>
                  </a:lnTo>
                  <a:lnTo>
                    <a:pt x="37959" y="31847"/>
                  </a:lnTo>
                  <a:lnTo>
                    <a:pt x="37946" y="31379"/>
                  </a:lnTo>
                  <a:lnTo>
                    <a:pt x="37908" y="30848"/>
                  </a:lnTo>
                  <a:lnTo>
                    <a:pt x="37908" y="30683"/>
                  </a:lnTo>
                  <a:lnTo>
                    <a:pt x="37896" y="30645"/>
                  </a:lnTo>
                  <a:lnTo>
                    <a:pt x="37896" y="30607"/>
                  </a:lnTo>
                  <a:lnTo>
                    <a:pt x="37896" y="30569"/>
                  </a:lnTo>
                  <a:lnTo>
                    <a:pt x="37896" y="30481"/>
                  </a:lnTo>
                  <a:lnTo>
                    <a:pt x="37870" y="30190"/>
                  </a:lnTo>
                  <a:lnTo>
                    <a:pt x="37820" y="29684"/>
                  </a:lnTo>
                  <a:lnTo>
                    <a:pt x="37769" y="29177"/>
                  </a:lnTo>
                  <a:lnTo>
                    <a:pt x="37630" y="28165"/>
                  </a:lnTo>
                  <a:lnTo>
                    <a:pt x="37554" y="27583"/>
                  </a:lnTo>
                  <a:lnTo>
                    <a:pt x="37453" y="27014"/>
                  </a:lnTo>
                  <a:lnTo>
                    <a:pt x="37352" y="26444"/>
                  </a:lnTo>
                  <a:lnTo>
                    <a:pt x="37238" y="25875"/>
                  </a:lnTo>
                  <a:lnTo>
                    <a:pt x="37174" y="25597"/>
                  </a:lnTo>
                  <a:lnTo>
                    <a:pt x="37099" y="25318"/>
                  </a:lnTo>
                  <a:lnTo>
                    <a:pt x="37023" y="25040"/>
                  </a:lnTo>
                  <a:lnTo>
                    <a:pt x="36921" y="24774"/>
                  </a:lnTo>
                  <a:lnTo>
                    <a:pt x="36845" y="24610"/>
                  </a:lnTo>
                  <a:lnTo>
                    <a:pt x="36757" y="24458"/>
                  </a:lnTo>
                  <a:lnTo>
                    <a:pt x="36656" y="24331"/>
                  </a:lnTo>
                  <a:lnTo>
                    <a:pt x="36542" y="24205"/>
                  </a:lnTo>
                  <a:lnTo>
                    <a:pt x="36479" y="24154"/>
                  </a:lnTo>
                  <a:lnTo>
                    <a:pt x="36415" y="24116"/>
                  </a:lnTo>
                  <a:lnTo>
                    <a:pt x="36339" y="24078"/>
                  </a:lnTo>
                  <a:lnTo>
                    <a:pt x="36263" y="24053"/>
                  </a:lnTo>
                  <a:lnTo>
                    <a:pt x="36213" y="24040"/>
                  </a:lnTo>
                  <a:lnTo>
                    <a:pt x="36150" y="24040"/>
                  </a:lnTo>
                  <a:lnTo>
                    <a:pt x="36023" y="24053"/>
                  </a:lnTo>
                  <a:lnTo>
                    <a:pt x="35909" y="24091"/>
                  </a:lnTo>
                  <a:lnTo>
                    <a:pt x="35821" y="24142"/>
                  </a:lnTo>
                  <a:lnTo>
                    <a:pt x="35719" y="24218"/>
                  </a:lnTo>
                  <a:lnTo>
                    <a:pt x="35643" y="24306"/>
                  </a:lnTo>
                  <a:lnTo>
                    <a:pt x="35593" y="24382"/>
                  </a:lnTo>
                  <a:lnTo>
                    <a:pt x="35530" y="24471"/>
                  </a:lnTo>
                  <a:lnTo>
                    <a:pt x="35454" y="24660"/>
                  </a:lnTo>
                  <a:lnTo>
                    <a:pt x="35403" y="24787"/>
                  </a:lnTo>
                  <a:lnTo>
                    <a:pt x="35378" y="24913"/>
                  </a:lnTo>
                  <a:lnTo>
                    <a:pt x="35302" y="25179"/>
                  </a:lnTo>
                  <a:lnTo>
                    <a:pt x="35251" y="25458"/>
                  </a:lnTo>
                  <a:lnTo>
                    <a:pt x="35150" y="25976"/>
                  </a:lnTo>
                  <a:lnTo>
                    <a:pt x="35061" y="26508"/>
                  </a:lnTo>
                  <a:lnTo>
                    <a:pt x="35036" y="25989"/>
                  </a:lnTo>
                  <a:lnTo>
                    <a:pt x="34973" y="24812"/>
                  </a:lnTo>
                  <a:lnTo>
                    <a:pt x="34910" y="23623"/>
                  </a:lnTo>
                  <a:lnTo>
                    <a:pt x="34910" y="23673"/>
                  </a:lnTo>
                  <a:lnTo>
                    <a:pt x="34846" y="22838"/>
                  </a:lnTo>
                  <a:lnTo>
                    <a:pt x="34770" y="21991"/>
                  </a:lnTo>
                  <a:lnTo>
                    <a:pt x="34682" y="21194"/>
                  </a:lnTo>
                  <a:lnTo>
                    <a:pt x="34581" y="20396"/>
                  </a:lnTo>
                  <a:lnTo>
                    <a:pt x="34479" y="19776"/>
                  </a:lnTo>
                  <a:lnTo>
                    <a:pt x="34366" y="19169"/>
                  </a:lnTo>
                  <a:lnTo>
                    <a:pt x="34302" y="18878"/>
                  </a:lnTo>
                  <a:lnTo>
                    <a:pt x="34226" y="18587"/>
                  </a:lnTo>
                  <a:lnTo>
                    <a:pt x="34138" y="18309"/>
                  </a:lnTo>
                  <a:lnTo>
                    <a:pt x="34100" y="18170"/>
                  </a:lnTo>
                  <a:lnTo>
                    <a:pt x="34049" y="18043"/>
                  </a:lnTo>
                  <a:lnTo>
                    <a:pt x="33948" y="17866"/>
                  </a:lnTo>
                  <a:lnTo>
                    <a:pt x="33847" y="17701"/>
                  </a:lnTo>
                  <a:lnTo>
                    <a:pt x="33796" y="17638"/>
                  </a:lnTo>
                  <a:lnTo>
                    <a:pt x="33746" y="17587"/>
                  </a:lnTo>
                  <a:lnTo>
                    <a:pt x="33619" y="17499"/>
                  </a:lnTo>
                  <a:lnTo>
                    <a:pt x="33493" y="17436"/>
                  </a:lnTo>
                  <a:lnTo>
                    <a:pt x="33429" y="17410"/>
                  </a:lnTo>
                  <a:lnTo>
                    <a:pt x="33353" y="17385"/>
                  </a:lnTo>
                  <a:lnTo>
                    <a:pt x="33265" y="17385"/>
                  </a:lnTo>
                  <a:lnTo>
                    <a:pt x="33189" y="17372"/>
                  </a:lnTo>
                  <a:lnTo>
                    <a:pt x="33100" y="17385"/>
                  </a:lnTo>
                  <a:lnTo>
                    <a:pt x="33024" y="17410"/>
                  </a:lnTo>
                  <a:lnTo>
                    <a:pt x="32898" y="17474"/>
                  </a:lnTo>
                  <a:lnTo>
                    <a:pt x="32835" y="17512"/>
                  </a:lnTo>
                  <a:lnTo>
                    <a:pt x="32771" y="17562"/>
                  </a:lnTo>
                  <a:lnTo>
                    <a:pt x="32695" y="17638"/>
                  </a:lnTo>
                  <a:lnTo>
                    <a:pt x="32632" y="17727"/>
                  </a:lnTo>
                  <a:lnTo>
                    <a:pt x="32569" y="17828"/>
                  </a:lnTo>
                  <a:lnTo>
                    <a:pt x="32518" y="17929"/>
                  </a:lnTo>
                  <a:lnTo>
                    <a:pt x="32417" y="18182"/>
                  </a:lnTo>
                  <a:lnTo>
                    <a:pt x="32328" y="18448"/>
                  </a:lnTo>
                  <a:lnTo>
                    <a:pt x="32265" y="18714"/>
                  </a:lnTo>
                  <a:lnTo>
                    <a:pt x="32215" y="18979"/>
                  </a:lnTo>
                  <a:lnTo>
                    <a:pt x="32101" y="19549"/>
                  </a:lnTo>
                  <a:lnTo>
                    <a:pt x="32012" y="20105"/>
                  </a:lnTo>
                  <a:lnTo>
                    <a:pt x="31949" y="20675"/>
                  </a:lnTo>
                  <a:lnTo>
                    <a:pt x="31886" y="21244"/>
                  </a:lnTo>
                  <a:lnTo>
                    <a:pt x="31822" y="21953"/>
                  </a:lnTo>
                  <a:lnTo>
                    <a:pt x="31734" y="21231"/>
                  </a:lnTo>
                  <a:lnTo>
                    <a:pt x="31582" y="20093"/>
                  </a:lnTo>
                  <a:lnTo>
                    <a:pt x="31430" y="18954"/>
                  </a:lnTo>
                  <a:lnTo>
                    <a:pt x="31342" y="18372"/>
                  </a:lnTo>
                  <a:lnTo>
                    <a:pt x="31240" y="17790"/>
                  </a:lnTo>
                  <a:lnTo>
                    <a:pt x="31025" y="16613"/>
                  </a:lnTo>
                  <a:lnTo>
                    <a:pt x="30899" y="16044"/>
                  </a:lnTo>
                  <a:lnTo>
                    <a:pt x="30785" y="15474"/>
                  </a:lnTo>
                  <a:lnTo>
                    <a:pt x="30646" y="14905"/>
                  </a:lnTo>
                  <a:lnTo>
                    <a:pt x="30506" y="14336"/>
                  </a:lnTo>
                  <a:lnTo>
                    <a:pt x="30355" y="13779"/>
                  </a:lnTo>
                  <a:lnTo>
                    <a:pt x="30190" y="13210"/>
                  </a:lnTo>
                  <a:lnTo>
                    <a:pt x="30089" y="12931"/>
                  </a:lnTo>
                  <a:lnTo>
                    <a:pt x="29988" y="12640"/>
                  </a:lnTo>
                  <a:lnTo>
                    <a:pt x="29874" y="12362"/>
                  </a:lnTo>
                  <a:lnTo>
                    <a:pt x="29747" y="12084"/>
                  </a:lnTo>
                  <a:lnTo>
                    <a:pt x="29684" y="11957"/>
                  </a:lnTo>
                  <a:lnTo>
                    <a:pt x="29595" y="11818"/>
                  </a:lnTo>
                  <a:lnTo>
                    <a:pt x="29507" y="11704"/>
                  </a:lnTo>
                  <a:lnTo>
                    <a:pt x="29393" y="11603"/>
                  </a:lnTo>
                  <a:lnTo>
                    <a:pt x="29292" y="11514"/>
                  </a:lnTo>
                  <a:lnTo>
                    <a:pt x="29178" y="11451"/>
                  </a:lnTo>
                  <a:lnTo>
                    <a:pt x="29115" y="11438"/>
                  </a:lnTo>
                  <a:lnTo>
                    <a:pt x="29039" y="11426"/>
                  </a:lnTo>
                  <a:lnTo>
                    <a:pt x="28975" y="11413"/>
                  </a:lnTo>
                  <a:lnTo>
                    <a:pt x="28912" y="11413"/>
                  </a:lnTo>
                  <a:lnTo>
                    <a:pt x="28811" y="11426"/>
                  </a:lnTo>
                  <a:lnTo>
                    <a:pt x="28722" y="11464"/>
                  </a:lnTo>
                  <a:lnTo>
                    <a:pt x="28621" y="11514"/>
                  </a:lnTo>
                  <a:lnTo>
                    <a:pt x="28520" y="11590"/>
                  </a:lnTo>
                  <a:lnTo>
                    <a:pt x="28431" y="11691"/>
                  </a:lnTo>
                  <a:lnTo>
                    <a:pt x="28343" y="11818"/>
                  </a:lnTo>
                  <a:lnTo>
                    <a:pt x="28267" y="11957"/>
                  </a:lnTo>
                  <a:lnTo>
                    <a:pt x="28216" y="12096"/>
                  </a:lnTo>
                  <a:lnTo>
                    <a:pt x="28178" y="12235"/>
                  </a:lnTo>
                  <a:lnTo>
                    <a:pt x="28115" y="12526"/>
                  </a:lnTo>
                  <a:lnTo>
                    <a:pt x="28077" y="12830"/>
                  </a:lnTo>
                  <a:lnTo>
                    <a:pt x="28014" y="13412"/>
                  </a:lnTo>
                  <a:lnTo>
                    <a:pt x="27951" y="14007"/>
                  </a:lnTo>
                  <a:lnTo>
                    <a:pt x="27913" y="14589"/>
                  </a:lnTo>
                  <a:lnTo>
                    <a:pt x="27887" y="15171"/>
                  </a:lnTo>
                  <a:lnTo>
                    <a:pt x="27875" y="15753"/>
                  </a:lnTo>
                  <a:lnTo>
                    <a:pt x="27875" y="16360"/>
                  </a:lnTo>
                  <a:lnTo>
                    <a:pt x="27887" y="16955"/>
                  </a:lnTo>
                  <a:lnTo>
                    <a:pt x="27938" y="18144"/>
                  </a:lnTo>
                  <a:lnTo>
                    <a:pt x="27951" y="18385"/>
                  </a:lnTo>
                  <a:lnTo>
                    <a:pt x="27748" y="17524"/>
                  </a:lnTo>
                  <a:lnTo>
                    <a:pt x="27482" y="16398"/>
                  </a:lnTo>
                  <a:lnTo>
                    <a:pt x="27242" y="15272"/>
                  </a:lnTo>
                  <a:lnTo>
                    <a:pt x="26989" y="14108"/>
                  </a:lnTo>
                  <a:lnTo>
                    <a:pt x="26736" y="12944"/>
                  </a:lnTo>
                  <a:lnTo>
                    <a:pt x="26458" y="11818"/>
                  </a:lnTo>
                  <a:lnTo>
                    <a:pt x="26179" y="10692"/>
                  </a:lnTo>
                  <a:lnTo>
                    <a:pt x="26015" y="10122"/>
                  </a:lnTo>
                  <a:lnTo>
                    <a:pt x="25926" y="9844"/>
                  </a:lnTo>
                  <a:lnTo>
                    <a:pt x="25825" y="9578"/>
                  </a:lnTo>
                  <a:lnTo>
                    <a:pt x="25711" y="9287"/>
                  </a:lnTo>
                  <a:lnTo>
                    <a:pt x="25585" y="9009"/>
                  </a:lnTo>
                  <a:lnTo>
                    <a:pt x="25445" y="8731"/>
                  </a:lnTo>
                  <a:lnTo>
                    <a:pt x="25369" y="8591"/>
                  </a:lnTo>
                  <a:lnTo>
                    <a:pt x="25281" y="8465"/>
                  </a:lnTo>
                  <a:lnTo>
                    <a:pt x="25192" y="8338"/>
                  </a:lnTo>
                  <a:lnTo>
                    <a:pt x="25078" y="8224"/>
                  </a:lnTo>
                  <a:lnTo>
                    <a:pt x="24965" y="8136"/>
                  </a:lnTo>
                  <a:lnTo>
                    <a:pt x="24901" y="8098"/>
                  </a:lnTo>
                  <a:lnTo>
                    <a:pt x="24825" y="8060"/>
                  </a:lnTo>
                  <a:lnTo>
                    <a:pt x="24724" y="8022"/>
                  </a:lnTo>
                  <a:lnTo>
                    <a:pt x="24610" y="7984"/>
                  </a:lnTo>
                  <a:lnTo>
                    <a:pt x="24471" y="7984"/>
                  </a:lnTo>
                  <a:lnTo>
                    <a:pt x="24332" y="7997"/>
                  </a:lnTo>
                  <a:lnTo>
                    <a:pt x="24269" y="8009"/>
                  </a:lnTo>
                  <a:lnTo>
                    <a:pt x="24205" y="8022"/>
                  </a:lnTo>
                  <a:lnTo>
                    <a:pt x="24092" y="8085"/>
                  </a:lnTo>
                  <a:lnTo>
                    <a:pt x="23990" y="8174"/>
                  </a:lnTo>
                  <a:lnTo>
                    <a:pt x="23902" y="8275"/>
                  </a:lnTo>
                  <a:lnTo>
                    <a:pt x="23838" y="8376"/>
                  </a:lnTo>
                  <a:lnTo>
                    <a:pt x="23788" y="8490"/>
                  </a:lnTo>
                  <a:lnTo>
                    <a:pt x="23750" y="8617"/>
                  </a:lnTo>
                  <a:lnTo>
                    <a:pt x="23712" y="8731"/>
                  </a:lnTo>
                  <a:lnTo>
                    <a:pt x="23674" y="9009"/>
                  </a:lnTo>
                  <a:lnTo>
                    <a:pt x="23636" y="9287"/>
                  </a:lnTo>
                  <a:lnTo>
                    <a:pt x="23585" y="9857"/>
                  </a:lnTo>
                  <a:lnTo>
                    <a:pt x="23547" y="10439"/>
                  </a:lnTo>
                  <a:lnTo>
                    <a:pt x="23522" y="11033"/>
                  </a:lnTo>
                  <a:lnTo>
                    <a:pt x="23509" y="11615"/>
                  </a:lnTo>
                  <a:lnTo>
                    <a:pt x="23497" y="12197"/>
                  </a:lnTo>
                  <a:lnTo>
                    <a:pt x="23509" y="13539"/>
                  </a:lnTo>
                  <a:lnTo>
                    <a:pt x="23547" y="14880"/>
                  </a:lnTo>
                  <a:lnTo>
                    <a:pt x="23358" y="14019"/>
                  </a:lnTo>
                  <a:lnTo>
                    <a:pt x="23231" y="13463"/>
                  </a:lnTo>
                  <a:lnTo>
                    <a:pt x="23168" y="13159"/>
                  </a:lnTo>
                  <a:lnTo>
                    <a:pt x="23143" y="13033"/>
                  </a:lnTo>
                  <a:lnTo>
                    <a:pt x="23143" y="12995"/>
                  </a:lnTo>
                  <a:lnTo>
                    <a:pt x="23117" y="12868"/>
                  </a:lnTo>
                  <a:lnTo>
                    <a:pt x="23105" y="12855"/>
                  </a:lnTo>
                  <a:lnTo>
                    <a:pt x="23092" y="12767"/>
                  </a:lnTo>
                  <a:lnTo>
                    <a:pt x="23092" y="12754"/>
                  </a:lnTo>
                  <a:lnTo>
                    <a:pt x="23092" y="12741"/>
                  </a:lnTo>
                  <a:lnTo>
                    <a:pt x="23092" y="12729"/>
                  </a:lnTo>
                  <a:lnTo>
                    <a:pt x="23079" y="12729"/>
                  </a:lnTo>
                  <a:lnTo>
                    <a:pt x="22852" y="11590"/>
                  </a:lnTo>
                  <a:lnTo>
                    <a:pt x="22725" y="11033"/>
                  </a:lnTo>
                  <a:lnTo>
                    <a:pt x="22586" y="10477"/>
                  </a:lnTo>
                  <a:lnTo>
                    <a:pt x="22447" y="9920"/>
                  </a:lnTo>
                  <a:lnTo>
                    <a:pt x="22295" y="9376"/>
                  </a:lnTo>
                  <a:lnTo>
                    <a:pt x="22130" y="8832"/>
                  </a:lnTo>
                  <a:lnTo>
                    <a:pt x="21964" y="8320"/>
                  </a:lnTo>
                  <a:lnTo>
                    <a:pt x="21928" y="8224"/>
                  </a:lnTo>
                  <a:lnTo>
                    <a:pt x="21903" y="8149"/>
                  </a:lnTo>
                  <a:lnTo>
                    <a:pt x="21915" y="8174"/>
                  </a:lnTo>
                  <a:lnTo>
                    <a:pt x="21789" y="7832"/>
                  </a:lnTo>
                  <a:lnTo>
                    <a:pt x="21662" y="7503"/>
                  </a:lnTo>
                  <a:lnTo>
                    <a:pt x="21523" y="7174"/>
                  </a:lnTo>
                  <a:lnTo>
                    <a:pt x="21371" y="6845"/>
                  </a:lnTo>
                  <a:lnTo>
                    <a:pt x="21245" y="6567"/>
                  </a:lnTo>
                  <a:lnTo>
                    <a:pt x="21093" y="6301"/>
                  </a:lnTo>
                  <a:lnTo>
                    <a:pt x="20954" y="6061"/>
                  </a:lnTo>
                  <a:lnTo>
                    <a:pt x="20789" y="5820"/>
                  </a:lnTo>
                  <a:lnTo>
                    <a:pt x="20675" y="5656"/>
                  </a:lnTo>
                  <a:lnTo>
                    <a:pt x="20561" y="5479"/>
                  </a:lnTo>
                  <a:lnTo>
                    <a:pt x="20422" y="5327"/>
                  </a:lnTo>
                  <a:lnTo>
                    <a:pt x="20270" y="5175"/>
                  </a:lnTo>
                  <a:lnTo>
                    <a:pt x="20131" y="5061"/>
                  </a:lnTo>
                  <a:lnTo>
                    <a:pt x="20043" y="5011"/>
                  </a:lnTo>
                  <a:lnTo>
                    <a:pt x="19954" y="4973"/>
                  </a:lnTo>
                  <a:lnTo>
                    <a:pt x="19840" y="4935"/>
                  </a:lnTo>
                  <a:lnTo>
                    <a:pt x="19777" y="4922"/>
                  </a:lnTo>
                  <a:lnTo>
                    <a:pt x="19701" y="4909"/>
                  </a:lnTo>
                  <a:lnTo>
                    <a:pt x="19587" y="4935"/>
                  </a:lnTo>
                  <a:lnTo>
                    <a:pt x="19473" y="4960"/>
                  </a:lnTo>
                  <a:lnTo>
                    <a:pt x="19423" y="4985"/>
                  </a:lnTo>
                  <a:lnTo>
                    <a:pt x="19372" y="5023"/>
                  </a:lnTo>
                  <a:lnTo>
                    <a:pt x="19283" y="5087"/>
                  </a:lnTo>
                  <a:lnTo>
                    <a:pt x="19195" y="5175"/>
                  </a:lnTo>
                  <a:lnTo>
                    <a:pt x="19119" y="5276"/>
                  </a:lnTo>
                  <a:lnTo>
                    <a:pt x="19056" y="5378"/>
                  </a:lnTo>
                  <a:lnTo>
                    <a:pt x="19005" y="5491"/>
                  </a:lnTo>
                  <a:lnTo>
                    <a:pt x="18967" y="5605"/>
                  </a:lnTo>
                  <a:lnTo>
                    <a:pt x="18942" y="5732"/>
                  </a:lnTo>
                  <a:lnTo>
                    <a:pt x="18904" y="5972"/>
                  </a:lnTo>
                  <a:lnTo>
                    <a:pt x="18879" y="6276"/>
                  </a:lnTo>
                  <a:lnTo>
                    <a:pt x="18879" y="6592"/>
                  </a:lnTo>
                  <a:lnTo>
                    <a:pt x="18866" y="7162"/>
                  </a:lnTo>
                  <a:lnTo>
                    <a:pt x="18879" y="7731"/>
                  </a:lnTo>
                  <a:lnTo>
                    <a:pt x="18891" y="8326"/>
                  </a:lnTo>
                  <a:lnTo>
                    <a:pt x="18917" y="8920"/>
                  </a:lnTo>
                  <a:lnTo>
                    <a:pt x="18992" y="10122"/>
                  </a:lnTo>
                  <a:lnTo>
                    <a:pt x="19094" y="11438"/>
                  </a:lnTo>
                  <a:lnTo>
                    <a:pt x="18853" y="10464"/>
                  </a:lnTo>
                  <a:lnTo>
                    <a:pt x="18588" y="9490"/>
                  </a:lnTo>
                  <a:lnTo>
                    <a:pt x="18423" y="8908"/>
                  </a:lnTo>
                  <a:lnTo>
                    <a:pt x="18246" y="8338"/>
                  </a:lnTo>
                  <a:lnTo>
                    <a:pt x="18081" y="7794"/>
                  </a:lnTo>
                  <a:lnTo>
                    <a:pt x="17892" y="7263"/>
                  </a:lnTo>
                  <a:lnTo>
                    <a:pt x="17664" y="6706"/>
                  </a:lnTo>
                  <a:lnTo>
                    <a:pt x="17436" y="6162"/>
                  </a:lnTo>
                  <a:lnTo>
                    <a:pt x="17183" y="5631"/>
                  </a:lnTo>
                  <a:lnTo>
                    <a:pt x="16905" y="5099"/>
                  </a:lnTo>
                  <a:lnTo>
                    <a:pt x="16766" y="4834"/>
                  </a:lnTo>
                  <a:lnTo>
                    <a:pt x="16601" y="4568"/>
                  </a:lnTo>
                  <a:lnTo>
                    <a:pt x="16437" y="4315"/>
                  </a:lnTo>
                  <a:lnTo>
                    <a:pt x="16247" y="4062"/>
                  </a:lnTo>
                  <a:lnTo>
                    <a:pt x="16082" y="3872"/>
                  </a:lnTo>
                  <a:lnTo>
                    <a:pt x="15893" y="3695"/>
                  </a:lnTo>
                  <a:lnTo>
                    <a:pt x="15791" y="3606"/>
                  </a:lnTo>
                  <a:lnTo>
                    <a:pt x="15677" y="3543"/>
                  </a:lnTo>
                  <a:lnTo>
                    <a:pt x="15564" y="3480"/>
                  </a:lnTo>
                  <a:lnTo>
                    <a:pt x="15424" y="3442"/>
                  </a:lnTo>
                  <a:lnTo>
                    <a:pt x="15298" y="3416"/>
                  </a:lnTo>
                  <a:lnTo>
                    <a:pt x="15159" y="3416"/>
                  </a:lnTo>
                  <a:lnTo>
                    <a:pt x="15019" y="3429"/>
                  </a:lnTo>
                  <a:lnTo>
                    <a:pt x="14956" y="3454"/>
                  </a:lnTo>
                  <a:lnTo>
                    <a:pt x="14893" y="3480"/>
                  </a:lnTo>
                  <a:lnTo>
                    <a:pt x="14779" y="3556"/>
                  </a:lnTo>
                  <a:lnTo>
                    <a:pt x="14691" y="3644"/>
                  </a:lnTo>
                  <a:lnTo>
                    <a:pt x="14602" y="3745"/>
                  </a:lnTo>
                  <a:lnTo>
                    <a:pt x="14526" y="3847"/>
                  </a:lnTo>
                  <a:lnTo>
                    <a:pt x="14475" y="3948"/>
                  </a:lnTo>
                  <a:lnTo>
                    <a:pt x="14437" y="4049"/>
                  </a:lnTo>
                  <a:lnTo>
                    <a:pt x="14412" y="4163"/>
                  </a:lnTo>
                  <a:lnTo>
                    <a:pt x="14387" y="4277"/>
                  </a:lnTo>
                  <a:lnTo>
                    <a:pt x="14362" y="4492"/>
                  </a:lnTo>
                  <a:lnTo>
                    <a:pt x="14349" y="4720"/>
                  </a:lnTo>
                  <a:lnTo>
                    <a:pt x="14336" y="5011"/>
                  </a:lnTo>
                  <a:lnTo>
                    <a:pt x="14336" y="5302"/>
                  </a:lnTo>
                  <a:lnTo>
                    <a:pt x="14336" y="5871"/>
                  </a:lnTo>
                  <a:lnTo>
                    <a:pt x="14374" y="6453"/>
                  </a:lnTo>
                  <a:lnTo>
                    <a:pt x="14412" y="6972"/>
                  </a:lnTo>
                  <a:lnTo>
                    <a:pt x="14463" y="7478"/>
                  </a:lnTo>
                  <a:lnTo>
                    <a:pt x="14539" y="7997"/>
                  </a:lnTo>
                  <a:lnTo>
                    <a:pt x="14615" y="8515"/>
                  </a:lnTo>
                  <a:lnTo>
                    <a:pt x="14222" y="7478"/>
                  </a:lnTo>
                  <a:lnTo>
                    <a:pt x="13830" y="6440"/>
                  </a:lnTo>
                  <a:lnTo>
                    <a:pt x="13451" y="5365"/>
                  </a:lnTo>
                  <a:lnTo>
                    <a:pt x="13261" y="4834"/>
                  </a:lnTo>
                  <a:lnTo>
                    <a:pt x="13058" y="4289"/>
                  </a:lnTo>
                  <a:lnTo>
                    <a:pt x="12831" y="3745"/>
                  </a:lnTo>
                  <a:lnTo>
                    <a:pt x="12590" y="3201"/>
                  </a:lnTo>
                  <a:lnTo>
                    <a:pt x="12464" y="2923"/>
                  </a:lnTo>
                  <a:lnTo>
                    <a:pt x="12312" y="2657"/>
                  </a:lnTo>
                  <a:lnTo>
                    <a:pt x="12173" y="2392"/>
                  </a:lnTo>
                  <a:lnTo>
                    <a:pt x="12021" y="2126"/>
                  </a:lnTo>
                  <a:lnTo>
                    <a:pt x="11856" y="1873"/>
                  </a:lnTo>
                  <a:lnTo>
                    <a:pt x="11679" y="1632"/>
                  </a:lnTo>
                  <a:lnTo>
                    <a:pt x="11591" y="1519"/>
                  </a:lnTo>
                  <a:lnTo>
                    <a:pt x="11489" y="1392"/>
                  </a:lnTo>
                  <a:lnTo>
                    <a:pt x="11375" y="1278"/>
                  </a:lnTo>
                  <a:lnTo>
                    <a:pt x="11262" y="1177"/>
                  </a:lnTo>
                  <a:lnTo>
                    <a:pt x="11135" y="1076"/>
                  </a:lnTo>
                  <a:lnTo>
                    <a:pt x="10996" y="1000"/>
                  </a:lnTo>
                  <a:lnTo>
                    <a:pt x="10844" y="936"/>
                  </a:lnTo>
                  <a:lnTo>
                    <a:pt x="10755" y="924"/>
                  </a:lnTo>
                  <a:lnTo>
                    <a:pt x="10680" y="911"/>
                  </a:lnTo>
                  <a:lnTo>
                    <a:pt x="10540" y="911"/>
                  </a:lnTo>
                  <a:lnTo>
                    <a:pt x="10414" y="936"/>
                  </a:lnTo>
                  <a:lnTo>
                    <a:pt x="10300" y="987"/>
                  </a:lnTo>
                  <a:lnTo>
                    <a:pt x="10237" y="1012"/>
                  </a:lnTo>
                  <a:lnTo>
                    <a:pt x="10186" y="1050"/>
                  </a:lnTo>
                  <a:lnTo>
                    <a:pt x="10098" y="1139"/>
                  </a:lnTo>
                  <a:lnTo>
                    <a:pt x="10009" y="1240"/>
                  </a:lnTo>
                  <a:lnTo>
                    <a:pt x="9958" y="1316"/>
                  </a:lnTo>
                  <a:lnTo>
                    <a:pt x="9920" y="1405"/>
                  </a:lnTo>
                  <a:lnTo>
                    <a:pt x="9895" y="1506"/>
                  </a:lnTo>
                  <a:lnTo>
                    <a:pt x="9870" y="1594"/>
                  </a:lnTo>
                  <a:lnTo>
                    <a:pt x="9832" y="1784"/>
                  </a:lnTo>
                  <a:lnTo>
                    <a:pt x="9819" y="1987"/>
                  </a:lnTo>
                  <a:lnTo>
                    <a:pt x="9807" y="2278"/>
                  </a:lnTo>
                  <a:lnTo>
                    <a:pt x="9807" y="2556"/>
                  </a:lnTo>
                  <a:lnTo>
                    <a:pt x="9832" y="3125"/>
                  </a:lnTo>
                  <a:lnTo>
                    <a:pt x="9870" y="3720"/>
                  </a:lnTo>
                  <a:lnTo>
                    <a:pt x="9920" y="4315"/>
                  </a:lnTo>
                  <a:lnTo>
                    <a:pt x="9984" y="4884"/>
                  </a:lnTo>
                  <a:lnTo>
                    <a:pt x="10060" y="5466"/>
                  </a:lnTo>
                  <a:lnTo>
                    <a:pt x="9756" y="4618"/>
                  </a:lnTo>
                  <a:lnTo>
                    <a:pt x="9490" y="3960"/>
                  </a:lnTo>
                  <a:lnTo>
                    <a:pt x="9351" y="3644"/>
                  </a:lnTo>
                  <a:lnTo>
                    <a:pt x="9212" y="3328"/>
                  </a:lnTo>
                  <a:lnTo>
                    <a:pt x="8933" y="2796"/>
                  </a:lnTo>
                  <a:lnTo>
                    <a:pt x="8655" y="2290"/>
                  </a:lnTo>
                  <a:lnTo>
                    <a:pt x="8503" y="2037"/>
                  </a:lnTo>
                  <a:lnTo>
                    <a:pt x="8339" y="1784"/>
                  </a:lnTo>
                  <a:lnTo>
                    <a:pt x="8174" y="1544"/>
                  </a:lnTo>
                  <a:lnTo>
                    <a:pt x="7997" y="1316"/>
                  </a:lnTo>
                  <a:lnTo>
                    <a:pt x="7807" y="1088"/>
                  </a:lnTo>
                  <a:lnTo>
                    <a:pt x="7605" y="873"/>
                  </a:lnTo>
                  <a:lnTo>
                    <a:pt x="7491" y="772"/>
                  </a:lnTo>
                  <a:lnTo>
                    <a:pt x="7377" y="671"/>
                  </a:lnTo>
                  <a:lnTo>
                    <a:pt x="7251" y="570"/>
                  </a:lnTo>
                  <a:lnTo>
                    <a:pt x="7124" y="494"/>
                  </a:lnTo>
                  <a:lnTo>
                    <a:pt x="6998" y="418"/>
                  </a:lnTo>
                  <a:lnTo>
                    <a:pt x="6922" y="380"/>
                  </a:lnTo>
                  <a:lnTo>
                    <a:pt x="6846" y="354"/>
                  </a:lnTo>
                  <a:lnTo>
                    <a:pt x="6707" y="329"/>
                  </a:lnTo>
                  <a:lnTo>
                    <a:pt x="6631" y="329"/>
                  </a:lnTo>
                  <a:lnTo>
                    <a:pt x="6567" y="342"/>
                  </a:lnTo>
                  <a:lnTo>
                    <a:pt x="6504" y="354"/>
                  </a:lnTo>
                  <a:lnTo>
                    <a:pt x="6441" y="380"/>
                  </a:lnTo>
                  <a:lnTo>
                    <a:pt x="6378" y="405"/>
                  </a:lnTo>
                  <a:lnTo>
                    <a:pt x="6327" y="443"/>
                  </a:lnTo>
                  <a:lnTo>
                    <a:pt x="6226" y="532"/>
                  </a:lnTo>
                  <a:lnTo>
                    <a:pt x="6188" y="582"/>
                  </a:lnTo>
                  <a:lnTo>
                    <a:pt x="6150" y="645"/>
                  </a:lnTo>
                  <a:lnTo>
                    <a:pt x="6099" y="747"/>
                  </a:lnTo>
                  <a:lnTo>
                    <a:pt x="6061" y="861"/>
                  </a:lnTo>
                  <a:lnTo>
                    <a:pt x="6049" y="974"/>
                  </a:lnTo>
                  <a:lnTo>
                    <a:pt x="6036" y="1101"/>
                  </a:lnTo>
                  <a:lnTo>
                    <a:pt x="6036" y="1341"/>
                  </a:lnTo>
                  <a:lnTo>
                    <a:pt x="6074" y="1658"/>
                  </a:lnTo>
                  <a:lnTo>
                    <a:pt x="6112" y="1961"/>
                  </a:lnTo>
                  <a:lnTo>
                    <a:pt x="6200" y="2581"/>
                  </a:lnTo>
                  <a:lnTo>
                    <a:pt x="6390" y="3568"/>
                  </a:lnTo>
                  <a:lnTo>
                    <a:pt x="6605" y="4555"/>
                  </a:lnTo>
                  <a:lnTo>
                    <a:pt x="6314" y="3986"/>
                  </a:lnTo>
                  <a:lnTo>
                    <a:pt x="6049" y="3492"/>
                  </a:lnTo>
                  <a:lnTo>
                    <a:pt x="5783" y="2999"/>
                  </a:lnTo>
                  <a:lnTo>
                    <a:pt x="5492" y="2518"/>
                  </a:lnTo>
                  <a:lnTo>
                    <a:pt x="5188" y="2037"/>
                  </a:lnTo>
                  <a:lnTo>
                    <a:pt x="5036" y="1797"/>
                  </a:lnTo>
                  <a:lnTo>
                    <a:pt x="4859" y="1569"/>
                  </a:lnTo>
                  <a:lnTo>
                    <a:pt x="4682" y="1341"/>
                  </a:lnTo>
                  <a:lnTo>
                    <a:pt x="4492" y="1126"/>
                  </a:lnTo>
                  <a:lnTo>
                    <a:pt x="4303" y="899"/>
                  </a:lnTo>
                  <a:lnTo>
                    <a:pt x="4100" y="696"/>
                  </a:lnTo>
                  <a:lnTo>
                    <a:pt x="3885" y="494"/>
                  </a:lnTo>
                  <a:lnTo>
                    <a:pt x="3657" y="304"/>
                  </a:lnTo>
                  <a:lnTo>
                    <a:pt x="3531" y="215"/>
                  </a:lnTo>
                  <a:lnTo>
                    <a:pt x="3392" y="127"/>
                  </a:lnTo>
                  <a:lnTo>
                    <a:pt x="3303" y="76"/>
                  </a:lnTo>
                  <a:lnTo>
                    <a:pt x="3202" y="38"/>
                  </a:lnTo>
                  <a:lnTo>
                    <a:pt x="3126" y="1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520000" y="4100300"/>
              <a:ext cx="337225" cy="316650"/>
            </a:xfrm>
            <a:custGeom>
              <a:avLst/>
              <a:gdLst/>
              <a:ahLst/>
              <a:cxnLst/>
              <a:rect l="l" t="t" r="r" b="b"/>
              <a:pathLst>
                <a:path w="13489" h="12666" extrusionOk="0">
                  <a:moveTo>
                    <a:pt x="1165" y="7465"/>
                  </a:moveTo>
                  <a:lnTo>
                    <a:pt x="1190" y="7769"/>
                  </a:lnTo>
                  <a:lnTo>
                    <a:pt x="1178" y="7769"/>
                  </a:lnTo>
                  <a:lnTo>
                    <a:pt x="1165" y="7465"/>
                  </a:lnTo>
                  <a:close/>
                  <a:moveTo>
                    <a:pt x="9819" y="0"/>
                  </a:moveTo>
                  <a:lnTo>
                    <a:pt x="9680" y="25"/>
                  </a:lnTo>
                  <a:lnTo>
                    <a:pt x="9554" y="76"/>
                  </a:lnTo>
                  <a:lnTo>
                    <a:pt x="9440" y="139"/>
                  </a:lnTo>
                  <a:lnTo>
                    <a:pt x="9326" y="228"/>
                  </a:lnTo>
                  <a:lnTo>
                    <a:pt x="9237" y="316"/>
                  </a:lnTo>
                  <a:lnTo>
                    <a:pt x="9048" y="519"/>
                  </a:lnTo>
                  <a:lnTo>
                    <a:pt x="8744" y="886"/>
                  </a:lnTo>
                  <a:lnTo>
                    <a:pt x="8453" y="1265"/>
                  </a:lnTo>
                  <a:lnTo>
                    <a:pt x="8200" y="1632"/>
                  </a:lnTo>
                  <a:lnTo>
                    <a:pt x="7947" y="1999"/>
                  </a:lnTo>
                  <a:lnTo>
                    <a:pt x="7453" y="2733"/>
                  </a:lnTo>
                  <a:lnTo>
                    <a:pt x="7441" y="2265"/>
                  </a:lnTo>
                  <a:lnTo>
                    <a:pt x="7403" y="1809"/>
                  </a:lnTo>
                  <a:lnTo>
                    <a:pt x="7390" y="1582"/>
                  </a:lnTo>
                  <a:lnTo>
                    <a:pt x="7352" y="1354"/>
                  </a:lnTo>
                  <a:lnTo>
                    <a:pt x="7327" y="1177"/>
                  </a:lnTo>
                  <a:lnTo>
                    <a:pt x="7289" y="1000"/>
                  </a:lnTo>
                  <a:lnTo>
                    <a:pt x="7238" y="835"/>
                  </a:lnTo>
                  <a:lnTo>
                    <a:pt x="7162" y="671"/>
                  </a:lnTo>
                  <a:lnTo>
                    <a:pt x="7086" y="569"/>
                  </a:lnTo>
                  <a:lnTo>
                    <a:pt x="7010" y="481"/>
                  </a:lnTo>
                  <a:lnTo>
                    <a:pt x="6922" y="405"/>
                  </a:lnTo>
                  <a:lnTo>
                    <a:pt x="6808" y="342"/>
                  </a:lnTo>
                  <a:lnTo>
                    <a:pt x="6694" y="316"/>
                  </a:lnTo>
                  <a:lnTo>
                    <a:pt x="6580" y="304"/>
                  </a:lnTo>
                  <a:lnTo>
                    <a:pt x="6454" y="329"/>
                  </a:lnTo>
                  <a:lnTo>
                    <a:pt x="6340" y="367"/>
                  </a:lnTo>
                  <a:lnTo>
                    <a:pt x="6239" y="430"/>
                  </a:lnTo>
                  <a:lnTo>
                    <a:pt x="6137" y="494"/>
                  </a:lnTo>
                  <a:lnTo>
                    <a:pt x="6036" y="582"/>
                  </a:lnTo>
                  <a:lnTo>
                    <a:pt x="5960" y="683"/>
                  </a:lnTo>
                  <a:lnTo>
                    <a:pt x="5884" y="785"/>
                  </a:lnTo>
                  <a:lnTo>
                    <a:pt x="5808" y="898"/>
                  </a:lnTo>
                  <a:lnTo>
                    <a:pt x="5682" y="1126"/>
                  </a:lnTo>
                  <a:lnTo>
                    <a:pt x="5568" y="1354"/>
                  </a:lnTo>
                  <a:lnTo>
                    <a:pt x="5366" y="1784"/>
                  </a:lnTo>
                  <a:lnTo>
                    <a:pt x="5163" y="2252"/>
                  </a:lnTo>
                  <a:lnTo>
                    <a:pt x="4961" y="2733"/>
                  </a:lnTo>
                  <a:lnTo>
                    <a:pt x="4809" y="3138"/>
                  </a:lnTo>
                  <a:lnTo>
                    <a:pt x="4670" y="3543"/>
                  </a:lnTo>
                  <a:lnTo>
                    <a:pt x="4632" y="3113"/>
                  </a:lnTo>
                  <a:lnTo>
                    <a:pt x="4568" y="2695"/>
                  </a:lnTo>
                  <a:lnTo>
                    <a:pt x="4531" y="2442"/>
                  </a:lnTo>
                  <a:lnTo>
                    <a:pt x="4467" y="2189"/>
                  </a:lnTo>
                  <a:lnTo>
                    <a:pt x="4379" y="1936"/>
                  </a:lnTo>
                  <a:lnTo>
                    <a:pt x="4277" y="1708"/>
                  </a:lnTo>
                  <a:lnTo>
                    <a:pt x="4290" y="1721"/>
                  </a:lnTo>
                  <a:lnTo>
                    <a:pt x="4240" y="1620"/>
                  </a:lnTo>
                  <a:lnTo>
                    <a:pt x="4252" y="1658"/>
                  </a:lnTo>
                  <a:lnTo>
                    <a:pt x="4202" y="1544"/>
                  </a:lnTo>
                  <a:lnTo>
                    <a:pt x="4126" y="1430"/>
                  </a:lnTo>
                  <a:lnTo>
                    <a:pt x="4050" y="1341"/>
                  </a:lnTo>
                  <a:lnTo>
                    <a:pt x="3961" y="1253"/>
                  </a:lnTo>
                  <a:lnTo>
                    <a:pt x="3860" y="1177"/>
                  </a:lnTo>
                  <a:lnTo>
                    <a:pt x="3759" y="1126"/>
                  </a:lnTo>
                  <a:lnTo>
                    <a:pt x="3657" y="1101"/>
                  </a:lnTo>
                  <a:lnTo>
                    <a:pt x="3556" y="1088"/>
                  </a:lnTo>
                  <a:lnTo>
                    <a:pt x="3506" y="1088"/>
                  </a:lnTo>
                  <a:lnTo>
                    <a:pt x="3442" y="1101"/>
                  </a:lnTo>
                  <a:lnTo>
                    <a:pt x="3329" y="1139"/>
                  </a:lnTo>
                  <a:lnTo>
                    <a:pt x="3227" y="1189"/>
                  </a:lnTo>
                  <a:lnTo>
                    <a:pt x="3126" y="1265"/>
                  </a:lnTo>
                  <a:lnTo>
                    <a:pt x="3050" y="1341"/>
                  </a:lnTo>
                  <a:lnTo>
                    <a:pt x="2987" y="1417"/>
                  </a:lnTo>
                  <a:lnTo>
                    <a:pt x="2860" y="1594"/>
                  </a:lnTo>
                  <a:lnTo>
                    <a:pt x="2759" y="1797"/>
                  </a:lnTo>
                  <a:lnTo>
                    <a:pt x="2658" y="1999"/>
                  </a:lnTo>
                  <a:lnTo>
                    <a:pt x="2582" y="2214"/>
                  </a:lnTo>
                  <a:lnTo>
                    <a:pt x="2506" y="2429"/>
                  </a:lnTo>
                  <a:lnTo>
                    <a:pt x="2405" y="2733"/>
                  </a:lnTo>
                  <a:lnTo>
                    <a:pt x="2253" y="3214"/>
                  </a:lnTo>
                  <a:lnTo>
                    <a:pt x="2114" y="3707"/>
                  </a:lnTo>
                  <a:lnTo>
                    <a:pt x="2000" y="4201"/>
                  </a:lnTo>
                  <a:lnTo>
                    <a:pt x="1899" y="4694"/>
                  </a:lnTo>
                  <a:lnTo>
                    <a:pt x="1810" y="5188"/>
                  </a:lnTo>
                  <a:lnTo>
                    <a:pt x="1760" y="5023"/>
                  </a:lnTo>
                  <a:lnTo>
                    <a:pt x="1658" y="4758"/>
                  </a:lnTo>
                  <a:lnTo>
                    <a:pt x="1608" y="4618"/>
                  </a:lnTo>
                  <a:lnTo>
                    <a:pt x="1544" y="4492"/>
                  </a:lnTo>
                  <a:lnTo>
                    <a:pt x="1469" y="4391"/>
                  </a:lnTo>
                  <a:lnTo>
                    <a:pt x="1380" y="4277"/>
                  </a:lnTo>
                  <a:lnTo>
                    <a:pt x="1329" y="4239"/>
                  </a:lnTo>
                  <a:lnTo>
                    <a:pt x="1279" y="4201"/>
                  </a:lnTo>
                  <a:lnTo>
                    <a:pt x="1216" y="4176"/>
                  </a:lnTo>
                  <a:lnTo>
                    <a:pt x="1152" y="4163"/>
                  </a:lnTo>
                  <a:lnTo>
                    <a:pt x="1026" y="4163"/>
                  </a:lnTo>
                  <a:lnTo>
                    <a:pt x="962" y="4176"/>
                  </a:lnTo>
                  <a:lnTo>
                    <a:pt x="912" y="4201"/>
                  </a:lnTo>
                  <a:lnTo>
                    <a:pt x="849" y="4239"/>
                  </a:lnTo>
                  <a:lnTo>
                    <a:pt x="811" y="4277"/>
                  </a:lnTo>
                  <a:lnTo>
                    <a:pt x="760" y="4327"/>
                  </a:lnTo>
                  <a:lnTo>
                    <a:pt x="722" y="4378"/>
                  </a:lnTo>
                  <a:lnTo>
                    <a:pt x="671" y="4467"/>
                  </a:lnTo>
                  <a:lnTo>
                    <a:pt x="633" y="4555"/>
                  </a:lnTo>
                  <a:lnTo>
                    <a:pt x="608" y="4656"/>
                  </a:lnTo>
                  <a:lnTo>
                    <a:pt x="583" y="4745"/>
                  </a:lnTo>
                  <a:lnTo>
                    <a:pt x="558" y="4871"/>
                  </a:lnTo>
                  <a:lnTo>
                    <a:pt x="532" y="4998"/>
                  </a:lnTo>
                  <a:lnTo>
                    <a:pt x="507" y="5251"/>
                  </a:lnTo>
                  <a:lnTo>
                    <a:pt x="494" y="5504"/>
                  </a:lnTo>
                  <a:lnTo>
                    <a:pt x="494" y="6010"/>
                  </a:lnTo>
                  <a:lnTo>
                    <a:pt x="494" y="6504"/>
                  </a:lnTo>
                  <a:lnTo>
                    <a:pt x="507" y="7010"/>
                  </a:lnTo>
                  <a:lnTo>
                    <a:pt x="532" y="7528"/>
                  </a:lnTo>
                  <a:lnTo>
                    <a:pt x="570" y="8047"/>
                  </a:lnTo>
                  <a:lnTo>
                    <a:pt x="558" y="8009"/>
                  </a:lnTo>
                  <a:lnTo>
                    <a:pt x="633" y="8895"/>
                  </a:lnTo>
                  <a:lnTo>
                    <a:pt x="722" y="9793"/>
                  </a:lnTo>
                  <a:lnTo>
                    <a:pt x="811" y="10628"/>
                  </a:lnTo>
                  <a:lnTo>
                    <a:pt x="849" y="11008"/>
                  </a:lnTo>
                  <a:lnTo>
                    <a:pt x="861" y="11071"/>
                  </a:lnTo>
                  <a:lnTo>
                    <a:pt x="621" y="11413"/>
                  </a:lnTo>
                  <a:lnTo>
                    <a:pt x="153" y="12083"/>
                  </a:lnTo>
                  <a:lnTo>
                    <a:pt x="127" y="12109"/>
                  </a:lnTo>
                  <a:lnTo>
                    <a:pt x="39" y="12261"/>
                  </a:lnTo>
                  <a:lnTo>
                    <a:pt x="13" y="12311"/>
                  </a:lnTo>
                  <a:lnTo>
                    <a:pt x="1" y="12362"/>
                  </a:lnTo>
                  <a:lnTo>
                    <a:pt x="1" y="12412"/>
                  </a:lnTo>
                  <a:lnTo>
                    <a:pt x="13" y="12463"/>
                  </a:lnTo>
                  <a:lnTo>
                    <a:pt x="26" y="12514"/>
                  </a:lnTo>
                  <a:lnTo>
                    <a:pt x="51" y="12552"/>
                  </a:lnTo>
                  <a:lnTo>
                    <a:pt x="89" y="12590"/>
                  </a:lnTo>
                  <a:lnTo>
                    <a:pt x="127" y="12628"/>
                  </a:lnTo>
                  <a:lnTo>
                    <a:pt x="191" y="12653"/>
                  </a:lnTo>
                  <a:lnTo>
                    <a:pt x="267" y="12666"/>
                  </a:lnTo>
                  <a:lnTo>
                    <a:pt x="330" y="12653"/>
                  </a:lnTo>
                  <a:lnTo>
                    <a:pt x="380" y="12628"/>
                  </a:lnTo>
                  <a:lnTo>
                    <a:pt x="431" y="12602"/>
                  </a:lnTo>
                  <a:lnTo>
                    <a:pt x="456" y="12577"/>
                  </a:lnTo>
                  <a:lnTo>
                    <a:pt x="494" y="12526"/>
                  </a:lnTo>
                  <a:lnTo>
                    <a:pt x="570" y="12400"/>
                  </a:lnTo>
                  <a:lnTo>
                    <a:pt x="583" y="12400"/>
                  </a:lnTo>
                  <a:lnTo>
                    <a:pt x="621" y="12349"/>
                  </a:lnTo>
                  <a:lnTo>
                    <a:pt x="596" y="12374"/>
                  </a:lnTo>
                  <a:lnTo>
                    <a:pt x="975" y="11818"/>
                  </a:lnTo>
                  <a:lnTo>
                    <a:pt x="1380" y="11274"/>
                  </a:lnTo>
                  <a:lnTo>
                    <a:pt x="1570" y="11021"/>
                  </a:lnTo>
                  <a:lnTo>
                    <a:pt x="1772" y="10768"/>
                  </a:lnTo>
                  <a:lnTo>
                    <a:pt x="2202" y="10274"/>
                  </a:lnTo>
                  <a:lnTo>
                    <a:pt x="2671" y="9755"/>
                  </a:lnTo>
                  <a:lnTo>
                    <a:pt x="3265" y="9135"/>
                  </a:lnTo>
                  <a:lnTo>
                    <a:pt x="3873" y="8541"/>
                  </a:lnTo>
                  <a:lnTo>
                    <a:pt x="4493" y="7946"/>
                  </a:lnTo>
                  <a:lnTo>
                    <a:pt x="5125" y="7377"/>
                  </a:lnTo>
                  <a:lnTo>
                    <a:pt x="5720" y="6871"/>
                  </a:lnTo>
                  <a:lnTo>
                    <a:pt x="6340" y="6377"/>
                  </a:lnTo>
                  <a:lnTo>
                    <a:pt x="6656" y="6137"/>
                  </a:lnTo>
                  <a:lnTo>
                    <a:pt x="6985" y="5909"/>
                  </a:lnTo>
                  <a:lnTo>
                    <a:pt x="7643" y="5453"/>
                  </a:lnTo>
                  <a:lnTo>
                    <a:pt x="8655" y="4783"/>
                  </a:lnTo>
                  <a:lnTo>
                    <a:pt x="9351" y="4353"/>
                  </a:lnTo>
                  <a:lnTo>
                    <a:pt x="10047" y="3922"/>
                  </a:lnTo>
                  <a:lnTo>
                    <a:pt x="10756" y="3518"/>
                  </a:lnTo>
                  <a:lnTo>
                    <a:pt x="11490" y="3125"/>
                  </a:lnTo>
                  <a:lnTo>
                    <a:pt x="11755" y="2999"/>
                  </a:lnTo>
                  <a:lnTo>
                    <a:pt x="11844" y="2961"/>
                  </a:lnTo>
                  <a:lnTo>
                    <a:pt x="11983" y="2885"/>
                  </a:lnTo>
                  <a:lnTo>
                    <a:pt x="12135" y="2796"/>
                  </a:lnTo>
                  <a:lnTo>
                    <a:pt x="12337" y="2657"/>
                  </a:lnTo>
                  <a:lnTo>
                    <a:pt x="12527" y="2505"/>
                  </a:lnTo>
                  <a:lnTo>
                    <a:pt x="12666" y="2379"/>
                  </a:lnTo>
                  <a:lnTo>
                    <a:pt x="12793" y="2252"/>
                  </a:lnTo>
                  <a:lnTo>
                    <a:pt x="12907" y="2126"/>
                  </a:lnTo>
                  <a:lnTo>
                    <a:pt x="13021" y="1987"/>
                  </a:lnTo>
                  <a:lnTo>
                    <a:pt x="13134" y="1822"/>
                  </a:lnTo>
                  <a:lnTo>
                    <a:pt x="13248" y="1658"/>
                  </a:lnTo>
                  <a:lnTo>
                    <a:pt x="13350" y="1480"/>
                  </a:lnTo>
                  <a:lnTo>
                    <a:pt x="13425" y="1303"/>
                  </a:lnTo>
                  <a:lnTo>
                    <a:pt x="13463" y="1202"/>
                  </a:lnTo>
                  <a:lnTo>
                    <a:pt x="13489" y="1088"/>
                  </a:lnTo>
                  <a:lnTo>
                    <a:pt x="13489" y="987"/>
                  </a:lnTo>
                  <a:lnTo>
                    <a:pt x="13476" y="873"/>
                  </a:lnTo>
                  <a:lnTo>
                    <a:pt x="13463" y="797"/>
                  </a:lnTo>
                  <a:lnTo>
                    <a:pt x="13438" y="734"/>
                  </a:lnTo>
                  <a:lnTo>
                    <a:pt x="13413" y="671"/>
                  </a:lnTo>
                  <a:lnTo>
                    <a:pt x="13375" y="607"/>
                  </a:lnTo>
                  <a:lnTo>
                    <a:pt x="13324" y="544"/>
                  </a:lnTo>
                  <a:lnTo>
                    <a:pt x="13274" y="494"/>
                  </a:lnTo>
                  <a:lnTo>
                    <a:pt x="13223" y="456"/>
                  </a:lnTo>
                  <a:lnTo>
                    <a:pt x="13160" y="418"/>
                  </a:lnTo>
                  <a:lnTo>
                    <a:pt x="13033" y="354"/>
                  </a:lnTo>
                  <a:lnTo>
                    <a:pt x="12907" y="316"/>
                  </a:lnTo>
                  <a:lnTo>
                    <a:pt x="12780" y="291"/>
                  </a:lnTo>
                  <a:lnTo>
                    <a:pt x="12654" y="291"/>
                  </a:lnTo>
                  <a:lnTo>
                    <a:pt x="12540" y="304"/>
                  </a:lnTo>
                  <a:lnTo>
                    <a:pt x="12413" y="316"/>
                  </a:lnTo>
                  <a:lnTo>
                    <a:pt x="12299" y="342"/>
                  </a:lnTo>
                  <a:lnTo>
                    <a:pt x="12198" y="380"/>
                  </a:lnTo>
                  <a:lnTo>
                    <a:pt x="11970" y="468"/>
                  </a:lnTo>
                  <a:lnTo>
                    <a:pt x="11743" y="569"/>
                  </a:lnTo>
                  <a:lnTo>
                    <a:pt x="11528" y="671"/>
                  </a:lnTo>
                  <a:lnTo>
                    <a:pt x="11325" y="785"/>
                  </a:lnTo>
                  <a:lnTo>
                    <a:pt x="10945" y="1012"/>
                  </a:lnTo>
                  <a:lnTo>
                    <a:pt x="10591" y="1253"/>
                  </a:lnTo>
                  <a:lnTo>
                    <a:pt x="10288" y="1480"/>
                  </a:lnTo>
                  <a:lnTo>
                    <a:pt x="10288" y="1480"/>
                  </a:lnTo>
                  <a:lnTo>
                    <a:pt x="10313" y="1392"/>
                  </a:lnTo>
                  <a:lnTo>
                    <a:pt x="10351" y="1152"/>
                  </a:lnTo>
                  <a:lnTo>
                    <a:pt x="10389" y="924"/>
                  </a:lnTo>
                  <a:lnTo>
                    <a:pt x="10401" y="721"/>
                  </a:lnTo>
                  <a:lnTo>
                    <a:pt x="10401" y="569"/>
                  </a:lnTo>
                  <a:lnTo>
                    <a:pt x="10376" y="456"/>
                  </a:lnTo>
                  <a:lnTo>
                    <a:pt x="10338" y="342"/>
                  </a:lnTo>
                  <a:lnTo>
                    <a:pt x="10313" y="278"/>
                  </a:lnTo>
                  <a:lnTo>
                    <a:pt x="10275" y="215"/>
                  </a:lnTo>
                  <a:lnTo>
                    <a:pt x="10224" y="165"/>
                  </a:lnTo>
                  <a:lnTo>
                    <a:pt x="10174" y="114"/>
                  </a:lnTo>
                  <a:lnTo>
                    <a:pt x="10123" y="76"/>
                  </a:lnTo>
                  <a:lnTo>
                    <a:pt x="10072" y="51"/>
                  </a:lnTo>
                  <a:lnTo>
                    <a:pt x="10009" y="25"/>
                  </a:lnTo>
                  <a:lnTo>
                    <a:pt x="9959" y="1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39125" y="3238950"/>
              <a:ext cx="329000" cy="1127400"/>
            </a:xfrm>
            <a:custGeom>
              <a:avLst/>
              <a:gdLst/>
              <a:ahLst/>
              <a:cxnLst/>
              <a:rect l="l" t="t" r="r" b="b"/>
              <a:pathLst>
                <a:path w="13160" h="45096" extrusionOk="0">
                  <a:moveTo>
                    <a:pt x="759" y="1810"/>
                  </a:moveTo>
                  <a:lnTo>
                    <a:pt x="790" y="1986"/>
                  </a:lnTo>
                  <a:lnTo>
                    <a:pt x="785" y="1975"/>
                  </a:lnTo>
                  <a:lnTo>
                    <a:pt x="785" y="2000"/>
                  </a:lnTo>
                  <a:lnTo>
                    <a:pt x="759" y="1810"/>
                  </a:lnTo>
                  <a:close/>
                  <a:moveTo>
                    <a:pt x="10616" y="11350"/>
                  </a:moveTo>
                  <a:lnTo>
                    <a:pt x="10603" y="11363"/>
                  </a:lnTo>
                  <a:lnTo>
                    <a:pt x="10603" y="11350"/>
                  </a:lnTo>
                  <a:close/>
                  <a:moveTo>
                    <a:pt x="10932" y="11401"/>
                  </a:moveTo>
                  <a:lnTo>
                    <a:pt x="10945" y="11413"/>
                  </a:lnTo>
                  <a:lnTo>
                    <a:pt x="10920" y="11401"/>
                  </a:lnTo>
                  <a:close/>
                  <a:moveTo>
                    <a:pt x="10401" y="11426"/>
                  </a:moveTo>
                  <a:lnTo>
                    <a:pt x="10388" y="11439"/>
                  </a:lnTo>
                  <a:lnTo>
                    <a:pt x="10375" y="11439"/>
                  </a:lnTo>
                  <a:lnTo>
                    <a:pt x="10401" y="11426"/>
                  </a:lnTo>
                  <a:close/>
                  <a:moveTo>
                    <a:pt x="11211" y="11717"/>
                  </a:moveTo>
                  <a:lnTo>
                    <a:pt x="11223" y="11730"/>
                  </a:lnTo>
                  <a:lnTo>
                    <a:pt x="11223" y="11742"/>
                  </a:lnTo>
                  <a:lnTo>
                    <a:pt x="11211" y="11717"/>
                  </a:lnTo>
                  <a:close/>
                  <a:moveTo>
                    <a:pt x="11261" y="11869"/>
                  </a:moveTo>
                  <a:lnTo>
                    <a:pt x="11274" y="11894"/>
                  </a:lnTo>
                  <a:lnTo>
                    <a:pt x="11274" y="11932"/>
                  </a:lnTo>
                  <a:lnTo>
                    <a:pt x="11261" y="11869"/>
                  </a:lnTo>
                  <a:close/>
                  <a:moveTo>
                    <a:pt x="557" y="1"/>
                  </a:moveTo>
                  <a:lnTo>
                    <a:pt x="494" y="13"/>
                  </a:lnTo>
                  <a:lnTo>
                    <a:pt x="443" y="39"/>
                  </a:lnTo>
                  <a:lnTo>
                    <a:pt x="329" y="89"/>
                  </a:lnTo>
                  <a:lnTo>
                    <a:pt x="215" y="190"/>
                  </a:lnTo>
                  <a:lnTo>
                    <a:pt x="165" y="241"/>
                  </a:lnTo>
                  <a:lnTo>
                    <a:pt x="127" y="304"/>
                  </a:lnTo>
                  <a:lnTo>
                    <a:pt x="63" y="431"/>
                  </a:lnTo>
                  <a:lnTo>
                    <a:pt x="25" y="570"/>
                  </a:lnTo>
                  <a:lnTo>
                    <a:pt x="0" y="760"/>
                  </a:lnTo>
                  <a:lnTo>
                    <a:pt x="0" y="950"/>
                  </a:lnTo>
                  <a:lnTo>
                    <a:pt x="25" y="1253"/>
                  </a:lnTo>
                  <a:lnTo>
                    <a:pt x="63" y="1544"/>
                  </a:lnTo>
                  <a:lnTo>
                    <a:pt x="114" y="1835"/>
                  </a:lnTo>
                  <a:lnTo>
                    <a:pt x="165" y="2126"/>
                  </a:lnTo>
                  <a:lnTo>
                    <a:pt x="228" y="2417"/>
                  </a:lnTo>
                  <a:lnTo>
                    <a:pt x="304" y="2708"/>
                  </a:lnTo>
                  <a:lnTo>
                    <a:pt x="392" y="2987"/>
                  </a:lnTo>
                  <a:lnTo>
                    <a:pt x="481" y="3278"/>
                  </a:lnTo>
                  <a:lnTo>
                    <a:pt x="582" y="3543"/>
                  </a:lnTo>
                  <a:lnTo>
                    <a:pt x="709" y="3822"/>
                  </a:lnTo>
                  <a:lnTo>
                    <a:pt x="797" y="3999"/>
                  </a:lnTo>
                  <a:lnTo>
                    <a:pt x="886" y="4176"/>
                  </a:lnTo>
                  <a:lnTo>
                    <a:pt x="924" y="4239"/>
                  </a:lnTo>
                  <a:lnTo>
                    <a:pt x="962" y="4290"/>
                  </a:lnTo>
                  <a:lnTo>
                    <a:pt x="1012" y="4341"/>
                  </a:lnTo>
                  <a:lnTo>
                    <a:pt x="1076" y="4379"/>
                  </a:lnTo>
                  <a:lnTo>
                    <a:pt x="1291" y="4809"/>
                  </a:lnTo>
                  <a:lnTo>
                    <a:pt x="1303" y="4821"/>
                  </a:lnTo>
                  <a:lnTo>
                    <a:pt x="1316" y="4847"/>
                  </a:lnTo>
                  <a:lnTo>
                    <a:pt x="1329" y="4872"/>
                  </a:lnTo>
                  <a:lnTo>
                    <a:pt x="1632" y="5492"/>
                  </a:lnTo>
                  <a:lnTo>
                    <a:pt x="1797" y="5859"/>
                  </a:lnTo>
                  <a:lnTo>
                    <a:pt x="1961" y="6226"/>
                  </a:lnTo>
                  <a:lnTo>
                    <a:pt x="2252" y="6934"/>
                  </a:lnTo>
                  <a:lnTo>
                    <a:pt x="2531" y="7643"/>
                  </a:lnTo>
                  <a:lnTo>
                    <a:pt x="3454" y="10047"/>
                  </a:lnTo>
                  <a:lnTo>
                    <a:pt x="3897" y="11236"/>
                  </a:lnTo>
                  <a:lnTo>
                    <a:pt x="4327" y="12426"/>
                  </a:lnTo>
                  <a:lnTo>
                    <a:pt x="4530" y="12995"/>
                  </a:lnTo>
                  <a:lnTo>
                    <a:pt x="4707" y="13564"/>
                  </a:lnTo>
                  <a:lnTo>
                    <a:pt x="4884" y="14134"/>
                  </a:lnTo>
                  <a:lnTo>
                    <a:pt x="5049" y="14716"/>
                  </a:lnTo>
                  <a:lnTo>
                    <a:pt x="5365" y="15905"/>
                  </a:lnTo>
                  <a:lnTo>
                    <a:pt x="5656" y="17107"/>
                  </a:lnTo>
                  <a:lnTo>
                    <a:pt x="5947" y="18360"/>
                  </a:lnTo>
                  <a:lnTo>
                    <a:pt x="6225" y="19625"/>
                  </a:lnTo>
                  <a:lnTo>
                    <a:pt x="6782" y="22168"/>
                  </a:lnTo>
                  <a:lnTo>
                    <a:pt x="7339" y="24661"/>
                  </a:lnTo>
                  <a:lnTo>
                    <a:pt x="7617" y="25901"/>
                  </a:lnTo>
                  <a:lnTo>
                    <a:pt x="7883" y="27141"/>
                  </a:lnTo>
                  <a:lnTo>
                    <a:pt x="7883" y="27128"/>
                  </a:lnTo>
                  <a:lnTo>
                    <a:pt x="7908" y="27267"/>
                  </a:lnTo>
                  <a:lnTo>
                    <a:pt x="8123" y="28431"/>
                  </a:lnTo>
                  <a:lnTo>
                    <a:pt x="8313" y="29608"/>
                  </a:lnTo>
                  <a:lnTo>
                    <a:pt x="8490" y="30797"/>
                  </a:lnTo>
                  <a:lnTo>
                    <a:pt x="8642" y="31974"/>
                  </a:lnTo>
                  <a:lnTo>
                    <a:pt x="8971" y="34530"/>
                  </a:lnTo>
                  <a:lnTo>
                    <a:pt x="9135" y="35808"/>
                  </a:lnTo>
                  <a:lnTo>
                    <a:pt x="9300" y="37086"/>
                  </a:lnTo>
                  <a:lnTo>
                    <a:pt x="9439" y="38275"/>
                  </a:lnTo>
                  <a:lnTo>
                    <a:pt x="9553" y="39477"/>
                  </a:lnTo>
                  <a:lnTo>
                    <a:pt x="9667" y="40667"/>
                  </a:lnTo>
                  <a:lnTo>
                    <a:pt x="9755" y="41869"/>
                  </a:lnTo>
                  <a:lnTo>
                    <a:pt x="9755" y="41894"/>
                  </a:lnTo>
                  <a:lnTo>
                    <a:pt x="9806" y="42628"/>
                  </a:lnTo>
                  <a:lnTo>
                    <a:pt x="9831" y="43362"/>
                  </a:lnTo>
                  <a:lnTo>
                    <a:pt x="9895" y="44829"/>
                  </a:lnTo>
                  <a:lnTo>
                    <a:pt x="9907" y="44880"/>
                  </a:lnTo>
                  <a:lnTo>
                    <a:pt x="9920" y="44931"/>
                  </a:lnTo>
                  <a:lnTo>
                    <a:pt x="9945" y="44969"/>
                  </a:lnTo>
                  <a:lnTo>
                    <a:pt x="9983" y="45019"/>
                  </a:lnTo>
                  <a:lnTo>
                    <a:pt x="10021" y="45044"/>
                  </a:lnTo>
                  <a:lnTo>
                    <a:pt x="10059" y="45070"/>
                  </a:lnTo>
                  <a:lnTo>
                    <a:pt x="10110" y="45082"/>
                  </a:lnTo>
                  <a:lnTo>
                    <a:pt x="10160" y="45095"/>
                  </a:lnTo>
                  <a:lnTo>
                    <a:pt x="10224" y="45082"/>
                  </a:lnTo>
                  <a:lnTo>
                    <a:pt x="10262" y="45070"/>
                  </a:lnTo>
                  <a:lnTo>
                    <a:pt x="10312" y="45044"/>
                  </a:lnTo>
                  <a:lnTo>
                    <a:pt x="10350" y="45019"/>
                  </a:lnTo>
                  <a:lnTo>
                    <a:pt x="10388" y="44969"/>
                  </a:lnTo>
                  <a:lnTo>
                    <a:pt x="10413" y="44931"/>
                  </a:lnTo>
                  <a:lnTo>
                    <a:pt x="10426" y="44880"/>
                  </a:lnTo>
                  <a:lnTo>
                    <a:pt x="10426" y="44829"/>
                  </a:lnTo>
                  <a:lnTo>
                    <a:pt x="10413" y="44564"/>
                  </a:lnTo>
                  <a:lnTo>
                    <a:pt x="10477" y="44513"/>
                  </a:lnTo>
                  <a:lnTo>
                    <a:pt x="10527" y="44437"/>
                  </a:lnTo>
                  <a:lnTo>
                    <a:pt x="10629" y="44209"/>
                  </a:lnTo>
                  <a:lnTo>
                    <a:pt x="10717" y="43969"/>
                  </a:lnTo>
                  <a:lnTo>
                    <a:pt x="10818" y="43640"/>
                  </a:lnTo>
                  <a:lnTo>
                    <a:pt x="10970" y="43147"/>
                  </a:lnTo>
                  <a:lnTo>
                    <a:pt x="11046" y="42893"/>
                  </a:lnTo>
                  <a:lnTo>
                    <a:pt x="11109" y="42640"/>
                  </a:lnTo>
                  <a:lnTo>
                    <a:pt x="11147" y="42476"/>
                  </a:lnTo>
                  <a:lnTo>
                    <a:pt x="11173" y="42324"/>
                  </a:lnTo>
                  <a:lnTo>
                    <a:pt x="11198" y="42160"/>
                  </a:lnTo>
                  <a:lnTo>
                    <a:pt x="11211" y="41995"/>
                  </a:lnTo>
                  <a:lnTo>
                    <a:pt x="11211" y="41831"/>
                  </a:lnTo>
                  <a:lnTo>
                    <a:pt x="11198" y="41666"/>
                  </a:lnTo>
                  <a:lnTo>
                    <a:pt x="11173" y="41502"/>
                  </a:lnTo>
                  <a:lnTo>
                    <a:pt x="11122" y="41337"/>
                  </a:lnTo>
                  <a:lnTo>
                    <a:pt x="11084" y="41236"/>
                  </a:lnTo>
                  <a:lnTo>
                    <a:pt x="11033" y="41135"/>
                  </a:lnTo>
                  <a:lnTo>
                    <a:pt x="10920" y="40945"/>
                  </a:lnTo>
                  <a:lnTo>
                    <a:pt x="10932" y="40894"/>
                  </a:lnTo>
                  <a:lnTo>
                    <a:pt x="10995" y="40705"/>
                  </a:lnTo>
                  <a:lnTo>
                    <a:pt x="11046" y="40502"/>
                  </a:lnTo>
                  <a:lnTo>
                    <a:pt x="11135" y="40110"/>
                  </a:lnTo>
                  <a:lnTo>
                    <a:pt x="11248" y="39667"/>
                  </a:lnTo>
                  <a:lnTo>
                    <a:pt x="11362" y="39224"/>
                  </a:lnTo>
                  <a:lnTo>
                    <a:pt x="11489" y="38769"/>
                  </a:lnTo>
                  <a:lnTo>
                    <a:pt x="11603" y="38313"/>
                  </a:lnTo>
                  <a:lnTo>
                    <a:pt x="11653" y="38073"/>
                  </a:lnTo>
                  <a:lnTo>
                    <a:pt x="11691" y="37832"/>
                  </a:lnTo>
                  <a:lnTo>
                    <a:pt x="11704" y="37719"/>
                  </a:lnTo>
                  <a:lnTo>
                    <a:pt x="11704" y="37592"/>
                  </a:lnTo>
                  <a:lnTo>
                    <a:pt x="11704" y="37465"/>
                  </a:lnTo>
                  <a:lnTo>
                    <a:pt x="11679" y="37352"/>
                  </a:lnTo>
                  <a:lnTo>
                    <a:pt x="11641" y="37225"/>
                  </a:lnTo>
                  <a:lnTo>
                    <a:pt x="11590" y="37111"/>
                  </a:lnTo>
                  <a:lnTo>
                    <a:pt x="11805" y="36770"/>
                  </a:lnTo>
                  <a:lnTo>
                    <a:pt x="12008" y="36428"/>
                  </a:lnTo>
                  <a:lnTo>
                    <a:pt x="12134" y="36188"/>
                  </a:lnTo>
                  <a:lnTo>
                    <a:pt x="12261" y="35934"/>
                  </a:lnTo>
                  <a:lnTo>
                    <a:pt x="12387" y="35681"/>
                  </a:lnTo>
                  <a:lnTo>
                    <a:pt x="12488" y="35428"/>
                  </a:lnTo>
                  <a:lnTo>
                    <a:pt x="12590" y="35137"/>
                  </a:lnTo>
                  <a:lnTo>
                    <a:pt x="12678" y="34834"/>
                  </a:lnTo>
                  <a:lnTo>
                    <a:pt x="12704" y="34695"/>
                  </a:lnTo>
                  <a:lnTo>
                    <a:pt x="12729" y="34543"/>
                  </a:lnTo>
                  <a:lnTo>
                    <a:pt x="12742" y="34391"/>
                  </a:lnTo>
                  <a:lnTo>
                    <a:pt x="12754" y="34239"/>
                  </a:lnTo>
                  <a:lnTo>
                    <a:pt x="12742" y="34100"/>
                  </a:lnTo>
                  <a:lnTo>
                    <a:pt x="12704" y="33973"/>
                  </a:lnTo>
                  <a:lnTo>
                    <a:pt x="12653" y="33847"/>
                  </a:lnTo>
                  <a:lnTo>
                    <a:pt x="12577" y="33746"/>
                  </a:lnTo>
                  <a:lnTo>
                    <a:pt x="12514" y="33670"/>
                  </a:lnTo>
                  <a:lnTo>
                    <a:pt x="12438" y="33594"/>
                  </a:lnTo>
                  <a:lnTo>
                    <a:pt x="12362" y="33543"/>
                  </a:lnTo>
                  <a:lnTo>
                    <a:pt x="12273" y="33493"/>
                  </a:lnTo>
                  <a:lnTo>
                    <a:pt x="12223" y="33467"/>
                  </a:lnTo>
                  <a:lnTo>
                    <a:pt x="12324" y="33277"/>
                  </a:lnTo>
                  <a:lnTo>
                    <a:pt x="12476" y="32999"/>
                  </a:lnTo>
                  <a:lnTo>
                    <a:pt x="12628" y="32708"/>
                  </a:lnTo>
                  <a:lnTo>
                    <a:pt x="12754" y="32417"/>
                  </a:lnTo>
                  <a:lnTo>
                    <a:pt x="12881" y="32126"/>
                  </a:lnTo>
                  <a:lnTo>
                    <a:pt x="12995" y="31797"/>
                  </a:lnTo>
                  <a:lnTo>
                    <a:pt x="13070" y="31455"/>
                  </a:lnTo>
                  <a:lnTo>
                    <a:pt x="13134" y="31139"/>
                  </a:lnTo>
                  <a:lnTo>
                    <a:pt x="13159" y="30987"/>
                  </a:lnTo>
                  <a:lnTo>
                    <a:pt x="13159" y="30835"/>
                  </a:lnTo>
                  <a:lnTo>
                    <a:pt x="13146" y="30646"/>
                  </a:lnTo>
                  <a:lnTo>
                    <a:pt x="13121" y="30469"/>
                  </a:lnTo>
                  <a:lnTo>
                    <a:pt x="13083" y="30304"/>
                  </a:lnTo>
                  <a:lnTo>
                    <a:pt x="13033" y="30127"/>
                  </a:lnTo>
                  <a:lnTo>
                    <a:pt x="12969" y="29988"/>
                  </a:lnTo>
                  <a:lnTo>
                    <a:pt x="12881" y="29849"/>
                  </a:lnTo>
                  <a:lnTo>
                    <a:pt x="12792" y="29735"/>
                  </a:lnTo>
                  <a:lnTo>
                    <a:pt x="12678" y="29633"/>
                  </a:lnTo>
                  <a:lnTo>
                    <a:pt x="12615" y="29583"/>
                  </a:lnTo>
                  <a:lnTo>
                    <a:pt x="12552" y="29558"/>
                  </a:lnTo>
                  <a:lnTo>
                    <a:pt x="12425" y="29507"/>
                  </a:lnTo>
                  <a:lnTo>
                    <a:pt x="12286" y="29494"/>
                  </a:lnTo>
                  <a:lnTo>
                    <a:pt x="12134" y="29507"/>
                  </a:lnTo>
                  <a:lnTo>
                    <a:pt x="11932" y="29558"/>
                  </a:lnTo>
                  <a:lnTo>
                    <a:pt x="11793" y="29621"/>
                  </a:lnTo>
                  <a:lnTo>
                    <a:pt x="11970" y="29178"/>
                  </a:lnTo>
                  <a:lnTo>
                    <a:pt x="12134" y="28722"/>
                  </a:lnTo>
                  <a:lnTo>
                    <a:pt x="12248" y="28381"/>
                  </a:lnTo>
                  <a:lnTo>
                    <a:pt x="12337" y="28027"/>
                  </a:lnTo>
                  <a:lnTo>
                    <a:pt x="12375" y="27849"/>
                  </a:lnTo>
                  <a:lnTo>
                    <a:pt x="12413" y="27660"/>
                  </a:lnTo>
                  <a:lnTo>
                    <a:pt x="12425" y="27508"/>
                  </a:lnTo>
                  <a:lnTo>
                    <a:pt x="12438" y="27356"/>
                  </a:lnTo>
                  <a:lnTo>
                    <a:pt x="12438" y="27153"/>
                  </a:lnTo>
                  <a:lnTo>
                    <a:pt x="12438" y="26964"/>
                  </a:lnTo>
                  <a:lnTo>
                    <a:pt x="12413" y="26774"/>
                  </a:lnTo>
                  <a:lnTo>
                    <a:pt x="12362" y="26584"/>
                  </a:lnTo>
                  <a:lnTo>
                    <a:pt x="12311" y="26432"/>
                  </a:lnTo>
                  <a:lnTo>
                    <a:pt x="12235" y="26293"/>
                  </a:lnTo>
                  <a:lnTo>
                    <a:pt x="12159" y="26167"/>
                  </a:lnTo>
                  <a:lnTo>
                    <a:pt x="12058" y="26053"/>
                  </a:lnTo>
                  <a:lnTo>
                    <a:pt x="12020" y="26002"/>
                  </a:lnTo>
                  <a:lnTo>
                    <a:pt x="11970" y="25964"/>
                  </a:lnTo>
                  <a:lnTo>
                    <a:pt x="11831" y="25876"/>
                  </a:lnTo>
                  <a:lnTo>
                    <a:pt x="11755" y="25838"/>
                  </a:lnTo>
                  <a:lnTo>
                    <a:pt x="11666" y="25812"/>
                  </a:lnTo>
                  <a:lnTo>
                    <a:pt x="11590" y="25800"/>
                  </a:lnTo>
                  <a:lnTo>
                    <a:pt x="11464" y="25800"/>
                  </a:lnTo>
                  <a:lnTo>
                    <a:pt x="11615" y="25445"/>
                  </a:lnTo>
                  <a:lnTo>
                    <a:pt x="11755" y="25091"/>
                  </a:lnTo>
                  <a:lnTo>
                    <a:pt x="11995" y="24433"/>
                  </a:lnTo>
                  <a:lnTo>
                    <a:pt x="12223" y="23763"/>
                  </a:lnTo>
                  <a:lnTo>
                    <a:pt x="12425" y="23105"/>
                  </a:lnTo>
                  <a:lnTo>
                    <a:pt x="12526" y="22776"/>
                  </a:lnTo>
                  <a:lnTo>
                    <a:pt x="12602" y="22447"/>
                  </a:lnTo>
                  <a:lnTo>
                    <a:pt x="12754" y="21738"/>
                  </a:lnTo>
                  <a:lnTo>
                    <a:pt x="12817" y="21422"/>
                  </a:lnTo>
                  <a:lnTo>
                    <a:pt x="12855" y="21105"/>
                  </a:lnTo>
                  <a:lnTo>
                    <a:pt x="12906" y="20751"/>
                  </a:lnTo>
                  <a:lnTo>
                    <a:pt x="12931" y="20397"/>
                  </a:lnTo>
                  <a:lnTo>
                    <a:pt x="12944" y="20131"/>
                  </a:lnTo>
                  <a:lnTo>
                    <a:pt x="12944" y="19878"/>
                  </a:lnTo>
                  <a:lnTo>
                    <a:pt x="12931" y="19625"/>
                  </a:lnTo>
                  <a:lnTo>
                    <a:pt x="12906" y="19499"/>
                  </a:lnTo>
                  <a:lnTo>
                    <a:pt x="12881" y="19372"/>
                  </a:lnTo>
                  <a:lnTo>
                    <a:pt x="12855" y="19271"/>
                  </a:lnTo>
                  <a:lnTo>
                    <a:pt x="12817" y="19170"/>
                  </a:lnTo>
                  <a:lnTo>
                    <a:pt x="12729" y="19005"/>
                  </a:lnTo>
                  <a:lnTo>
                    <a:pt x="12691" y="18942"/>
                  </a:lnTo>
                  <a:lnTo>
                    <a:pt x="12640" y="18879"/>
                  </a:lnTo>
                  <a:lnTo>
                    <a:pt x="12526" y="18765"/>
                  </a:lnTo>
                  <a:lnTo>
                    <a:pt x="12400" y="18663"/>
                  </a:lnTo>
                  <a:lnTo>
                    <a:pt x="12337" y="18626"/>
                  </a:lnTo>
                  <a:lnTo>
                    <a:pt x="12261" y="18600"/>
                  </a:lnTo>
                  <a:lnTo>
                    <a:pt x="12172" y="18588"/>
                  </a:lnTo>
                  <a:lnTo>
                    <a:pt x="12096" y="18575"/>
                  </a:lnTo>
                  <a:lnTo>
                    <a:pt x="11932" y="18562"/>
                  </a:lnTo>
                  <a:lnTo>
                    <a:pt x="11717" y="18588"/>
                  </a:lnTo>
                  <a:lnTo>
                    <a:pt x="11615" y="18613"/>
                  </a:lnTo>
                  <a:lnTo>
                    <a:pt x="11514" y="18638"/>
                  </a:lnTo>
                  <a:lnTo>
                    <a:pt x="11350" y="18714"/>
                  </a:lnTo>
                  <a:lnTo>
                    <a:pt x="11173" y="18803"/>
                  </a:lnTo>
                  <a:lnTo>
                    <a:pt x="11059" y="18891"/>
                  </a:lnTo>
                  <a:lnTo>
                    <a:pt x="10957" y="18980"/>
                  </a:lnTo>
                  <a:lnTo>
                    <a:pt x="10755" y="19170"/>
                  </a:lnTo>
                  <a:lnTo>
                    <a:pt x="10591" y="19359"/>
                  </a:lnTo>
                  <a:lnTo>
                    <a:pt x="10426" y="19574"/>
                  </a:lnTo>
                  <a:lnTo>
                    <a:pt x="10426" y="19574"/>
                  </a:lnTo>
                  <a:lnTo>
                    <a:pt x="10717" y="18486"/>
                  </a:lnTo>
                  <a:lnTo>
                    <a:pt x="10995" y="17411"/>
                  </a:lnTo>
                  <a:lnTo>
                    <a:pt x="11337" y="16057"/>
                  </a:lnTo>
                  <a:lnTo>
                    <a:pt x="11502" y="15374"/>
                  </a:lnTo>
                  <a:lnTo>
                    <a:pt x="11653" y="14691"/>
                  </a:lnTo>
                  <a:lnTo>
                    <a:pt x="11818" y="13893"/>
                  </a:lnTo>
                  <a:lnTo>
                    <a:pt x="11868" y="13539"/>
                  </a:lnTo>
                  <a:lnTo>
                    <a:pt x="11919" y="13185"/>
                  </a:lnTo>
                  <a:lnTo>
                    <a:pt x="11957" y="12818"/>
                  </a:lnTo>
                  <a:lnTo>
                    <a:pt x="11957" y="12653"/>
                  </a:lnTo>
                  <a:lnTo>
                    <a:pt x="11957" y="12489"/>
                  </a:lnTo>
                  <a:lnTo>
                    <a:pt x="11957" y="12324"/>
                  </a:lnTo>
                  <a:lnTo>
                    <a:pt x="11944" y="12160"/>
                  </a:lnTo>
                  <a:lnTo>
                    <a:pt x="11932" y="11983"/>
                  </a:lnTo>
                  <a:lnTo>
                    <a:pt x="11894" y="11806"/>
                  </a:lnTo>
                  <a:lnTo>
                    <a:pt x="11856" y="11629"/>
                  </a:lnTo>
                  <a:lnTo>
                    <a:pt x="11793" y="11451"/>
                  </a:lnTo>
                  <a:lnTo>
                    <a:pt x="11755" y="11363"/>
                  </a:lnTo>
                  <a:lnTo>
                    <a:pt x="11691" y="11274"/>
                  </a:lnTo>
                  <a:lnTo>
                    <a:pt x="11641" y="11198"/>
                  </a:lnTo>
                  <a:lnTo>
                    <a:pt x="11577" y="11122"/>
                  </a:lnTo>
                  <a:lnTo>
                    <a:pt x="11438" y="10996"/>
                  </a:lnTo>
                  <a:lnTo>
                    <a:pt x="11362" y="10933"/>
                  </a:lnTo>
                  <a:lnTo>
                    <a:pt x="11286" y="10882"/>
                  </a:lnTo>
                  <a:lnTo>
                    <a:pt x="11211" y="10831"/>
                  </a:lnTo>
                  <a:lnTo>
                    <a:pt x="11122" y="10793"/>
                  </a:lnTo>
                  <a:lnTo>
                    <a:pt x="11033" y="10756"/>
                  </a:lnTo>
                  <a:lnTo>
                    <a:pt x="10945" y="10743"/>
                  </a:lnTo>
                  <a:lnTo>
                    <a:pt x="10856" y="10718"/>
                  </a:lnTo>
                  <a:lnTo>
                    <a:pt x="10755" y="10718"/>
                  </a:lnTo>
                  <a:lnTo>
                    <a:pt x="10666" y="10705"/>
                  </a:lnTo>
                  <a:lnTo>
                    <a:pt x="10591" y="10718"/>
                  </a:lnTo>
                  <a:lnTo>
                    <a:pt x="10451" y="10743"/>
                  </a:lnTo>
                  <a:lnTo>
                    <a:pt x="10312" y="10768"/>
                  </a:lnTo>
                  <a:lnTo>
                    <a:pt x="10211" y="10806"/>
                  </a:lnTo>
                  <a:lnTo>
                    <a:pt x="10122" y="10857"/>
                  </a:lnTo>
                  <a:lnTo>
                    <a:pt x="9983" y="10933"/>
                  </a:lnTo>
                  <a:lnTo>
                    <a:pt x="9844" y="11034"/>
                  </a:lnTo>
                  <a:lnTo>
                    <a:pt x="9692" y="11148"/>
                  </a:lnTo>
                  <a:lnTo>
                    <a:pt x="9553" y="11274"/>
                  </a:lnTo>
                  <a:lnTo>
                    <a:pt x="9351" y="11502"/>
                  </a:lnTo>
                  <a:lnTo>
                    <a:pt x="9135" y="11742"/>
                  </a:lnTo>
                  <a:lnTo>
                    <a:pt x="8946" y="11983"/>
                  </a:lnTo>
                  <a:lnTo>
                    <a:pt x="8756" y="12223"/>
                  </a:lnTo>
                  <a:lnTo>
                    <a:pt x="8920" y="11565"/>
                  </a:lnTo>
                  <a:lnTo>
                    <a:pt x="9060" y="10907"/>
                  </a:lnTo>
                  <a:lnTo>
                    <a:pt x="9186" y="10224"/>
                  </a:lnTo>
                  <a:lnTo>
                    <a:pt x="9300" y="9541"/>
                  </a:lnTo>
                  <a:lnTo>
                    <a:pt x="9376" y="8896"/>
                  </a:lnTo>
                  <a:lnTo>
                    <a:pt x="9401" y="8554"/>
                  </a:lnTo>
                  <a:lnTo>
                    <a:pt x="9426" y="8225"/>
                  </a:lnTo>
                  <a:lnTo>
                    <a:pt x="9452" y="7845"/>
                  </a:lnTo>
                  <a:lnTo>
                    <a:pt x="9452" y="7478"/>
                  </a:lnTo>
                  <a:lnTo>
                    <a:pt x="9439" y="7124"/>
                  </a:lnTo>
                  <a:lnTo>
                    <a:pt x="9414" y="6783"/>
                  </a:lnTo>
                  <a:lnTo>
                    <a:pt x="9376" y="6454"/>
                  </a:lnTo>
                  <a:lnTo>
                    <a:pt x="9313" y="6125"/>
                  </a:lnTo>
                  <a:lnTo>
                    <a:pt x="9262" y="5872"/>
                  </a:lnTo>
                  <a:lnTo>
                    <a:pt x="9224" y="5694"/>
                  </a:lnTo>
                  <a:lnTo>
                    <a:pt x="9186" y="5593"/>
                  </a:lnTo>
                  <a:lnTo>
                    <a:pt x="9148" y="5505"/>
                  </a:lnTo>
                  <a:lnTo>
                    <a:pt x="9072" y="5353"/>
                  </a:lnTo>
                  <a:lnTo>
                    <a:pt x="8958" y="5201"/>
                  </a:lnTo>
                  <a:lnTo>
                    <a:pt x="8857" y="5087"/>
                  </a:lnTo>
                  <a:lnTo>
                    <a:pt x="8731" y="4999"/>
                  </a:lnTo>
                  <a:lnTo>
                    <a:pt x="8591" y="4910"/>
                  </a:lnTo>
                  <a:lnTo>
                    <a:pt x="8440" y="4859"/>
                  </a:lnTo>
                  <a:lnTo>
                    <a:pt x="8288" y="4834"/>
                  </a:lnTo>
                  <a:lnTo>
                    <a:pt x="8136" y="4821"/>
                  </a:lnTo>
                  <a:lnTo>
                    <a:pt x="8047" y="4834"/>
                  </a:lnTo>
                  <a:lnTo>
                    <a:pt x="7971" y="4847"/>
                  </a:lnTo>
                  <a:lnTo>
                    <a:pt x="7832" y="4910"/>
                  </a:lnTo>
                  <a:lnTo>
                    <a:pt x="7706" y="4986"/>
                  </a:lnTo>
                  <a:lnTo>
                    <a:pt x="7579" y="5074"/>
                  </a:lnTo>
                  <a:lnTo>
                    <a:pt x="7427" y="5214"/>
                  </a:lnTo>
                  <a:lnTo>
                    <a:pt x="7288" y="5365"/>
                  </a:lnTo>
                  <a:lnTo>
                    <a:pt x="7162" y="5530"/>
                  </a:lnTo>
                  <a:lnTo>
                    <a:pt x="7048" y="5694"/>
                  </a:lnTo>
                  <a:lnTo>
                    <a:pt x="6858" y="5973"/>
                  </a:lnTo>
                  <a:lnTo>
                    <a:pt x="6668" y="6264"/>
                  </a:lnTo>
                  <a:lnTo>
                    <a:pt x="6504" y="6542"/>
                  </a:lnTo>
                  <a:lnTo>
                    <a:pt x="6339" y="6833"/>
                  </a:lnTo>
                  <a:lnTo>
                    <a:pt x="6187" y="7137"/>
                  </a:lnTo>
                  <a:lnTo>
                    <a:pt x="6048" y="7441"/>
                  </a:lnTo>
                  <a:lnTo>
                    <a:pt x="6086" y="6530"/>
                  </a:lnTo>
                  <a:lnTo>
                    <a:pt x="6099" y="5821"/>
                  </a:lnTo>
                  <a:lnTo>
                    <a:pt x="6099" y="5112"/>
                  </a:lnTo>
                  <a:lnTo>
                    <a:pt x="6086" y="4771"/>
                  </a:lnTo>
                  <a:lnTo>
                    <a:pt x="6061" y="4429"/>
                  </a:lnTo>
                  <a:lnTo>
                    <a:pt x="6036" y="4088"/>
                  </a:lnTo>
                  <a:lnTo>
                    <a:pt x="5998" y="3746"/>
                  </a:lnTo>
                  <a:lnTo>
                    <a:pt x="5960" y="3392"/>
                  </a:lnTo>
                  <a:lnTo>
                    <a:pt x="5909" y="3050"/>
                  </a:lnTo>
                  <a:lnTo>
                    <a:pt x="5846" y="2696"/>
                  </a:lnTo>
                  <a:lnTo>
                    <a:pt x="5808" y="2531"/>
                  </a:lnTo>
                  <a:lnTo>
                    <a:pt x="5770" y="2354"/>
                  </a:lnTo>
                  <a:lnTo>
                    <a:pt x="5681" y="2038"/>
                  </a:lnTo>
                  <a:lnTo>
                    <a:pt x="5631" y="1886"/>
                  </a:lnTo>
                  <a:lnTo>
                    <a:pt x="5567" y="1721"/>
                  </a:lnTo>
                  <a:lnTo>
                    <a:pt x="5504" y="1582"/>
                  </a:lnTo>
                  <a:lnTo>
                    <a:pt x="5428" y="1443"/>
                  </a:lnTo>
                  <a:lnTo>
                    <a:pt x="5340" y="1304"/>
                  </a:lnTo>
                  <a:lnTo>
                    <a:pt x="5238" y="1177"/>
                  </a:lnTo>
                  <a:lnTo>
                    <a:pt x="5125" y="1064"/>
                  </a:lnTo>
                  <a:lnTo>
                    <a:pt x="4998" y="950"/>
                  </a:lnTo>
                  <a:lnTo>
                    <a:pt x="4935" y="912"/>
                  </a:lnTo>
                  <a:lnTo>
                    <a:pt x="4872" y="886"/>
                  </a:lnTo>
                  <a:lnTo>
                    <a:pt x="4796" y="861"/>
                  </a:lnTo>
                  <a:lnTo>
                    <a:pt x="4732" y="848"/>
                  </a:lnTo>
                  <a:lnTo>
                    <a:pt x="4656" y="848"/>
                  </a:lnTo>
                  <a:lnTo>
                    <a:pt x="4580" y="861"/>
                  </a:lnTo>
                  <a:lnTo>
                    <a:pt x="4517" y="874"/>
                  </a:lnTo>
                  <a:lnTo>
                    <a:pt x="4454" y="899"/>
                  </a:lnTo>
                  <a:lnTo>
                    <a:pt x="4378" y="937"/>
                  </a:lnTo>
                  <a:lnTo>
                    <a:pt x="4302" y="975"/>
                  </a:lnTo>
                  <a:lnTo>
                    <a:pt x="4239" y="1026"/>
                  </a:lnTo>
                  <a:lnTo>
                    <a:pt x="4188" y="1076"/>
                  </a:lnTo>
                  <a:lnTo>
                    <a:pt x="4138" y="1127"/>
                  </a:lnTo>
                  <a:lnTo>
                    <a:pt x="4087" y="1190"/>
                  </a:lnTo>
                  <a:lnTo>
                    <a:pt x="4011" y="1329"/>
                  </a:lnTo>
                  <a:lnTo>
                    <a:pt x="3935" y="1481"/>
                  </a:lnTo>
                  <a:lnTo>
                    <a:pt x="3821" y="1772"/>
                  </a:lnTo>
                  <a:lnTo>
                    <a:pt x="3720" y="2088"/>
                  </a:lnTo>
                  <a:lnTo>
                    <a:pt x="3619" y="2417"/>
                  </a:lnTo>
                  <a:lnTo>
                    <a:pt x="3442" y="3063"/>
                  </a:lnTo>
                  <a:lnTo>
                    <a:pt x="3277" y="3721"/>
                  </a:lnTo>
                  <a:lnTo>
                    <a:pt x="3138" y="4379"/>
                  </a:lnTo>
                  <a:lnTo>
                    <a:pt x="3075" y="4619"/>
                  </a:lnTo>
                  <a:lnTo>
                    <a:pt x="2910" y="3974"/>
                  </a:lnTo>
                  <a:lnTo>
                    <a:pt x="2721" y="3316"/>
                  </a:lnTo>
                  <a:lnTo>
                    <a:pt x="2518" y="2658"/>
                  </a:lnTo>
                  <a:lnTo>
                    <a:pt x="2404" y="2341"/>
                  </a:lnTo>
                  <a:lnTo>
                    <a:pt x="2278" y="2012"/>
                  </a:lnTo>
                  <a:lnTo>
                    <a:pt x="2151" y="1709"/>
                  </a:lnTo>
                  <a:lnTo>
                    <a:pt x="2012" y="1418"/>
                  </a:lnTo>
                  <a:lnTo>
                    <a:pt x="1847" y="1127"/>
                  </a:lnTo>
                  <a:lnTo>
                    <a:pt x="1670" y="848"/>
                  </a:lnTo>
                  <a:lnTo>
                    <a:pt x="1493" y="583"/>
                  </a:lnTo>
                  <a:lnTo>
                    <a:pt x="1392" y="456"/>
                  </a:lnTo>
                  <a:lnTo>
                    <a:pt x="1278" y="342"/>
                  </a:lnTo>
                  <a:lnTo>
                    <a:pt x="1190" y="241"/>
                  </a:lnTo>
                  <a:lnTo>
                    <a:pt x="1088" y="165"/>
                  </a:lnTo>
                  <a:lnTo>
                    <a:pt x="962" y="77"/>
                  </a:lnTo>
                  <a:lnTo>
                    <a:pt x="899" y="51"/>
                  </a:lnTo>
                  <a:lnTo>
                    <a:pt x="823" y="26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355850" y="4344175"/>
              <a:ext cx="287225" cy="285350"/>
            </a:xfrm>
            <a:custGeom>
              <a:avLst/>
              <a:gdLst/>
              <a:ahLst/>
              <a:cxnLst/>
              <a:rect l="l" t="t" r="r" b="b"/>
              <a:pathLst>
                <a:path w="11489" h="11414" extrusionOk="0">
                  <a:moveTo>
                    <a:pt x="8591" y="10667"/>
                  </a:moveTo>
                  <a:lnTo>
                    <a:pt x="8579" y="10679"/>
                  </a:lnTo>
                  <a:lnTo>
                    <a:pt x="8452" y="10679"/>
                  </a:lnTo>
                  <a:lnTo>
                    <a:pt x="8591" y="10667"/>
                  </a:lnTo>
                  <a:close/>
                  <a:moveTo>
                    <a:pt x="5061" y="0"/>
                  </a:moveTo>
                  <a:lnTo>
                    <a:pt x="4859" y="13"/>
                  </a:lnTo>
                  <a:lnTo>
                    <a:pt x="4682" y="51"/>
                  </a:lnTo>
                  <a:lnTo>
                    <a:pt x="4504" y="102"/>
                  </a:lnTo>
                  <a:lnTo>
                    <a:pt x="4163" y="215"/>
                  </a:lnTo>
                  <a:lnTo>
                    <a:pt x="3986" y="291"/>
                  </a:lnTo>
                  <a:lnTo>
                    <a:pt x="3834" y="367"/>
                  </a:lnTo>
                  <a:lnTo>
                    <a:pt x="3669" y="456"/>
                  </a:lnTo>
                  <a:lnTo>
                    <a:pt x="3593" y="506"/>
                  </a:lnTo>
                  <a:lnTo>
                    <a:pt x="3518" y="570"/>
                  </a:lnTo>
                  <a:lnTo>
                    <a:pt x="3378" y="696"/>
                  </a:lnTo>
                  <a:lnTo>
                    <a:pt x="3252" y="823"/>
                  </a:lnTo>
                  <a:lnTo>
                    <a:pt x="3125" y="949"/>
                  </a:lnTo>
                  <a:lnTo>
                    <a:pt x="3011" y="1101"/>
                  </a:lnTo>
                  <a:lnTo>
                    <a:pt x="2809" y="1405"/>
                  </a:lnTo>
                  <a:lnTo>
                    <a:pt x="2822" y="1380"/>
                  </a:lnTo>
                  <a:lnTo>
                    <a:pt x="2784" y="1430"/>
                  </a:lnTo>
                  <a:lnTo>
                    <a:pt x="2644" y="1658"/>
                  </a:lnTo>
                  <a:lnTo>
                    <a:pt x="2505" y="1873"/>
                  </a:lnTo>
                  <a:lnTo>
                    <a:pt x="2240" y="2341"/>
                  </a:lnTo>
                  <a:lnTo>
                    <a:pt x="2012" y="2822"/>
                  </a:lnTo>
                  <a:lnTo>
                    <a:pt x="1784" y="3303"/>
                  </a:lnTo>
                  <a:lnTo>
                    <a:pt x="1645" y="3632"/>
                  </a:lnTo>
                  <a:lnTo>
                    <a:pt x="1531" y="3973"/>
                  </a:lnTo>
                  <a:lnTo>
                    <a:pt x="1405" y="4315"/>
                  </a:lnTo>
                  <a:lnTo>
                    <a:pt x="1291" y="4669"/>
                  </a:lnTo>
                  <a:lnTo>
                    <a:pt x="1063" y="5378"/>
                  </a:lnTo>
                  <a:lnTo>
                    <a:pt x="848" y="6074"/>
                  </a:lnTo>
                  <a:lnTo>
                    <a:pt x="747" y="6415"/>
                  </a:lnTo>
                  <a:lnTo>
                    <a:pt x="658" y="6770"/>
                  </a:lnTo>
                  <a:lnTo>
                    <a:pt x="582" y="7086"/>
                  </a:lnTo>
                  <a:lnTo>
                    <a:pt x="582" y="7124"/>
                  </a:lnTo>
                  <a:lnTo>
                    <a:pt x="569" y="7149"/>
                  </a:lnTo>
                  <a:lnTo>
                    <a:pt x="569" y="7162"/>
                  </a:lnTo>
                  <a:lnTo>
                    <a:pt x="569" y="7174"/>
                  </a:lnTo>
                  <a:lnTo>
                    <a:pt x="506" y="7541"/>
                  </a:lnTo>
                  <a:lnTo>
                    <a:pt x="392" y="8263"/>
                  </a:lnTo>
                  <a:lnTo>
                    <a:pt x="304" y="8996"/>
                  </a:lnTo>
                  <a:lnTo>
                    <a:pt x="215" y="9680"/>
                  </a:lnTo>
                  <a:lnTo>
                    <a:pt x="177" y="10009"/>
                  </a:lnTo>
                  <a:lnTo>
                    <a:pt x="139" y="10350"/>
                  </a:lnTo>
                  <a:lnTo>
                    <a:pt x="89" y="10388"/>
                  </a:lnTo>
                  <a:lnTo>
                    <a:pt x="51" y="10414"/>
                  </a:lnTo>
                  <a:lnTo>
                    <a:pt x="25" y="10452"/>
                  </a:lnTo>
                  <a:lnTo>
                    <a:pt x="13" y="10489"/>
                  </a:lnTo>
                  <a:lnTo>
                    <a:pt x="0" y="10540"/>
                  </a:lnTo>
                  <a:lnTo>
                    <a:pt x="0" y="10591"/>
                  </a:lnTo>
                  <a:lnTo>
                    <a:pt x="0" y="10629"/>
                  </a:lnTo>
                  <a:lnTo>
                    <a:pt x="25" y="10667"/>
                  </a:lnTo>
                  <a:lnTo>
                    <a:pt x="38" y="10705"/>
                  </a:lnTo>
                  <a:lnTo>
                    <a:pt x="89" y="10768"/>
                  </a:lnTo>
                  <a:lnTo>
                    <a:pt x="152" y="10831"/>
                  </a:lnTo>
                  <a:lnTo>
                    <a:pt x="266" y="10932"/>
                  </a:lnTo>
                  <a:lnTo>
                    <a:pt x="367" y="10983"/>
                  </a:lnTo>
                  <a:lnTo>
                    <a:pt x="456" y="11046"/>
                  </a:lnTo>
                  <a:lnTo>
                    <a:pt x="658" y="11122"/>
                  </a:lnTo>
                  <a:lnTo>
                    <a:pt x="886" y="11185"/>
                  </a:lnTo>
                  <a:lnTo>
                    <a:pt x="1101" y="11236"/>
                  </a:lnTo>
                  <a:lnTo>
                    <a:pt x="1518" y="11312"/>
                  </a:lnTo>
                  <a:lnTo>
                    <a:pt x="1936" y="11350"/>
                  </a:lnTo>
                  <a:lnTo>
                    <a:pt x="2353" y="11388"/>
                  </a:lnTo>
                  <a:lnTo>
                    <a:pt x="2771" y="11400"/>
                  </a:lnTo>
                  <a:lnTo>
                    <a:pt x="3264" y="11413"/>
                  </a:lnTo>
                  <a:lnTo>
                    <a:pt x="3720" y="11400"/>
                  </a:lnTo>
                  <a:lnTo>
                    <a:pt x="4175" y="11388"/>
                  </a:lnTo>
                  <a:lnTo>
                    <a:pt x="4922" y="11325"/>
                  </a:lnTo>
                  <a:lnTo>
                    <a:pt x="5656" y="11274"/>
                  </a:lnTo>
                  <a:lnTo>
                    <a:pt x="6706" y="11211"/>
                  </a:lnTo>
                  <a:lnTo>
                    <a:pt x="7440" y="11173"/>
                  </a:lnTo>
                  <a:lnTo>
                    <a:pt x="8174" y="11160"/>
                  </a:lnTo>
                  <a:lnTo>
                    <a:pt x="8553" y="11135"/>
                  </a:lnTo>
                  <a:lnTo>
                    <a:pt x="8933" y="11109"/>
                  </a:lnTo>
                  <a:lnTo>
                    <a:pt x="9300" y="11059"/>
                  </a:lnTo>
                  <a:lnTo>
                    <a:pt x="9654" y="10996"/>
                  </a:lnTo>
                  <a:lnTo>
                    <a:pt x="10021" y="10932"/>
                  </a:lnTo>
                  <a:lnTo>
                    <a:pt x="10375" y="10831"/>
                  </a:lnTo>
                  <a:lnTo>
                    <a:pt x="10552" y="10781"/>
                  </a:lnTo>
                  <a:lnTo>
                    <a:pt x="10730" y="10705"/>
                  </a:lnTo>
                  <a:lnTo>
                    <a:pt x="10894" y="10641"/>
                  </a:lnTo>
                  <a:lnTo>
                    <a:pt x="11046" y="10553"/>
                  </a:lnTo>
                  <a:lnTo>
                    <a:pt x="11134" y="10489"/>
                  </a:lnTo>
                  <a:lnTo>
                    <a:pt x="11236" y="10426"/>
                  </a:lnTo>
                  <a:lnTo>
                    <a:pt x="11299" y="10363"/>
                  </a:lnTo>
                  <a:lnTo>
                    <a:pt x="11350" y="10287"/>
                  </a:lnTo>
                  <a:lnTo>
                    <a:pt x="11400" y="10211"/>
                  </a:lnTo>
                  <a:lnTo>
                    <a:pt x="11451" y="10135"/>
                  </a:lnTo>
                  <a:lnTo>
                    <a:pt x="11476" y="10072"/>
                  </a:lnTo>
                  <a:lnTo>
                    <a:pt x="11489" y="9996"/>
                  </a:lnTo>
                  <a:lnTo>
                    <a:pt x="11489" y="9857"/>
                  </a:lnTo>
                  <a:lnTo>
                    <a:pt x="11476" y="9692"/>
                  </a:lnTo>
                  <a:lnTo>
                    <a:pt x="11413" y="9363"/>
                  </a:lnTo>
                  <a:lnTo>
                    <a:pt x="11350" y="9034"/>
                  </a:lnTo>
                  <a:lnTo>
                    <a:pt x="11350" y="9022"/>
                  </a:lnTo>
                  <a:lnTo>
                    <a:pt x="11337" y="8984"/>
                  </a:lnTo>
                  <a:lnTo>
                    <a:pt x="11350" y="9009"/>
                  </a:lnTo>
                  <a:lnTo>
                    <a:pt x="11210" y="8376"/>
                  </a:lnTo>
                  <a:lnTo>
                    <a:pt x="11071" y="7744"/>
                  </a:lnTo>
                  <a:lnTo>
                    <a:pt x="10894" y="7111"/>
                  </a:lnTo>
                  <a:lnTo>
                    <a:pt x="10704" y="6491"/>
                  </a:lnTo>
                  <a:lnTo>
                    <a:pt x="10477" y="5808"/>
                  </a:lnTo>
                  <a:lnTo>
                    <a:pt x="10337" y="5466"/>
                  </a:lnTo>
                  <a:lnTo>
                    <a:pt x="10211" y="5137"/>
                  </a:lnTo>
                  <a:lnTo>
                    <a:pt x="10059" y="4796"/>
                  </a:lnTo>
                  <a:lnTo>
                    <a:pt x="9895" y="4454"/>
                  </a:lnTo>
                  <a:lnTo>
                    <a:pt x="9566" y="3796"/>
                  </a:lnTo>
                  <a:lnTo>
                    <a:pt x="9388" y="3467"/>
                  </a:lnTo>
                  <a:lnTo>
                    <a:pt x="9199" y="3151"/>
                  </a:lnTo>
                  <a:lnTo>
                    <a:pt x="8996" y="2835"/>
                  </a:lnTo>
                  <a:lnTo>
                    <a:pt x="8794" y="2518"/>
                  </a:lnTo>
                  <a:lnTo>
                    <a:pt x="8579" y="2227"/>
                  </a:lnTo>
                  <a:lnTo>
                    <a:pt x="8351" y="1936"/>
                  </a:lnTo>
                  <a:lnTo>
                    <a:pt x="8098" y="1633"/>
                  </a:lnTo>
                  <a:lnTo>
                    <a:pt x="7832" y="1342"/>
                  </a:lnTo>
                  <a:lnTo>
                    <a:pt x="7579" y="1089"/>
                  </a:lnTo>
                  <a:lnTo>
                    <a:pt x="7440" y="975"/>
                  </a:lnTo>
                  <a:lnTo>
                    <a:pt x="7301" y="861"/>
                  </a:lnTo>
                  <a:lnTo>
                    <a:pt x="7149" y="747"/>
                  </a:lnTo>
                  <a:lnTo>
                    <a:pt x="6984" y="633"/>
                  </a:lnTo>
                  <a:lnTo>
                    <a:pt x="6655" y="443"/>
                  </a:lnTo>
                  <a:lnTo>
                    <a:pt x="6491" y="355"/>
                  </a:lnTo>
                  <a:lnTo>
                    <a:pt x="6326" y="279"/>
                  </a:lnTo>
                  <a:lnTo>
                    <a:pt x="6162" y="203"/>
                  </a:lnTo>
                  <a:lnTo>
                    <a:pt x="5985" y="152"/>
                  </a:lnTo>
                  <a:lnTo>
                    <a:pt x="5808" y="89"/>
                  </a:lnTo>
                  <a:lnTo>
                    <a:pt x="5631" y="51"/>
                  </a:lnTo>
                  <a:lnTo>
                    <a:pt x="5441" y="13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48475" y="4529850"/>
              <a:ext cx="350" cy="975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13" y="1"/>
                  </a:moveTo>
                  <a:lnTo>
                    <a:pt x="1" y="38"/>
                  </a:ln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362175" y="4457425"/>
              <a:ext cx="265100" cy="97450"/>
            </a:xfrm>
            <a:custGeom>
              <a:avLst/>
              <a:gdLst/>
              <a:ahLst/>
              <a:cxnLst/>
              <a:rect l="l" t="t" r="r" b="b"/>
              <a:pathLst>
                <a:path w="10604" h="3898" extrusionOk="0">
                  <a:moveTo>
                    <a:pt x="8364" y="0"/>
                  </a:moveTo>
                  <a:lnTo>
                    <a:pt x="8250" y="25"/>
                  </a:lnTo>
                  <a:lnTo>
                    <a:pt x="8123" y="51"/>
                  </a:lnTo>
                  <a:lnTo>
                    <a:pt x="8009" y="101"/>
                  </a:lnTo>
                  <a:lnTo>
                    <a:pt x="7908" y="165"/>
                  </a:lnTo>
                  <a:lnTo>
                    <a:pt x="7807" y="240"/>
                  </a:lnTo>
                  <a:lnTo>
                    <a:pt x="7718" y="329"/>
                  </a:lnTo>
                  <a:lnTo>
                    <a:pt x="7655" y="418"/>
                  </a:lnTo>
                  <a:lnTo>
                    <a:pt x="7604" y="494"/>
                  </a:lnTo>
                  <a:lnTo>
                    <a:pt x="7516" y="671"/>
                  </a:lnTo>
                  <a:lnTo>
                    <a:pt x="7440" y="848"/>
                  </a:lnTo>
                  <a:lnTo>
                    <a:pt x="7377" y="1025"/>
                  </a:lnTo>
                  <a:lnTo>
                    <a:pt x="7313" y="1215"/>
                  </a:lnTo>
                  <a:lnTo>
                    <a:pt x="7212" y="1594"/>
                  </a:lnTo>
                  <a:lnTo>
                    <a:pt x="7111" y="1974"/>
                  </a:lnTo>
                  <a:lnTo>
                    <a:pt x="7022" y="2429"/>
                  </a:lnTo>
                  <a:lnTo>
                    <a:pt x="6871" y="2050"/>
                  </a:lnTo>
                  <a:lnTo>
                    <a:pt x="6719" y="1670"/>
                  </a:lnTo>
                  <a:lnTo>
                    <a:pt x="6542" y="1303"/>
                  </a:lnTo>
                  <a:lnTo>
                    <a:pt x="6453" y="1139"/>
                  </a:lnTo>
                  <a:lnTo>
                    <a:pt x="6352" y="962"/>
                  </a:lnTo>
                  <a:lnTo>
                    <a:pt x="6251" y="797"/>
                  </a:lnTo>
                  <a:lnTo>
                    <a:pt x="6124" y="645"/>
                  </a:lnTo>
                  <a:lnTo>
                    <a:pt x="5985" y="468"/>
                  </a:lnTo>
                  <a:lnTo>
                    <a:pt x="5896" y="392"/>
                  </a:lnTo>
                  <a:lnTo>
                    <a:pt x="5820" y="316"/>
                  </a:lnTo>
                  <a:lnTo>
                    <a:pt x="5643" y="203"/>
                  </a:lnTo>
                  <a:lnTo>
                    <a:pt x="5466" y="114"/>
                  </a:lnTo>
                  <a:lnTo>
                    <a:pt x="5289" y="51"/>
                  </a:lnTo>
                  <a:lnTo>
                    <a:pt x="5188" y="25"/>
                  </a:lnTo>
                  <a:lnTo>
                    <a:pt x="5099" y="13"/>
                  </a:lnTo>
                  <a:lnTo>
                    <a:pt x="5011" y="13"/>
                  </a:lnTo>
                  <a:lnTo>
                    <a:pt x="4909" y="25"/>
                  </a:lnTo>
                  <a:lnTo>
                    <a:pt x="4821" y="38"/>
                  </a:lnTo>
                  <a:lnTo>
                    <a:pt x="4732" y="51"/>
                  </a:lnTo>
                  <a:lnTo>
                    <a:pt x="4580" y="114"/>
                  </a:lnTo>
                  <a:lnTo>
                    <a:pt x="4441" y="190"/>
                  </a:lnTo>
                  <a:lnTo>
                    <a:pt x="4315" y="291"/>
                  </a:lnTo>
                  <a:lnTo>
                    <a:pt x="4201" y="405"/>
                  </a:lnTo>
                  <a:lnTo>
                    <a:pt x="4074" y="557"/>
                  </a:lnTo>
                  <a:lnTo>
                    <a:pt x="3973" y="734"/>
                  </a:lnTo>
                  <a:lnTo>
                    <a:pt x="3885" y="924"/>
                  </a:lnTo>
                  <a:lnTo>
                    <a:pt x="3809" y="1113"/>
                  </a:lnTo>
                  <a:lnTo>
                    <a:pt x="3758" y="1303"/>
                  </a:lnTo>
                  <a:lnTo>
                    <a:pt x="3707" y="1480"/>
                  </a:lnTo>
                  <a:lnTo>
                    <a:pt x="3644" y="1860"/>
                  </a:lnTo>
                  <a:lnTo>
                    <a:pt x="3594" y="2189"/>
                  </a:lnTo>
                  <a:lnTo>
                    <a:pt x="3454" y="1873"/>
                  </a:lnTo>
                  <a:lnTo>
                    <a:pt x="3302" y="1569"/>
                  </a:lnTo>
                  <a:lnTo>
                    <a:pt x="3214" y="1430"/>
                  </a:lnTo>
                  <a:lnTo>
                    <a:pt x="3125" y="1291"/>
                  </a:lnTo>
                  <a:lnTo>
                    <a:pt x="3011" y="1151"/>
                  </a:lnTo>
                  <a:lnTo>
                    <a:pt x="2910" y="1025"/>
                  </a:lnTo>
                  <a:lnTo>
                    <a:pt x="2758" y="873"/>
                  </a:lnTo>
                  <a:lnTo>
                    <a:pt x="2607" y="747"/>
                  </a:lnTo>
                  <a:lnTo>
                    <a:pt x="2429" y="633"/>
                  </a:lnTo>
                  <a:lnTo>
                    <a:pt x="2240" y="544"/>
                  </a:lnTo>
                  <a:lnTo>
                    <a:pt x="2126" y="494"/>
                  </a:lnTo>
                  <a:lnTo>
                    <a:pt x="1999" y="468"/>
                  </a:lnTo>
                  <a:lnTo>
                    <a:pt x="1873" y="456"/>
                  </a:lnTo>
                  <a:lnTo>
                    <a:pt x="1734" y="456"/>
                  </a:lnTo>
                  <a:lnTo>
                    <a:pt x="1594" y="494"/>
                  </a:lnTo>
                  <a:lnTo>
                    <a:pt x="1455" y="544"/>
                  </a:lnTo>
                  <a:lnTo>
                    <a:pt x="1329" y="620"/>
                  </a:lnTo>
                  <a:lnTo>
                    <a:pt x="1202" y="709"/>
                  </a:lnTo>
                  <a:lnTo>
                    <a:pt x="1139" y="772"/>
                  </a:lnTo>
                  <a:lnTo>
                    <a:pt x="1063" y="848"/>
                  </a:lnTo>
                  <a:lnTo>
                    <a:pt x="949" y="1012"/>
                  </a:lnTo>
                  <a:lnTo>
                    <a:pt x="823" y="1189"/>
                  </a:lnTo>
                  <a:lnTo>
                    <a:pt x="721" y="1367"/>
                  </a:lnTo>
                  <a:lnTo>
                    <a:pt x="620" y="1556"/>
                  </a:lnTo>
                  <a:lnTo>
                    <a:pt x="519" y="1746"/>
                  </a:lnTo>
                  <a:lnTo>
                    <a:pt x="443" y="1936"/>
                  </a:lnTo>
                  <a:lnTo>
                    <a:pt x="354" y="2138"/>
                  </a:lnTo>
                  <a:lnTo>
                    <a:pt x="291" y="2328"/>
                  </a:lnTo>
                  <a:lnTo>
                    <a:pt x="241" y="2518"/>
                  </a:lnTo>
                  <a:lnTo>
                    <a:pt x="139" y="2910"/>
                  </a:lnTo>
                  <a:lnTo>
                    <a:pt x="25" y="3518"/>
                  </a:lnTo>
                  <a:lnTo>
                    <a:pt x="13" y="3581"/>
                  </a:lnTo>
                  <a:lnTo>
                    <a:pt x="0" y="3631"/>
                  </a:lnTo>
                  <a:lnTo>
                    <a:pt x="13" y="3695"/>
                  </a:lnTo>
                  <a:lnTo>
                    <a:pt x="25" y="3745"/>
                  </a:lnTo>
                  <a:lnTo>
                    <a:pt x="51" y="3783"/>
                  </a:lnTo>
                  <a:lnTo>
                    <a:pt x="76" y="3821"/>
                  </a:lnTo>
                  <a:lnTo>
                    <a:pt x="127" y="3859"/>
                  </a:lnTo>
                  <a:lnTo>
                    <a:pt x="165" y="3884"/>
                  </a:lnTo>
                  <a:lnTo>
                    <a:pt x="215" y="3897"/>
                  </a:lnTo>
                  <a:lnTo>
                    <a:pt x="316" y="3897"/>
                  </a:lnTo>
                  <a:lnTo>
                    <a:pt x="367" y="3884"/>
                  </a:lnTo>
                  <a:lnTo>
                    <a:pt x="405" y="3859"/>
                  </a:lnTo>
                  <a:lnTo>
                    <a:pt x="443" y="3834"/>
                  </a:lnTo>
                  <a:lnTo>
                    <a:pt x="481" y="3796"/>
                  </a:lnTo>
                  <a:lnTo>
                    <a:pt x="506" y="3758"/>
                  </a:lnTo>
                  <a:lnTo>
                    <a:pt x="519" y="3707"/>
                  </a:lnTo>
                  <a:lnTo>
                    <a:pt x="532" y="3669"/>
                  </a:lnTo>
                  <a:lnTo>
                    <a:pt x="532" y="3657"/>
                  </a:lnTo>
                  <a:lnTo>
                    <a:pt x="645" y="3087"/>
                  </a:lnTo>
                  <a:lnTo>
                    <a:pt x="721" y="2746"/>
                  </a:lnTo>
                  <a:lnTo>
                    <a:pt x="823" y="2429"/>
                  </a:lnTo>
                  <a:lnTo>
                    <a:pt x="936" y="2126"/>
                  </a:lnTo>
                  <a:lnTo>
                    <a:pt x="1063" y="1835"/>
                  </a:lnTo>
                  <a:lnTo>
                    <a:pt x="1202" y="1594"/>
                  </a:lnTo>
                  <a:lnTo>
                    <a:pt x="1341" y="1367"/>
                  </a:lnTo>
                  <a:lnTo>
                    <a:pt x="1493" y="1164"/>
                  </a:lnTo>
                  <a:lnTo>
                    <a:pt x="1556" y="1113"/>
                  </a:lnTo>
                  <a:lnTo>
                    <a:pt x="1632" y="1050"/>
                  </a:lnTo>
                  <a:lnTo>
                    <a:pt x="1658" y="1025"/>
                  </a:lnTo>
                  <a:lnTo>
                    <a:pt x="1721" y="1000"/>
                  </a:lnTo>
                  <a:lnTo>
                    <a:pt x="1772" y="987"/>
                  </a:lnTo>
                  <a:lnTo>
                    <a:pt x="1847" y="987"/>
                  </a:lnTo>
                  <a:lnTo>
                    <a:pt x="1923" y="1000"/>
                  </a:lnTo>
                  <a:lnTo>
                    <a:pt x="1999" y="1012"/>
                  </a:lnTo>
                  <a:lnTo>
                    <a:pt x="2126" y="1063"/>
                  </a:lnTo>
                  <a:lnTo>
                    <a:pt x="2202" y="1113"/>
                  </a:lnTo>
                  <a:lnTo>
                    <a:pt x="2379" y="1253"/>
                  </a:lnTo>
                  <a:lnTo>
                    <a:pt x="2531" y="1405"/>
                  </a:lnTo>
                  <a:lnTo>
                    <a:pt x="2645" y="1531"/>
                  </a:lnTo>
                  <a:lnTo>
                    <a:pt x="2746" y="1670"/>
                  </a:lnTo>
                  <a:lnTo>
                    <a:pt x="2847" y="1860"/>
                  </a:lnTo>
                  <a:lnTo>
                    <a:pt x="2948" y="2050"/>
                  </a:lnTo>
                  <a:lnTo>
                    <a:pt x="3049" y="2240"/>
                  </a:lnTo>
                  <a:lnTo>
                    <a:pt x="3125" y="2429"/>
                  </a:lnTo>
                  <a:lnTo>
                    <a:pt x="3277" y="2834"/>
                  </a:lnTo>
                  <a:lnTo>
                    <a:pt x="3277" y="2847"/>
                  </a:lnTo>
                  <a:lnTo>
                    <a:pt x="3277" y="2860"/>
                  </a:lnTo>
                  <a:lnTo>
                    <a:pt x="3404" y="3252"/>
                  </a:lnTo>
                  <a:lnTo>
                    <a:pt x="3467" y="3454"/>
                  </a:lnTo>
                  <a:lnTo>
                    <a:pt x="3492" y="3530"/>
                  </a:lnTo>
                  <a:lnTo>
                    <a:pt x="3518" y="3606"/>
                  </a:lnTo>
                  <a:lnTo>
                    <a:pt x="3568" y="3669"/>
                  </a:lnTo>
                  <a:lnTo>
                    <a:pt x="3631" y="3720"/>
                  </a:lnTo>
                  <a:lnTo>
                    <a:pt x="3695" y="3745"/>
                  </a:lnTo>
                  <a:lnTo>
                    <a:pt x="3783" y="3745"/>
                  </a:lnTo>
                  <a:lnTo>
                    <a:pt x="3859" y="3733"/>
                  </a:lnTo>
                  <a:lnTo>
                    <a:pt x="3922" y="3695"/>
                  </a:lnTo>
                  <a:lnTo>
                    <a:pt x="3986" y="3631"/>
                  </a:lnTo>
                  <a:lnTo>
                    <a:pt x="4024" y="3555"/>
                  </a:lnTo>
                  <a:lnTo>
                    <a:pt x="4036" y="3480"/>
                  </a:lnTo>
                  <a:lnTo>
                    <a:pt x="4049" y="3391"/>
                  </a:lnTo>
                  <a:lnTo>
                    <a:pt x="4062" y="3163"/>
                  </a:lnTo>
                  <a:lnTo>
                    <a:pt x="4074" y="2746"/>
                  </a:lnTo>
                  <a:lnTo>
                    <a:pt x="4125" y="2214"/>
                  </a:lnTo>
                  <a:lnTo>
                    <a:pt x="4163" y="1949"/>
                  </a:lnTo>
                  <a:lnTo>
                    <a:pt x="4213" y="1683"/>
                  </a:lnTo>
                  <a:lnTo>
                    <a:pt x="4264" y="1442"/>
                  </a:lnTo>
                  <a:lnTo>
                    <a:pt x="4340" y="1215"/>
                  </a:lnTo>
                  <a:lnTo>
                    <a:pt x="4429" y="1000"/>
                  </a:lnTo>
                  <a:lnTo>
                    <a:pt x="4517" y="848"/>
                  </a:lnTo>
                  <a:lnTo>
                    <a:pt x="4568" y="785"/>
                  </a:lnTo>
                  <a:lnTo>
                    <a:pt x="4593" y="759"/>
                  </a:lnTo>
                  <a:lnTo>
                    <a:pt x="4644" y="709"/>
                  </a:lnTo>
                  <a:lnTo>
                    <a:pt x="4720" y="645"/>
                  </a:lnTo>
                  <a:lnTo>
                    <a:pt x="4783" y="607"/>
                  </a:lnTo>
                  <a:lnTo>
                    <a:pt x="4859" y="569"/>
                  </a:lnTo>
                  <a:lnTo>
                    <a:pt x="4922" y="557"/>
                  </a:lnTo>
                  <a:lnTo>
                    <a:pt x="4985" y="544"/>
                  </a:lnTo>
                  <a:lnTo>
                    <a:pt x="5061" y="544"/>
                  </a:lnTo>
                  <a:lnTo>
                    <a:pt x="5137" y="557"/>
                  </a:lnTo>
                  <a:lnTo>
                    <a:pt x="5238" y="595"/>
                  </a:lnTo>
                  <a:lnTo>
                    <a:pt x="5289" y="620"/>
                  </a:lnTo>
                  <a:lnTo>
                    <a:pt x="5441" y="696"/>
                  </a:lnTo>
                  <a:lnTo>
                    <a:pt x="5529" y="772"/>
                  </a:lnTo>
                  <a:lnTo>
                    <a:pt x="5631" y="873"/>
                  </a:lnTo>
                  <a:lnTo>
                    <a:pt x="5732" y="1000"/>
                  </a:lnTo>
                  <a:lnTo>
                    <a:pt x="5820" y="1126"/>
                  </a:lnTo>
                  <a:lnTo>
                    <a:pt x="5960" y="1341"/>
                  </a:lnTo>
                  <a:lnTo>
                    <a:pt x="6073" y="1569"/>
                  </a:lnTo>
                  <a:lnTo>
                    <a:pt x="6225" y="1885"/>
                  </a:lnTo>
                  <a:lnTo>
                    <a:pt x="6390" y="2252"/>
                  </a:lnTo>
                  <a:lnTo>
                    <a:pt x="6529" y="2632"/>
                  </a:lnTo>
                  <a:lnTo>
                    <a:pt x="6655" y="2986"/>
                  </a:lnTo>
                  <a:lnTo>
                    <a:pt x="6655" y="2999"/>
                  </a:lnTo>
                  <a:lnTo>
                    <a:pt x="6719" y="3189"/>
                  </a:lnTo>
                  <a:lnTo>
                    <a:pt x="6757" y="3277"/>
                  </a:lnTo>
                  <a:lnTo>
                    <a:pt x="6807" y="3366"/>
                  </a:lnTo>
                  <a:lnTo>
                    <a:pt x="6833" y="3404"/>
                  </a:lnTo>
                  <a:lnTo>
                    <a:pt x="6871" y="3442"/>
                  </a:lnTo>
                  <a:lnTo>
                    <a:pt x="6946" y="3492"/>
                  </a:lnTo>
                  <a:lnTo>
                    <a:pt x="6997" y="3505"/>
                  </a:lnTo>
                  <a:lnTo>
                    <a:pt x="7035" y="3518"/>
                  </a:lnTo>
                  <a:lnTo>
                    <a:pt x="7136" y="3518"/>
                  </a:lnTo>
                  <a:lnTo>
                    <a:pt x="7212" y="3480"/>
                  </a:lnTo>
                  <a:lnTo>
                    <a:pt x="7275" y="3429"/>
                  </a:lnTo>
                  <a:lnTo>
                    <a:pt x="7326" y="3366"/>
                  </a:lnTo>
                  <a:lnTo>
                    <a:pt x="7364" y="3290"/>
                  </a:lnTo>
                  <a:lnTo>
                    <a:pt x="7415" y="3100"/>
                  </a:lnTo>
                  <a:lnTo>
                    <a:pt x="7465" y="2910"/>
                  </a:lnTo>
                  <a:lnTo>
                    <a:pt x="7554" y="2480"/>
                  </a:lnTo>
                  <a:lnTo>
                    <a:pt x="7541" y="2505"/>
                  </a:lnTo>
                  <a:lnTo>
                    <a:pt x="7617" y="2176"/>
                  </a:lnTo>
                  <a:lnTo>
                    <a:pt x="7693" y="1847"/>
                  </a:lnTo>
                  <a:lnTo>
                    <a:pt x="7782" y="1518"/>
                  </a:lnTo>
                  <a:lnTo>
                    <a:pt x="7883" y="1202"/>
                  </a:lnTo>
                  <a:lnTo>
                    <a:pt x="7946" y="1012"/>
                  </a:lnTo>
                  <a:lnTo>
                    <a:pt x="8035" y="822"/>
                  </a:lnTo>
                  <a:lnTo>
                    <a:pt x="8098" y="709"/>
                  </a:lnTo>
                  <a:lnTo>
                    <a:pt x="8123" y="671"/>
                  </a:lnTo>
                  <a:lnTo>
                    <a:pt x="8161" y="633"/>
                  </a:lnTo>
                  <a:lnTo>
                    <a:pt x="8224" y="582"/>
                  </a:lnTo>
                  <a:lnTo>
                    <a:pt x="8237" y="569"/>
                  </a:lnTo>
                  <a:lnTo>
                    <a:pt x="8262" y="569"/>
                  </a:lnTo>
                  <a:lnTo>
                    <a:pt x="8376" y="531"/>
                  </a:lnTo>
                  <a:lnTo>
                    <a:pt x="8566" y="531"/>
                  </a:lnTo>
                  <a:lnTo>
                    <a:pt x="8667" y="557"/>
                  </a:lnTo>
                  <a:lnTo>
                    <a:pt x="8768" y="607"/>
                  </a:lnTo>
                  <a:lnTo>
                    <a:pt x="8895" y="683"/>
                  </a:lnTo>
                  <a:lnTo>
                    <a:pt x="9059" y="810"/>
                  </a:lnTo>
                  <a:lnTo>
                    <a:pt x="9211" y="962"/>
                  </a:lnTo>
                  <a:lnTo>
                    <a:pt x="9300" y="1076"/>
                  </a:lnTo>
                  <a:lnTo>
                    <a:pt x="9388" y="1189"/>
                  </a:lnTo>
                  <a:lnTo>
                    <a:pt x="9490" y="1367"/>
                  </a:lnTo>
                  <a:lnTo>
                    <a:pt x="9591" y="1544"/>
                  </a:lnTo>
                  <a:lnTo>
                    <a:pt x="9692" y="1771"/>
                  </a:lnTo>
                  <a:lnTo>
                    <a:pt x="9793" y="1999"/>
                  </a:lnTo>
                  <a:lnTo>
                    <a:pt x="9857" y="2240"/>
                  </a:lnTo>
                  <a:lnTo>
                    <a:pt x="9920" y="2467"/>
                  </a:lnTo>
                  <a:lnTo>
                    <a:pt x="10034" y="2948"/>
                  </a:lnTo>
                  <a:lnTo>
                    <a:pt x="10084" y="3201"/>
                  </a:lnTo>
                  <a:lnTo>
                    <a:pt x="10097" y="3252"/>
                  </a:lnTo>
                  <a:lnTo>
                    <a:pt x="10110" y="3302"/>
                  </a:lnTo>
                  <a:lnTo>
                    <a:pt x="10148" y="3340"/>
                  </a:lnTo>
                  <a:lnTo>
                    <a:pt x="10186" y="3378"/>
                  </a:lnTo>
                  <a:lnTo>
                    <a:pt x="10224" y="3404"/>
                  </a:lnTo>
                  <a:lnTo>
                    <a:pt x="10274" y="3416"/>
                  </a:lnTo>
                  <a:lnTo>
                    <a:pt x="10325" y="3429"/>
                  </a:lnTo>
                  <a:lnTo>
                    <a:pt x="10375" y="3429"/>
                  </a:lnTo>
                  <a:lnTo>
                    <a:pt x="10426" y="3416"/>
                  </a:lnTo>
                  <a:lnTo>
                    <a:pt x="10477" y="3391"/>
                  </a:lnTo>
                  <a:lnTo>
                    <a:pt x="10515" y="3366"/>
                  </a:lnTo>
                  <a:lnTo>
                    <a:pt x="10553" y="3328"/>
                  </a:lnTo>
                  <a:lnTo>
                    <a:pt x="10578" y="3277"/>
                  </a:lnTo>
                  <a:lnTo>
                    <a:pt x="10603" y="3227"/>
                  </a:lnTo>
                  <a:lnTo>
                    <a:pt x="10603" y="3176"/>
                  </a:lnTo>
                  <a:lnTo>
                    <a:pt x="10603" y="3125"/>
                  </a:lnTo>
                  <a:lnTo>
                    <a:pt x="10489" y="2556"/>
                  </a:lnTo>
                  <a:lnTo>
                    <a:pt x="10426" y="2278"/>
                  </a:lnTo>
                  <a:lnTo>
                    <a:pt x="10337" y="1987"/>
                  </a:lnTo>
                  <a:lnTo>
                    <a:pt x="10236" y="1683"/>
                  </a:lnTo>
                  <a:lnTo>
                    <a:pt x="10110" y="1379"/>
                  </a:lnTo>
                  <a:lnTo>
                    <a:pt x="10008" y="1202"/>
                  </a:lnTo>
                  <a:lnTo>
                    <a:pt x="9920" y="1025"/>
                  </a:lnTo>
                  <a:lnTo>
                    <a:pt x="9806" y="860"/>
                  </a:lnTo>
                  <a:lnTo>
                    <a:pt x="9692" y="696"/>
                  </a:lnTo>
                  <a:lnTo>
                    <a:pt x="9553" y="544"/>
                  </a:lnTo>
                  <a:lnTo>
                    <a:pt x="9401" y="405"/>
                  </a:lnTo>
                  <a:lnTo>
                    <a:pt x="9237" y="266"/>
                  </a:lnTo>
                  <a:lnTo>
                    <a:pt x="9059" y="165"/>
                  </a:lnTo>
                  <a:lnTo>
                    <a:pt x="8895" y="89"/>
                  </a:lnTo>
                  <a:lnTo>
                    <a:pt x="8731" y="25"/>
                  </a:lnTo>
                  <a:lnTo>
                    <a:pt x="8642" y="13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408975" y="4394475"/>
              <a:ext cx="153450" cy="50000"/>
            </a:xfrm>
            <a:custGeom>
              <a:avLst/>
              <a:gdLst/>
              <a:ahLst/>
              <a:cxnLst/>
              <a:rect l="l" t="t" r="r" b="b"/>
              <a:pathLst>
                <a:path w="6138" h="2000" extrusionOk="0">
                  <a:moveTo>
                    <a:pt x="4024" y="0"/>
                  </a:moveTo>
                  <a:lnTo>
                    <a:pt x="3923" y="13"/>
                  </a:lnTo>
                  <a:lnTo>
                    <a:pt x="3822" y="25"/>
                  </a:lnTo>
                  <a:lnTo>
                    <a:pt x="3721" y="51"/>
                  </a:lnTo>
                  <a:lnTo>
                    <a:pt x="3632" y="89"/>
                  </a:lnTo>
                  <a:lnTo>
                    <a:pt x="3543" y="127"/>
                  </a:lnTo>
                  <a:lnTo>
                    <a:pt x="3455" y="190"/>
                  </a:lnTo>
                  <a:lnTo>
                    <a:pt x="3303" y="316"/>
                  </a:lnTo>
                  <a:lnTo>
                    <a:pt x="3177" y="456"/>
                  </a:lnTo>
                  <a:lnTo>
                    <a:pt x="3063" y="607"/>
                  </a:lnTo>
                  <a:lnTo>
                    <a:pt x="2961" y="772"/>
                  </a:lnTo>
                  <a:lnTo>
                    <a:pt x="2860" y="949"/>
                  </a:lnTo>
                  <a:lnTo>
                    <a:pt x="2772" y="1139"/>
                  </a:lnTo>
                  <a:lnTo>
                    <a:pt x="2759" y="1152"/>
                  </a:lnTo>
                  <a:lnTo>
                    <a:pt x="2670" y="1025"/>
                  </a:lnTo>
                  <a:lnTo>
                    <a:pt x="2481" y="797"/>
                  </a:lnTo>
                  <a:lnTo>
                    <a:pt x="2278" y="595"/>
                  </a:lnTo>
                  <a:lnTo>
                    <a:pt x="2114" y="456"/>
                  </a:lnTo>
                  <a:lnTo>
                    <a:pt x="1937" y="316"/>
                  </a:lnTo>
                  <a:lnTo>
                    <a:pt x="1848" y="266"/>
                  </a:lnTo>
                  <a:lnTo>
                    <a:pt x="1759" y="215"/>
                  </a:lnTo>
                  <a:lnTo>
                    <a:pt x="1658" y="177"/>
                  </a:lnTo>
                  <a:lnTo>
                    <a:pt x="1570" y="152"/>
                  </a:lnTo>
                  <a:lnTo>
                    <a:pt x="1443" y="127"/>
                  </a:lnTo>
                  <a:lnTo>
                    <a:pt x="1304" y="127"/>
                  </a:lnTo>
                  <a:lnTo>
                    <a:pt x="1177" y="139"/>
                  </a:lnTo>
                  <a:lnTo>
                    <a:pt x="1038" y="165"/>
                  </a:lnTo>
                  <a:lnTo>
                    <a:pt x="924" y="203"/>
                  </a:lnTo>
                  <a:lnTo>
                    <a:pt x="811" y="266"/>
                  </a:lnTo>
                  <a:lnTo>
                    <a:pt x="709" y="329"/>
                  </a:lnTo>
                  <a:lnTo>
                    <a:pt x="608" y="418"/>
                  </a:lnTo>
                  <a:lnTo>
                    <a:pt x="482" y="557"/>
                  </a:lnTo>
                  <a:lnTo>
                    <a:pt x="368" y="709"/>
                  </a:lnTo>
                  <a:lnTo>
                    <a:pt x="279" y="886"/>
                  </a:lnTo>
                  <a:lnTo>
                    <a:pt x="191" y="1050"/>
                  </a:lnTo>
                  <a:lnTo>
                    <a:pt x="115" y="1227"/>
                  </a:lnTo>
                  <a:lnTo>
                    <a:pt x="51" y="1417"/>
                  </a:lnTo>
                  <a:lnTo>
                    <a:pt x="13" y="1544"/>
                  </a:lnTo>
                  <a:lnTo>
                    <a:pt x="1" y="1607"/>
                  </a:lnTo>
                  <a:lnTo>
                    <a:pt x="1" y="1670"/>
                  </a:lnTo>
                  <a:lnTo>
                    <a:pt x="1" y="1721"/>
                  </a:lnTo>
                  <a:lnTo>
                    <a:pt x="26" y="1772"/>
                  </a:lnTo>
                  <a:lnTo>
                    <a:pt x="39" y="1810"/>
                  </a:lnTo>
                  <a:lnTo>
                    <a:pt x="77" y="1860"/>
                  </a:lnTo>
                  <a:lnTo>
                    <a:pt x="115" y="1885"/>
                  </a:lnTo>
                  <a:lnTo>
                    <a:pt x="165" y="1911"/>
                  </a:lnTo>
                  <a:lnTo>
                    <a:pt x="216" y="1923"/>
                  </a:lnTo>
                  <a:lnTo>
                    <a:pt x="266" y="1936"/>
                  </a:lnTo>
                  <a:lnTo>
                    <a:pt x="317" y="1923"/>
                  </a:lnTo>
                  <a:lnTo>
                    <a:pt x="355" y="1911"/>
                  </a:lnTo>
                  <a:lnTo>
                    <a:pt x="406" y="1898"/>
                  </a:lnTo>
                  <a:lnTo>
                    <a:pt x="444" y="1860"/>
                  </a:lnTo>
                  <a:lnTo>
                    <a:pt x="469" y="1835"/>
                  </a:lnTo>
                  <a:lnTo>
                    <a:pt x="494" y="1797"/>
                  </a:lnTo>
                  <a:lnTo>
                    <a:pt x="519" y="1746"/>
                  </a:lnTo>
                  <a:lnTo>
                    <a:pt x="532" y="1696"/>
                  </a:lnTo>
                  <a:lnTo>
                    <a:pt x="595" y="1481"/>
                  </a:lnTo>
                  <a:lnTo>
                    <a:pt x="659" y="1303"/>
                  </a:lnTo>
                  <a:lnTo>
                    <a:pt x="735" y="1139"/>
                  </a:lnTo>
                  <a:lnTo>
                    <a:pt x="836" y="962"/>
                  </a:lnTo>
                  <a:lnTo>
                    <a:pt x="924" y="861"/>
                  </a:lnTo>
                  <a:lnTo>
                    <a:pt x="988" y="797"/>
                  </a:lnTo>
                  <a:lnTo>
                    <a:pt x="1038" y="747"/>
                  </a:lnTo>
                  <a:lnTo>
                    <a:pt x="1127" y="696"/>
                  </a:lnTo>
                  <a:lnTo>
                    <a:pt x="1165" y="683"/>
                  </a:lnTo>
                  <a:lnTo>
                    <a:pt x="1215" y="671"/>
                  </a:lnTo>
                  <a:lnTo>
                    <a:pt x="1291" y="658"/>
                  </a:lnTo>
                  <a:lnTo>
                    <a:pt x="1405" y="658"/>
                  </a:lnTo>
                  <a:lnTo>
                    <a:pt x="1468" y="683"/>
                  </a:lnTo>
                  <a:lnTo>
                    <a:pt x="1544" y="709"/>
                  </a:lnTo>
                  <a:lnTo>
                    <a:pt x="1684" y="785"/>
                  </a:lnTo>
                  <a:lnTo>
                    <a:pt x="1861" y="936"/>
                  </a:lnTo>
                  <a:lnTo>
                    <a:pt x="2000" y="1063"/>
                  </a:lnTo>
                  <a:lnTo>
                    <a:pt x="2126" y="1190"/>
                  </a:lnTo>
                  <a:lnTo>
                    <a:pt x="2228" y="1316"/>
                  </a:lnTo>
                  <a:lnTo>
                    <a:pt x="2316" y="1443"/>
                  </a:lnTo>
                  <a:lnTo>
                    <a:pt x="2468" y="1683"/>
                  </a:lnTo>
                  <a:lnTo>
                    <a:pt x="2519" y="1759"/>
                  </a:lnTo>
                  <a:lnTo>
                    <a:pt x="2569" y="1835"/>
                  </a:lnTo>
                  <a:lnTo>
                    <a:pt x="2632" y="1885"/>
                  </a:lnTo>
                  <a:lnTo>
                    <a:pt x="2708" y="1911"/>
                  </a:lnTo>
                  <a:lnTo>
                    <a:pt x="2797" y="1923"/>
                  </a:lnTo>
                  <a:lnTo>
                    <a:pt x="2873" y="1911"/>
                  </a:lnTo>
                  <a:lnTo>
                    <a:pt x="2936" y="1885"/>
                  </a:lnTo>
                  <a:lnTo>
                    <a:pt x="2987" y="1847"/>
                  </a:lnTo>
                  <a:lnTo>
                    <a:pt x="3025" y="1810"/>
                  </a:lnTo>
                  <a:lnTo>
                    <a:pt x="3063" y="1759"/>
                  </a:lnTo>
                  <a:lnTo>
                    <a:pt x="3126" y="1658"/>
                  </a:lnTo>
                  <a:lnTo>
                    <a:pt x="3177" y="1531"/>
                  </a:lnTo>
                  <a:lnTo>
                    <a:pt x="3316" y="1227"/>
                  </a:lnTo>
                  <a:lnTo>
                    <a:pt x="3392" y="1088"/>
                  </a:lnTo>
                  <a:lnTo>
                    <a:pt x="3480" y="936"/>
                  </a:lnTo>
                  <a:lnTo>
                    <a:pt x="3632" y="747"/>
                  </a:lnTo>
                  <a:lnTo>
                    <a:pt x="3733" y="645"/>
                  </a:lnTo>
                  <a:lnTo>
                    <a:pt x="3784" y="595"/>
                  </a:lnTo>
                  <a:lnTo>
                    <a:pt x="3822" y="582"/>
                  </a:lnTo>
                  <a:lnTo>
                    <a:pt x="3872" y="557"/>
                  </a:lnTo>
                  <a:lnTo>
                    <a:pt x="3948" y="544"/>
                  </a:lnTo>
                  <a:lnTo>
                    <a:pt x="4012" y="532"/>
                  </a:lnTo>
                  <a:lnTo>
                    <a:pt x="4138" y="532"/>
                  </a:lnTo>
                  <a:lnTo>
                    <a:pt x="4290" y="557"/>
                  </a:lnTo>
                  <a:lnTo>
                    <a:pt x="4505" y="607"/>
                  </a:lnTo>
                  <a:lnTo>
                    <a:pt x="4657" y="671"/>
                  </a:lnTo>
                  <a:lnTo>
                    <a:pt x="4821" y="772"/>
                  </a:lnTo>
                  <a:lnTo>
                    <a:pt x="5011" y="924"/>
                  </a:lnTo>
                  <a:lnTo>
                    <a:pt x="5188" y="1101"/>
                  </a:lnTo>
                  <a:lnTo>
                    <a:pt x="5353" y="1316"/>
                  </a:lnTo>
                  <a:lnTo>
                    <a:pt x="5441" y="1455"/>
                  </a:lnTo>
                  <a:lnTo>
                    <a:pt x="5517" y="1594"/>
                  </a:lnTo>
                  <a:lnTo>
                    <a:pt x="5631" y="1847"/>
                  </a:lnTo>
                  <a:lnTo>
                    <a:pt x="5669" y="1911"/>
                  </a:lnTo>
                  <a:lnTo>
                    <a:pt x="5732" y="1961"/>
                  </a:lnTo>
                  <a:lnTo>
                    <a:pt x="5796" y="1987"/>
                  </a:lnTo>
                  <a:lnTo>
                    <a:pt x="5884" y="1999"/>
                  </a:lnTo>
                  <a:lnTo>
                    <a:pt x="5935" y="1999"/>
                  </a:lnTo>
                  <a:lnTo>
                    <a:pt x="5985" y="1987"/>
                  </a:lnTo>
                  <a:lnTo>
                    <a:pt x="6023" y="1961"/>
                  </a:lnTo>
                  <a:lnTo>
                    <a:pt x="6061" y="1923"/>
                  </a:lnTo>
                  <a:lnTo>
                    <a:pt x="6099" y="1885"/>
                  </a:lnTo>
                  <a:lnTo>
                    <a:pt x="6125" y="1835"/>
                  </a:lnTo>
                  <a:lnTo>
                    <a:pt x="6137" y="1784"/>
                  </a:lnTo>
                  <a:lnTo>
                    <a:pt x="6137" y="1734"/>
                  </a:lnTo>
                  <a:lnTo>
                    <a:pt x="6137" y="1683"/>
                  </a:lnTo>
                  <a:lnTo>
                    <a:pt x="6125" y="1632"/>
                  </a:lnTo>
                  <a:lnTo>
                    <a:pt x="6023" y="1417"/>
                  </a:lnTo>
                  <a:lnTo>
                    <a:pt x="5922" y="1215"/>
                  </a:lnTo>
                  <a:lnTo>
                    <a:pt x="5796" y="1012"/>
                  </a:lnTo>
                  <a:lnTo>
                    <a:pt x="5657" y="835"/>
                  </a:lnTo>
                  <a:lnTo>
                    <a:pt x="5505" y="658"/>
                  </a:lnTo>
                  <a:lnTo>
                    <a:pt x="5340" y="494"/>
                  </a:lnTo>
                  <a:lnTo>
                    <a:pt x="5150" y="354"/>
                  </a:lnTo>
                  <a:lnTo>
                    <a:pt x="4948" y="228"/>
                  </a:lnTo>
                  <a:lnTo>
                    <a:pt x="4783" y="152"/>
                  </a:lnTo>
                  <a:lnTo>
                    <a:pt x="4606" y="76"/>
                  </a:lnTo>
                  <a:lnTo>
                    <a:pt x="4417" y="38"/>
                  </a:lnTo>
                  <a:lnTo>
                    <a:pt x="4227" y="13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449775" y="4367275"/>
              <a:ext cx="42750" cy="23425"/>
            </a:xfrm>
            <a:custGeom>
              <a:avLst/>
              <a:gdLst/>
              <a:ahLst/>
              <a:cxnLst/>
              <a:rect l="l" t="t" r="r" b="b"/>
              <a:pathLst>
                <a:path w="1710" h="937" extrusionOk="0">
                  <a:moveTo>
                    <a:pt x="950" y="0"/>
                  </a:moveTo>
                  <a:lnTo>
                    <a:pt x="811" y="13"/>
                  </a:lnTo>
                  <a:lnTo>
                    <a:pt x="684" y="25"/>
                  </a:lnTo>
                  <a:lnTo>
                    <a:pt x="545" y="76"/>
                  </a:lnTo>
                  <a:lnTo>
                    <a:pt x="444" y="114"/>
                  </a:lnTo>
                  <a:lnTo>
                    <a:pt x="343" y="190"/>
                  </a:lnTo>
                  <a:lnTo>
                    <a:pt x="254" y="266"/>
                  </a:lnTo>
                  <a:lnTo>
                    <a:pt x="165" y="354"/>
                  </a:lnTo>
                  <a:lnTo>
                    <a:pt x="64" y="481"/>
                  </a:lnTo>
                  <a:lnTo>
                    <a:pt x="26" y="557"/>
                  </a:lnTo>
                  <a:lnTo>
                    <a:pt x="1" y="645"/>
                  </a:lnTo>
                  <a:lnTo>
                    <a:pt x="1" y="696"/>
                  </a:lnTo>
                  <a:lnTo>
                    <a:pt x="14" y="747"/>
                  </a:lnTo>
                  <a:lnTo>
                    <a:pt x="26" y="797"/>
                  </a:lnTo>
                  <a:lnTo>
                    <a:pt x="52" y="835"/>
                  </a:lnTo>
                  <a:lnTo>
                    <a:pt x="90" y="873"/>
                  </a:lnTo>
                  <a:lnTo>
                    <a:pt x="127" y="898"/>
                  </a:lnTo>
                  <a:lnTo>
                    <a:pt x="178" y="924"/>
                  </a:lnTo>
                  <a:lnTo>
                    <a:pt x="229" y="936"/>
                  </a:lnTo>
                  <a:lnTo>
                    <a:pt x="267" y="936"/>
                  </a:lnTo>
                  <a:lnTo>
                    <a:pt x="343" y="924"/>
                  </a:lnTo>
                  <a:lnTo>
                    <a:pt x="418" y="898"/>
                  </a:lnTo>
                  <a:lnTo>
                    <a:pt x="469" y="835"/>
                  </a:lnTo>
                  <a:lnTo>
                    <a:pt x="507" y="772"/>
                  </a:lnTo>
                  <a:lnTo>
                    <a:pt x="520" y="772"/>
                  </a:lnTo>
                  <a:lnTo>
                    <a:pt x="570" y="683"/>
                  </a:lnTo>
                  <a:lnTo>
                    <a:pt x="646" y="620"/>
                  </a:lnTo>
                  <a:lnTo>
                    <a:pt x="672" y="595"/>
                  </a:lnTo>
                  <a:lnTo>
                    <a:pt x="709" y="582"/>
                  </a:lnTo>
                  <a:lnTo>
                    <a:pt x="747" y="557"/>
                  </a:lnTo>
                  <a:lnTo>
                    <a:pt x="811" y="544"/>
                  </a:lnTo>
                  <a:lnTo>
                    <a:pt x="887" y="531"/>
                  </a:lnTo>
                  <a:lnTo>
                    <a:pt x="963" y="531"/>
                  </a:lnTo>
                  <a:lnTo>
                    <a:pt x="1038" y="544"/>
                  </a:lnTo>
                  <a:lnTo>
                    <a:pt x="1152" y="569"/>
                  </a:lnTo>
                  <a:lnTo>
                    <a:pt x="1292" y="633"/>
                  </a:lnTo>
                  <a:lnTo>
                    <a:pt x="1317" y="645"/>
                  </a:lnTo>
                  <a:lnTo>
                    <a:pt x="1355" y="671"/>
                  </a:lnTo>
                  <a:lnTo>
                    <a:pt x="1405" y="683"/>
                  </a:lnTo>
                  <a:lnTo>
                    <a:pt x="1456" y="683"/>
                  </a:lnTo>
                  <a:lnTo>
                    <a:pt x="1519" y="671"/>
                  </a:lnTo>
                  <a:lnTo>
                    <a:pt x="1557" y="658"/>
                  </a:lnTo>
                  <a:lnTo>
                    <a:pt x="1608" y="633"/>
                  </a:lnTo>
                  <a:lnTo>
                    <a:pt x="1646" y="595"/>
                  </a:lnTo>
                  <a:lnTo>
                    <a:pt x="1671" y="557"/>
                  </a:lnTo>
                  <a:lnTo>
                    <a:pt x="1696" y="506"/>
                  </a:lnTo>
                  <a:lnTo>
                    <a:pt x="1709" y="456"/>
                  </a:lnTo>
                  <a:lnTo>
                    <a:pt x="1709" y="405"/>
                  </a:lnTo>
                  <a:lnTo>
                    <a:pt x="1696" y="354"/>
                  </a:lnTo>
                  <a:lnTo>
                    <a:pt x="1684" y="304"/>
                  </a:lnTo>
                  <a:lnTo>
                    <a:pt x="1658" y="253"/>
                  </a:lnTo>
                  <a:lnTo>
                    <a:pt x="1620" y="215"/>
                  </a:lnTo>
                  <a:lnTo>
                    <a:pt x="1583" y="190"/>
                  </a:lnTo>
                  <a:lnTo>
                    <a:pt x="1456" y="127"/>
                  </a:lnTo>
                  <a:lnTo>
                    <a:pt x="1342" y="76"/>
                  </a:lnTo>
                  <a:lnTo>
                    <a:pt x="1216" y="38"/>
                  </a:lnTo>
                  <a:lnTo>
                    <a:pt x="1089" y="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5223300" y="4551050"/>
              <a:ext cx="545350" cy="401100"/>
            </a:xfrm>
            <a:custGeom>
              <a:avLst/>
              <a:gdLst/>
              <a:ahLst/>
              <a:cxnLst/>
              <a:rect l="l" t="t" r="r" b="b"/>
              <a:pathLst>
                <a:path w="21814" h="16044" extrusionOk="0">
                  <a:moveTo>
                    <a:pt x="203" y="0"/>
                  </a:moveTo>
                  <a:lnTo>
                    <a:pt x="152" y="13"/>
                  </a:lnTo>
                  <a:lnTo>
                    <a:pt x="114" y="38"/>
                  </a:lnTo>
                  <a:lnTo>
                    <a:pt x="76" y="76"/>
                  </a:lnTo>
                  <a:lnTo>
                    <a:pt x="39" y="114"/>
                  </a:lnTo>
                  <a:lnTo>
                    <a:pt x="13" y="165"/>
                  </a:lnTo>
                  <a:lnTo>
                    <a:pt x="1" y="215"/>
                  </a:lnTo>
                  <a:lnTo>
                    <a:pt x="1" y="266"/>
                  </a:lnTo>
                  <a:lnTo>
                    <a:pt x="1" y="317"/>
                  </a:lnTo>
                  <a:lnTo>
                    <a:pt x="26" y="380"/>
                  </a:lnTo>
                  <a:lnTo>
                    <a:pt x="51" y="418"/>
                  </a:lnTo>
                  <a:lnTo>
                    <a:pt x="89" y="468"/>
                  </a:lnTo>
                  <a:lnTo>
                    <a:pt x="89" y="519"/>
                  </a:lnTo>
                  <a:lnTo>
                    <a:pt x="102" y="658"/>
                  </a:lnTo>
                  <a:lnTo>
                    <a:pt x="127" y="785"/>
                  </a:lnTo>
                  <a:lnTo>
                    <a:pt x="140" y="823"/>
                  </a:lnTo>
                  <a:lnTo>
                    <a:pt x="216" y="1202"/>
                  </a:lnTo>
                  <a:lnTo>
                    <a:pt x="519" y="2721"/>
                  </a:lnTo>
                  <a:lnTo>
                    <a:pt x="595" y="3151"/>
                  </a:lnTo>
                  <a:lnTo>
                    <a:pt x="810" y="4226"/>
                  </a:lnTo>
                  <a:lnTo>
                    <a:pt x="810" y="4201"/>
                  </a:lnTo>
                  <a:lnTo>
                    <a:pt x="823" y="4302"/>
                  </a:lnTo>
                  <a:lnTo>
                    <a:pt x="823" y="4290"/>
                  </a:lnTo>
                  <a:lnTo>
                    <a:pt x="1038" y="5276"/>
                  </a:lnTo>
                  <a:lnTo>
                    <a:pt x="1152" y="5808"/>
                  </a:lnTo>
                  <a:lnTo>
                    <a:pt x="1329" y="6605"/>
                  </a:lnTo>
                  <a:lnTo>
                    <a:pt x="1519" y="7352"/>
                  </a:lnTo>
                  <a:lnTo>
                    <a:pt x="1721" y="8123"/>
                  </a:lnTo>
                  <a:lnTo>
                    <a:pt x="1936" y="8895"/>
                  </a:lnTo>
                  <a:lnTo>
                    <a:pt x="1949" y="8920"/>
                  </a:lnTo>
                  <a:lnTo>
                    <a:pt x="1949" y="8933"/>
                  </a:lnTo>
                  <a:lnTo>
                    <a:pt x="2152" y="9680"/>
                  </a:lnTo>
                  <a:lnTo>
                    <a:pt x="2354" y="10439"/>
                  </a:lnTo>
                  <a:lnTo>
                    <a:pt x="2531" y="11223"/>
                  </a:lnTo>
                  <a:lnTo>
                    <a:pt x="2696" y="11970"/>
                  </a:lnTo>
                  <a:lnTo>
                    <a:pt x="2797" y="12514"/>
                  </a:lnTo>
                  <a:lnTo>
                    <a:pt x="2822" y="12590"/>
                  </a:lnTo>
                  <a:lnTo>
                    <a:pt x="3012" y="13627"/>
                  </a:lnTo>
                  <a:lnTo>
                    <a:pt x="3075" y="13994"/>
                  </a:lnTo>
                  <a:lnTo>
                    <a:pt x="3214" y="14703"/>
                  </a:lnTo>
                  <a:lnTo>
                    <a:pt x="3328" y="15335"/>
                  </a:lnTo>
                  <a:lnTo>
                    <a:pt x="3354" y="15411"/>
                  </a:lnTo>
                  <a:lnTo>
                    <a:pt x="3404" y="15475"/>
                  </a:lnTo>
                  <a:lnTo>
                    <a:pt x="3429" y="15525"/>
                  </a:lnTo>
                  <a:lnTo>
                    <a:pt x="3455" y="15576"/>
                  </a:lnTo>
                  <a:lnTo>
                    <a:pt x="3505" y="15614"/>
                  </a:lnTo>
                  <a:lnTo>
                    <a:pt x="3556" y="15639"/>
                  </a:lnTo>
                  <a:lnTo>
                    <a:pt x="3569" y="15652"/>
                  </a:lnTo>
                  <a:lnTo>
                    <a:pt x="3607" y="15652"/>
                  </a:lnTo>
                  <a:lnTo>
                    <a:pt x="3695" y="15677"/>
                  </a:lnTo>
                  <a:lnTo>
                    <a:pt x="3910" y="15702"/>
                  </a:lnTo>
                  <a:lnTo>
                    <a:pt x="4163" y="15715"/>
                  </a:lnTo>
                  <a:lnTo>
                    <a:pt x="4429" y="15740"/>
                  </a:lnTo>
                  <a:lnTo>
                    <a:pt x="5138" y="15766"/>
                  </a:lnTo>
                  <a:lnTo>
                    <a:pt x="5530" y="15778"/>
                  </a:lnTo>
                  <a:lnTo>
                    <a:pt x="6162" y="15804"/>
                  </a:lnTo>
                  <a:lnTo>
                    <a:pt x="6782" y="15841"/>
                  </a:lnTo>
                  <a:lnTo>
                    <a:pt x="7149" y="15867"/>
                  </a:lnTo>
                  <a:lnTo>
                    <a:pt x="7984" y="15905"/>
                  </a:lnTo>
                  <a:lnTo>
                    <a:pt x="8794" y="15930"/>
                  </a:lnTo>
                  <a:lnTo>
                    <a:pt x="10059" y="15981"/>
                  </a:lnTo>
                  <a:lnTo>
                    <a:pt x="11072" y="16006"/>
                  </a:lnTo>
                  <a:lnTo>
                    <a:pt x="12109" y="16031"/>
                  </a:lnTo>
                  <a:lnTo>
                    <a:pt x="13640" y="16044"/>
                  </a:lnTo>
                  <a:lnTo>
                    <a:pt x="14463" y="16044"/>
                  </a:lnTo>
                  <a:lnTo>
                    <a:pt x="15222" y="16031"/>
                  </a:lnTo>
                  <a:lnTo>
                    <a:pt x="15968" y="15993"/>
                  </a:lnTo>
                  <a:lnTo>
                    <a:pt x="16715" y="15955"/>
                  </a:lnTo>
                  <a:lnTo>
                    <a:pt x="16854" y="15943"/>
                  </a:lnTo>
                  <a:lnTo>
                    <a:pt x="17335" y="15905"/>
                  </a:lnTo>
                  <a:lnTo>
                    <a:pt x="17803" y="15867"/>
                  </a:lnTo>
                  <a:lnTo>
                    <a:pt x="17854" y="15854"/>
                  </a:lnTo>
                  <a:lnTo>
                    <a:pt x="17904" y="15829"/>
                  </a:lnTo>
                  <a:lnTo>
                    <a:pt x="17942" y="15804"/>
                  </a:lnTo>
                  <a:lnTo>
                    <a:pt x="17980" y="15766"/>
                  </a:lnTo>
                  <a:lnTo>
                    <a:pt x="18005" y="15715"/>
                  </a:lnTo>
                  <a:lnTo>
                    <a:pt x="18031" y="15664"/>
                  </a:lnTo>
                  <a:lnTo>
                    <a:pt x="18031" y="15614"/>
                  </a:lnTo>
                  <a:lnTo>
                    <a:pt x="18031" y="15563"/>
                  </a:lnTo>
                  <a:lnTo>
                    <a:pt x="18018" y="15500"/>
                  </a:lnTo>
                  <a:lnTo>
                    <a:pt x="18069" y="15323"/>
                  </a:lnTo>
                  <a:lnTo>
                    <a:pt x="18296" y="14589"/>
                  </a:lnTo>
                  <a:lnTo>
                    <a:pt x="18499" y="13855"/>
                  </a:lnTo>
                  <a:lnTo>
                    <a:pt x="18701" y="13109"/>
                  </a:lnTo>
                  <a:lnTo>
                    <a:pt x="18904" y="12324"/>
                  </a:lnTo>
                  <a:lnTo>
                    <a:pt x="19106" y="11489"/>
                  </a:lnTo>
                  <a:lnTo>
                    <a:pt x="19423" y="10110"/>
                  </a:lnTo>
                  <a:lnTo>
                    <a:pt x="19638" y="9186"/>
                  </a:lnTo>
                  <a:lnTo>
                    <a:pt x="19865" y="8263"/>
                  </a:lnTo>
                  <a:lnTo>
                    <a:pt x="20068" y="7503"/>
                  </a:lnTo>
                  <a:lnTo>
                    <a:pt x="20296" y="6668"/>
                  </a:lnTo>
                  <a:lnTo>
                    <a:pt x="20435" y="6200"/>
                  </a:lnTo>
                  <a:lnTo>
                    <a:pt x="20751" y="5087"/>
                  </a:lnTo>
                  <a:lnTo>
                    <a:pt x="20954" y="4290"/>
                  </a:lnTo>
                  <a:lnTo>
                    <a:pt x="21169" y="3442"/>
                  </a:lnTo>
                  <a:lnTo>
                    <a:pt x="21207" y="3290"/>
                  </a:lnTo>
                  <a:lnTo>
                    <a:pt x="21384" y="2569"/>
                  </a:lnTo>
                  <a:lnTo>
                    <a:pt x="21548" y="1835"/>
                  </a:lnTo>
                  <a:lnTo>
                    <a:pt x="21548" y="1848"/>
                  </a:lnTo>
                  <a:lnTo>
                    <a:pt x="21725" y="975"/>
                  </a:lnTo>
                  <a:lnTo>
                    <a:pt x="21789" y="570"/>
                  </a:lnTo>
                  <a:lnTo>
                    <a:pt x="21801" y="519"/>
                  </a:lnTo>
                  <a:lnTo>
                    <a:pt x="21814" y="443"/>
                  </a:lnTo>
                  <a:lnTo>
                    <a:pt x="21814" y="380"/>
                  </a:lnTo>
                  <a:lnTo>
                    <a:pt x="21814" y="317"/>
                  </a:lnTo>
                  <a:lnTo>
                    <a:pt x="21789" y="266"/>
                  </a:lnTo>
                  <a:lnTo>
                    <a:pt x="21763" y="228"/>
                  </a:lnTo>
                  <a:lnTo>
                    <a:pt x="21738" y="190"/>
                  </a:lnTo>
                  <a:lnTo>
                    <a:pt x="21700" y="152"/>
                  </a:lnTo>
                  <a:lnTo>
                    <a:pt x="21649" y="127"/>
                  </a:lnTo>
                  <a:lnTo>
                    <a:pt x="21599" y="114"/>
                  </a:lnTo>
                  <a:lnTo>
                    <a:pt x="21498" y="114"/>
                  </a:lnTo>
                  <a:lnTo>
                    <a:pt x="21447" y="127"/>
                  </a:lnTo>
                  <a:lnTo>
                    <a:pt x="21396" y="152"/>
                  </a:lnTo>
                  <a:lnTo>
                    <a:pt x="21358" y="190"/>
                  </a:lnTo>
                  <a:lnTo>
                    <a:pt x="20625" y="190"/>
                  </a:lnTo>
                  <a:lnTo>
                    <a:pt x="19967" y="203"/>
                  </a:lnTo>
                  <a:lnTo>
                    <a:pt x="19233" y="215"/>
                  </a:lnTo>
                  <a:lnTo>
                    <a:pt x="18499" y="241"/>
                  </a:lnTo>
                  <a:lnTo>
                    <a:pt x="17613" y="279"/>
                  </a:lnTo>
                  <a:lnTo>
                    <a:pt x="16715" y="291"/>
                  </a:lnTo>
                  <a:lnTo>
                    <a:pt x="15057" y="291"/>
                  </a:lnTo>
                  <a:lnTo>
                    <a:pt x="13362" y="253"/>
                  </a:lnTo>
                  <a:lnTo>
                    <a:pt x="11489" y="203"/>
                  </a:lnTo>
                  <a:lnTo>
                    <a:pt x="10097" y="152"/>
                  </a:lnTo>
                  <a:lnTo>
                    <a:pt x="10009" y="152"/>
                  </a:lnTo>
                  <a:lnTo>
                    <a:pt x="9237" y="127"/>
                  </a:lnTo>
                  <a:lnTo>
                    <a:pt x="7630" y="127"/>
                  </a:lnTo>
                  <a:lnTo>
                    <a:pt x="6820" y="152"/>
                  </a:lnTo>
                  <a:lnTo>
                    <a:pt x="6428" y="165"/>
                  </a:lnTo>
                  <a:lnTo>
                    <a:pt x="5808" y="177"/>
                  </a:lnTo>
                  <a:lnTo>
                    <a:pt x="5188" y="190"/>
                  </a:lnTo>
                  <a:lnTo>
                    <a:pt x="5163" y="177"/>
                  </a:lnTo>
                  <a:lnTo>
                    <a:pt x="4366" y="165"/>
                  </a:lnTo>
                  <a:lnTo>
                    <a:pt x="3556" y="139"/>
                  </a:lnTo>
                  <a:lnTo>
                    <a:pt x="1936" y="64"/>
                  </a:lnTo>
                  <a:lnTo>
                    <a:pt x="1886" y="64"/>
                  </a:lnTo>
                  <a:lnTo>
                    <a:pt x="1127" y="26"/>
                  </a:lnTo>
                  <a:lnTo>
                    <a:pt x="975" y="26"/>
                  </a:lnTo>
                  <a:lnTo>
                    <a:pt x="431" y="1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234375" y="4842050"/>
              <a:ext cx="513400" cy="123400"/>
            </a:xfrm>
            <a:custGeom>
              <a:avLst/>
              <a:gdLst/>
              <a:ahLst/>
              <a:cxnLst/>
              <a:rect l="l" t="t" r="r" b="b"/>
              <a:pathLst>
                <a:path w="20536" h="4936" extrusionOk="0">
                  <a:moveTo>
                    <a:pt x="19764" y="2772"/>
                  </a:moveTo>
                  <a:lnTo>
                    <a:pt x="19760" y="2783"/>
                  </a:lnTo>
                  <a:lnTo>
                    <a:pt x="19751" y="2810"/>
                  </a:lnTo>
                  <a:lnTo>
                    <a:pt x="19764" y="2772"/>
                  </a:lnTo>
                  <a:close/>
                  <a:moveTo>
                    <a:pt x="1392" y="2569"/>
                  </a:moveTo>
                  <a:lnTo>
                    <a:pt x="1519" y="2810"/>
                  </a:lnTo>
                  <a:lnTo>
                    <a:pt x="1506" y="2797"/>
                  </a:lnTo>
                  <a:lnTo>
                    <a:pt x="1392" y="2569"/>
                  </a:lnTo>
                  <a:close/>
                  <a:moveTo>
                    <a:pt x="6706" y="1"/>
                  </a:moveTo>
                  <a:lnTo>
                    <a:pt x="3417" y="51"/>
                  </a:lnTo>
                  <a:lnTo>
                    <a:pt x="1772" y="51"/>
                  </a:lnTo>
                  <a:lnTo>
                    <a:pt x="975" y="64"/>
                  </a:lnTo>
                  <a:lnTo>
                    <a:pt x="595" y="77"/>
                  </a:lnTo>
                  <a:lnTo>
                    <a:pt x="405" y="89"/>
                  </a:lnTo>
                  <a:lnTo>
                    <a:pt x="342" y="89"/>
                  </a:lnTo>
                  <a:lnTo>
                    <a:pt x="291" y="77"/>
                  </a:lnTo>
                  <a:lnTo>
                    <a:pt x="241" y="89"/>
                  </a:lnTo>
                  <a:lnTo>
                    <a:pt x="190" y="102"/>
                  </a:lnTo>
                  <a:lnTo>
                    <a:pt x="152" y="127"/>
                  </a:lnTo>
                  <a:lnTo>
                    <a:pt x="114" y="165"/>
                  </a:lnTo>
                  <a:lnTo>
                    <a:pt x="76" y="203"/>
                  </a:lnTo>
                  <a:lnTo>
                    <a:pt x="51" y="241"/>
                  </a:lnTo>
                  <a:lnTo>
                    <a:pt x="38" y="292"/>
                  </a:lnTo>
                  <a:lnTo>
                    <a:pt x="38" y="342"/>
                  </a:lnTo>
                  <a:lnTo>
                    <a:pt x="38" y="380"/>
                  </a:lnTo>
                  <a:lnTo>
                    <a:pt x="13" y="418"/>
                  </a:lnTo>
                  <a:lnTo>
                    <a:pt x="0" y="469"/>
                  </a:lnTo>
                  <a:lnTo>
                    <a:pt x="0" y="520"/>
                  </a:lnTo>
                  <a:lnTo>
                    <a:pt x="0" y="583"/>
                  </a:lnTo>
                  <a:lnTo>
                    <a:pt x="13" y="633"/>
                  </a:lnTo>
                  <a:lnTo>
                    <a:pt x="38" y="684"/>
                  </a:lnTo>
                  <a:lnTo>
                    <a:pt x="190" y="1089"/>
                  </a:lnTo>
                  <a:lnTo>
                    <a:pt x="443" y="1747"/>
                  </a:lnTo>
                  <a:lnTo>
                    <a:pt x="595" y="2088"/>
                  </a:lnTo>
                  <a:lnTo>
                    <a:pt x="747" y="2430"/>
                  </a:lnTo>
                  <a:lnTo>
                    <a:pt x="1063" y="3101"/>
                  </a:lnTo>
                  <a:lnTo>
                    <a:pt x="1051" y="3063"/>
                  </a:lnTo>
                  <a:lnTo>
                    <a:pt x="1051" y="3063"/>
                  </a:lnTo>
                  <a:lnTo>
                    <a:pt x="1607" y="4164"/>
                  </a:lnTo>
                  <a:lnTo>
                    <a:pt x="1671" y="4290"/>
                  </a:lnTo>
                  <a:lnTo>
                    <a:pt x="1696" y="4328"/>
                  </a:lnTo>
                  <a:lnTo>
                    <a:pt x="1696" y="4379"/>
                  </a:lnTo>
                  <a:lnTo>
                    <a:pt x="1721" y="4429"/>
                  </a:lnTo>
                  <a:lnTo>
                    <a:pt x="1746" y="4467"/>
                  </a:lnTo>
                  <a:lnTo>
                    <a:pt x="1772" y="4505"/>
                  </a:lnTo>
                  <a:lnTo>
                    <a:pt x="1810" y="4543"/>
                  </a:lnTo>
                  <a:lnTo>
                    <a:pt x="1860" y="4568"/>
                  </a:lnTo>
                  <a:lnTo>
                    <a:pt x="1911" y="4581"/>
                  </a:lnTo>
                  <a:lnTo>
                    <a:pt x="1974" y="4581"/>
                  </a:lnTo>
                  <a:lnTo>
                    <a:pt x="2088" y="4594"/>
                  </a:lnTo>
                  <a:lnTo>
                    <a:pt x="2329" y="4619"/>
                  </a:lnTo>
                  <a:lnTo>
                    <a:pt x="3100" y="4657"/>
                  </a:lnTo>
                  <a:lnTo>
                    <a:pt x="3872" y="4695"/>
                  </a:lnTo>
                  <a:lnTo>
                    <a:pt x="4644" y="4720"/>
                  </a:lnTo>
                  <a:lnTo>
                    <a:pt x="5416" y="4746"/>
                  </a:lnTo>
                  <a:lnTo>
                    <a:pt x="6226" y="4758"/>
                  </a:lnTo>
                  <a:lnTo>
                    <a:pt x="7035" y="4784"/>
                  </a:lnTo>
                  <a:lnTo>
                    <a:pt x="8566" y="4872"/>
                  </a:lnTo>
                  <a:lnTo>
                    <a:pt x="9414" y="4910"/>
                  </a:lnTo>
                  <a:lnTo>
                    <a:pt x="10262" y="4935"/>
                  </a:lnTo>
                  <a:lnTo>
                    <a:pt x="12603" y="4935"/>
                  </a:lnTo>
                  <a:lnTo>
                    <a:pt x="13349" y="4923"/>
                  </a:lnTo>
                  <a:lnTo>
                    <a:pt x="14121" y="4897"/>
                  </a:lnTo>
                  <a:lnTo>
                    <a:pt x="14880" y="4859"/>
                  </a:lnTo>
                  <a:lnTo>
                    <a:pt x="16386" y="4758"/>
                  </a:lnTo>
                  <a:lnTo>
                    <a:pt x="16930" y="4708"/>
                  </a:lnTo>
                  <a:lnTo>
                    <a:pt x="17474" y="4657"/>
                  </a:lnTo>
                  <a:lnTo>
                    <a:pt x="17449" y="4657"/>
                  </a:lnTo>
                  <a:lnTo>
                    <a:pt x="17765" y="4644"/>
                  </a:lnTo>
                  <a:lnTo>
                    <a:pt x="18081" y="4632"/>
                  </a:lnTo>
                  <a:lnTo>
                    <a:pt x="18309" y="4632"/>
                  </a:lnTo>
                  <a:lnTo>
                    <a:pt x="18549" y="4644"/>
                  </a:lnTo>
                  <a:lnTo>
                    <a:pt x="18689" y="4657"/>
                  </a:lnTo>
                  <a:lnTo>
                    <a:pt x="18777" y="4657"/>
                  </a:lnTo>
                  <a:lnTo>
                    <a:pt x="18853" y="4619"/>
                  </a:lnTo>
                  <a:lnTo>
                    <a:pt x="18916" y="4568"/>
                  </a:lnTo>
                  <a:lnTo>
                    <a:pt x="18967" y="4505"/>
                  </a:lnTo>
                  <a:lnTo>
                    <a:pt x="19043" y="4480"/>
                  </a:lnTo>
                  <a:lnTo>
                    <a:pt x="19106" y="4455"/>
                  </a:lnTo>
                  <a:lnTo>
                    <a:pt x="19157" y="4404"/>
                  </a:lnTo>
                  <a:lnTo>
                    <a:pt x="19195" y="4341"/>
                  </a:lnTo>
                  <a:lnTo>
                    <a:pt x="19435" y="3695"/>
                  </a:lnTo>
                  <a:lnTo>
                    <a:pt x="19760" y="2783"/>
                  </a:lnTo>
                  <a:lnTo>
                    <a:pt x="20030" y="1949"/>
                  </a:lnTo>
                  <a:lnTo>
                    <a:pt x="20194" y="1481"/>
                  </a:lnTo>
                  <a:lnTo>
                    <a:pt x="20346" y="1000"/>
                  </a:lnTo>
                  <a:lnTo>
                    <a:pt x="20511" y="532"/>
                  </a:lnTo>
                  <a:lnTo>
                    <a:pt x="20523" y="482"/>
                  </a:lnTo>
                  <a:lnTo>
                    <a:pt x="20536" y="431"/>
                  </a:lnTo>
                  <a:lnTo>
                    <a:pt x="20523" y="380"/>
                  </a:lnTo>
                  <a:lnTo>
                    <a:pt x="20498" y="330"/>
                  </a:lnTo>
                  <a:lnTo>
                    <a:pt x="20473" y="292"/>
                  </a:lnTo>
                  <a:lnTo>
                    <a:pt x="20447" y="254"/>
                  </a:lnTo>
                  <a:lnTo>
                    <a:pt x="20397" y="229"/>
                  </a:lnTo>
                  <a:lnTo>
                    <a:pt x="20359" y="203"/>
                  </a:lnTo>
                  <a:lnTo>
                    <a:pt x="20295" y="191"/>
                  </a:lnTo>
                  <a:lnTo>
                    <a:pt x="20220" y="191"/>
                  </a:lnTo>
                  <a:lnTo>
                    <a:pt x="20156" y="216"/>
                  </a:lnTo>
                  <a:lnTo>
                    <a:pt x="20093" y="254"/>
                  </a:lnTo>
                  <a:lnTo>
                    <a:pt x="20042" y="304"/>
                  </a:lnTo>
                  <a:lnTo>
                    <a:pt x="20004" y="292"/>
                  </a:lnTo>
                  <a:lnTo>
                    <a:pt x="19954" y="292"/>
                  </a:lnTo>
                  <a:lnTo>
                    <a:pt x="19448" y="266"/>
                  </a:lnTo>
                  <a:lnTo>
                    <a:pt x="18752" y="241"/>
                  </a:lnTo>
                  <a:lnTo>
                    <a:pt x="18043" y="216"/>
                  </a:lnTo>
                  <a:lnTo>
                    <a:pt x="16487" y="178"/>
                  </a:lnTo>
                  <a:lnTo>
                    <a:pt x="13286" y="89"/>
                  </a:lnTo>
                  <a:lnTo>
                    <a:pt x="11641" y="64"/>
                  </a:lnTo>
                  <a:lnTo>
                    <a:pt x="9983" y="26"/>
                  </a:lnTo>
                  <a:lnTo>
                    <a:pt x="9161" y="13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2554200" y="3575525"/>
              <a:ext cx="51275" cy="79425"/>
            </a:xfrm>
            <a:custGeom>
              <a:avLst/>
              <a:gdLst/>
              <a:ahLst/>
              <a:cxnLst/>
              <a:rect l="l" t="t" r="r" b="b"/>
              <a:pathLst>
                <a:path w="2051" h="3177" extrusionOk="0">
                  <a:moveTo>
                    <a:pt x="405" y="0"/>
                  </a:moveTo>
                  <a:lnTo>
                    <a:pt x="330" y="13"/>
                  </a:lnTo>
                  <a:lnTo>
                    <a:pt x="279" y="13"/>
                  </a:lnTo>
                  <a:lnTo>
                    <a:pt x="241" y="38"/>
                  </a:lnTo>
                  <a:lnTo>
                    <a:pt x="152" y="89"/>
                  </a:lnTo>
                  <a:lnTo>
                    <a:pt x="114" y="114"/>
                  </a:lnTo>
                  <a:lnTo>
                    <a:pt x="89" y="152"/>
                  </a:lnTo>
                  <a:lnTo>
                    <a:pt x="38" y="241"/>
                  </a:lnTo>
                  <a:lnTo>
                    <a:pt x="13" y="342"/>
                  </a:lnTo>
                  <a:lnTo>
                    <a:pt x="1" y="430"/>
                  </a:lnTo>
                  <a:lnTo>
                    <a:pt x="13" y="557"/>
                  </a:lnTo>
                  <a:lnTo>
                    <a:pt x="38" y="671"/>
                  </a:lnTo>
                  <a:lnTo>
                    <a:pt x="89" y="911"/>
                  </a:lnTo>
                  <a:lnTo>
                    <a:pt x="178" y="1278"/>
                  </a:lnTo>
                  <a:lnTo>
                    <a:pt x="241" y="1455"/>
                  </a:lnTo>
                  <a:lnTo>
                    <a:pt x="266" y="1544"/>
                  </a:lnTo>
                  <a:lnTo>
                    <a:pt x="317" y="1645"/>
                  </a:lnTo>
                  <a:lnTo>
                    <a:pt x="367" y="1734"/>
                  </a:lnTo>
                  <a:lnTo>
                    <a:pt x="431" y="1810"/>
                  </a:lnTo>
                  <a:lnTo>
                    <a:pt x="494" y="1860"/>
                  </a:lnTo>
                  <a:lnTo>
                    <a:pt x="557" y="1885"/>
                  </a:lnTo>
                  <a:lnTo>
                    <a:pt x="608" y="1974"/>
                  </a:lnTo>
                  <a:lnTo>
                    <a:pt x="658" y="2075"/>
                  </a:lnTo>
                  <a:lnTo>
                    <a:pt x="722" y="2176"/>
                  </a:lnTo>
                  <a:lnTo>
                    <a:pt x="798" y="2265"/>
                  </a:lnTo>
                  <a:lnTo>
                    <a:pt x="874" y="2341"/>
                  </a:lnTo>
                  <a:lnTo>
                    <a:pt x="899" y="2404"/>
                  </a:lnTo>
                  <a:lnTo>
                    <a:pt x="949" y="2480"/>
                  </a:lnTo>
                  <a:lnTo>
                    <a:pt x="987" y="2556"/>
                  </a:lnTo>
                  <a:lnTo>
                    <a:pt x="1051" y="2607"/>
                  </a:lnTo>
                  <a:lnTo>
                    <a:pt x="1127" y="2657"/>
                  </a:lnTo>
                  <a:lnTo>
                    <a:pt x="1228" y="2683"/>
                  </a:lnTo>
                  <a:lnTo>
                    <a:pt x="1316" y="2683"/>
                  </a:lnTo>
                  <a:lnTo>
                    <a:pt x="1354" y="2834"/>
                  </a:lnTo>
                  <a:lnTo>
                    <a:pt x="1405" y="2974"/>
                  </a:lnTo>
                  <a:lnTo>
                    <a:pt x="1430" y="3024"/>
                  </a:lnTo>
                  <a:lnTo>
                    <a:pt x="1456" y="3062"/>
                  </a:lnTo>
                  <a:lnTo>
                    <a:pt x="1532" y="3125"/>
                  </a:lnTo>
                  <a:lnTo>
                    <a:pt x="1620" y="3163"/>
                  </a:lnTo>
                  <a:lnTo>
                    <a:pt x="1721" y="3176"/>
                  </a:lnTo>
                  <a:lnTo>
                    <a:pt x="1810" y="3163"/>
                  </a:lnTo>
                  <a:lnTo>
                    <a:pt x="1860" y="3151"/>
                  </a:lnTo>
                  <a:lnTo>
                    <a:pt x="1898" y="3125"/>
                  </a:lnTo>
                  <a:lnTo>
                    <a:pt x="1949" y="3087"/>
                  </a:lnTo>
                  <a:lnTo>
                    <a:pt x="1987" y="3050"/>
                  </a:lnTo>
                  <a:lnTo>
                    <a:pt x="2012" y="2999"/>
                  </a:lnTo>
                  <a:lnTo>
                    <a:pt x="2038" y="2948"/>
                  </a:lnTo>
                  <a:lnTo>
                    <a:pt x="2050" y="2898"/>
                  </a:lnTo>
                  <a:lnTo>
                    <a:pt x="2050" y="2847"/>
                  </a:lnTo>
                  <a:lnTo>
                    <a:pt x="2050" y="2759"/>
                  </a:lnTo>
                  <a:lnTo>
                    <a:pt x="2025" y="2683"/>
                  </a:lnTo>
                  <a:lnTo>
                    <a:pt x="1974" y="2518"/>
                  </a:lnTo>
                  <a:lnTo>
                    <a:pt x="2000" y="2468"/>
                  </a:lnTo>
                  <a:lnTo>
                    <a:pt x="2012" y="2366"/>
                  </a:lnTo>
                  <a:lnTo>
                    <a:pt x="2012" y="2252"/>
                  </a:lnTo>
                  <a:lnTo>
                    <a:pt x="2000" y="2151"/>
                  </a:lnTo>
                  <a:lnTo>
                    <a:pt x="1974" y="1999"/>
                  </a:lnTo>
                  <a:lnTo>
                    <a:pt x="1949" y="1873"/>
                  </a:lnTo>
                  <a:lnTo>
                    <a:pt x="1924" y="1759"/>
                  </a:lnTo>
                  <a:lnTo>
                    <a:pt x="1860" y="1607"/>
                  </a:lnTo>
                  <a:lnTo>
                    <a:pt x="1823" y="1531"/>
                  </a:lnTo>
                  <a:lnTo>
                    <a:pt x="1772" y="1468"/>
                  </a:lnTo>
                  <a:lnTo>
                    <a:pt x="1696" y="1417"/>
                  </a:lnTo>
                  <a:lnTo>
                    <a:pt x="1620" y="1392"/>
                  </a:lnTo>
                  <a:lnTo>
                    <a:pt x="1544" y="1240"/>
                  </a:lnTo>
                  <a:lnTo>
                    <a:pt x="1494" y="1164"/>
                  </a:lnTo>
                  <a:lnTo>
                    <a:pt x="1430" y="1114"/>
                  </a:lnTo>
                  <a:lnTo>
                    <a:pt x="1342" y="1088"/>
                  </a:lnTo>
                  <a:lnTo>
                    <a:pt x="1253" y="1076"/>
                  </a:lnTo>
                  <a:lnTo>
                    <a:pt x="1190" y="1076"/>
                  </a:lnTo>
                  <a:lnTo>
                    <a:pt x="1114" y="1101"/>
                  </a:lnTo>
                  <a:lnTo>
                    <a:pt x="1051" y="1139"/>
                  </a:lnTo>
                  <a:lnTo>
                    <a:pt x="1000" y="1202"/>
                  </a:lnTo>
                  <a:lnTo>
                    <a:pt x="975" y="1139"/>
                  </a:lnTo>
                  <a:lnTo>
                    <a:pt x="836" y="772"/>
                  </a:lnTo>
                  <a:lnTo>
                    <a:pt x="798" y="671"/>
                  </a:lnTo>
                  <a:lnTo>
                    <a:pt x="747" y="595"/>
                  </a:lnTo>
                  <a:lnTo>
                    <a:pt x="696" y="544"/>
                  </a:lnTo>
                  <a:lnTo>
                    <a:pt x="684" y="506"/>
                  </a:lnTo>
                  <a:lnTo>
                    <a:pt x="722" y="430"/>
                  </a:lnTo>
                  <a:lnTo>
                    <a:pt x="734" y="367"/>
                  </a:lnTo>
                  <a:lnTo>
                    <a:pt x="722" y="304"/>
                  </a:lnTo>
                  <a:lnTo>
                    <a:pt x="709" y="241"/>
                  </a:lnTo>
                  <a:lnTo>
                    <a:pt x="684" y="177"/>
                  </a:lnTo>
                  <a:lnTo>
                    <a:pt x="646" y="114"/>
                  </a:lnTo>
                  <a:lnTo>
                    <a:pt x="595" y="76"/>
                  </a:lnTo>
                  <a:lnTo>
                    <a:pt x="545" y="38"/>
                  </a:lnTo>
                  <a:lnTo>
                    <a:pt x="481" y="1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505800" y="3575825"/>
              <a:ext cx="1300" cy="2875"/>
            </a:xfrm>
            <a:custGeom>
              <a:avLst/>
              <a:gdLst/>
              <a:ahLst/>
              <a:cxnLst/>
              <a:rect l="l" t="t" r="r" b="b"/>
              <a:pathLst>
                <a:path w="52" h="115" extrusionOk="0">
                  <a:moveTo>
                    <a:pt x="13" y="1"/>
                  </a:moveTo>
                  <a:lnTo>
                    <a:pt x="1" y="26"/>
                  </a:lnTo>
                  <a:lnTo>
                    <a:pt x="13" y="51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A4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752975" y="3120025"/>
              <a:ext cx="6350" cy="6025"/>
            </a:xfrm>
            <a:custGeom>
              <a:avLst/>
              <a:gdLst/>
              <a:ahLst/>
              <a:cxnLst/>
              <a:rect l="l" t="t" r="r" b="b"/>
              <a:pathLst>
                <a:path w="254" h="241" extrusionOk="0">
                  <a:moveTo>
                    <a:pt x="76" y="0"/>
                  </a:moveTo>
                  <a:lnTo>
                    <a:pt x="38" y="38"/>
                  </a:lnTo>
                  <a:lnTo>
                    <a:pt x="13" y="76"/>
                  </a:lnTo>
                  <a:lnTo>
                    <a:pt x="0" y="114"/>
                  </a:lnTo>
                  <a:lnTo>
                    <a:pt x="13" y="165"/>
                  </a:lnTo>
                  <a:lnTo>
                    <a:pt x="38" y="203"/>
                  </a:lnTo>
                  <a:lnTo>
                    <a:pt x="76" y="228"/>
                  </a:lnTo>
                  <a:lnTo>
                    <a:pt x="127" y="241"/>
                  </a:lnTo>
                  <a:lnTo>
                    <a:pt x="177" y="228"/>
                  </a:lnTo>
                  <a:lnTo>
                    <a:pt x="215" y="203"/>
                  </a:lnTo>
                  <a:lnTo>
                    <a:pt x="240" y="165"/>
                  </a:lnTo>
                  <a:lnTo>
                    <a:pt x="253" y="114"/>
                  </a:lnTo>
                  <a:lnTo>
                    <a:pt x="240" y="76"/>
                  </a:lnTo>
                  <a:lnTo>
                    <a:pt x="215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extrusionOk="0">
                  <a:moveTo>
                    <a:pt x="15905" y="12805"/>
                  </a:moveTo>
                  <a:lnTo>
                    <a:pt x="15779" y="12818"/>
                  </a:lnTo>
                  <a:lnTo>
                    <a:pt x="15766" y="12818"/>
                  </a:lnTo>
                  <a:lnTo>
                    <a:pt x="15905" y="12805"/>
                  </a:lnTo>
                  <a:close/>
                  <a:moveTo>
                    <a:pt x="43855" y="1"/>
                  </a:moveTo>
                  <a:lnTo>
                    <a:pt x="43058" y="13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201200" y="5015725"/>
              <a:ext cx="3500" cy="325"/>
            </a:xfrm>
            <a:custGeom>
              <a:avLst/>
              <a:gdLst/>
              <a:ahLst/>
              <a:cxnLst/>
              <a:rect l="l" t="t" r="r" b="b"/>
              <a:pathLst>
                <a:path w="140" h="13" fill="none" extrusionOk="0">
                  <a:moveTo>
                    <a:pt x="0" y="13"/>
                  </a:moveTo>
                  <a:lnTo>
                    <a:pt x="0" y="13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075500" y="500750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075175" y="5007175"/>
              <a:ext cx="2250" cy="350"/>
            </a:xfrm>
            <a:custGeom>
              <a:avLst/>
              <a:gdLst/>
              <a:ahLst/>
              <a:cxnLst/>
              <a:rect l="l" t="t" r="r" b="b"/>
              <a:pathLst>
                <a:path w="90" h="14" fill="none" extrusionOk="0">
                  <a:moveTo>
                    <a:pt x="89" y="13"/>
                  </a:moveTo>
                  <a:lnTo>
                    <a:pt x="89" y="13"/>
                  </a:lnTo>
                  <a:lnTo>
                    <a:pt x="13" y="1"/>
                  </a:lnTo>
                  <a:lnTo>
                    <a:pt x="1" y="1"/>
                  </a:lnTo>
                  <a:lnTo>
                    <a:pt x="8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368200" y="5006225"/>
              <a:ext cx="2550" cy="350"/>
            </a:xfrm>
            <a:custGeom>
              <a:avLst/>
              <a:gdLst/>
              <a:ahLst/>
              <a:cxnLst/>
              <a:rect l="l" t="t" r="r" b="b"/>
              <a:pathLst>
                <a:path w="102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204875" y="499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3291850" y="49268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822875" y="4863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822875" y="486262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fill="none" extrusionOk="0">
                  <a:moveTo>
                    <a:pt x="0" y="101"/>
                  </a:moveTo>
                  <a:lnTo>
                    <a:pt x="0" y="10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972800" y="4750650"/>
              <a:ext cx="8575" cy="2225"/>
            </a:xfrm>
            <a:custGeom>
              <a:avLst/>
              <a:gdLst/>
              <a:ahLst/>
              <a:cxnLst/>
              <a:rect l="l" t="t" r="r" b="b"/>
              <a:pathLst>
                <a:path w="343" h="89" fill="none" extrusionOk="0">
                  <a:moveTo>
                    <a:pt x="330" y="0"/>
                  </a:move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052825" y="47370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64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7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426725" y="4717750"/>
              <a:ext cx="6975" cy="325"/>
            </a:xfrm>
            <a:custGeom>
              <a:avLst/>
              <a:gdLst/>
              <a:ahLst/>
              <a:cxnLst/>
              <a:rect l="l" t="t" r="r" b="b"/>
              <a:pathLst>
                <a:path w="279" h="13" fill="none" extrusionOk="0">
                  <a:moveTo>
                    <a:pt x="279" y="13"/>
                  </a:moveTo>
                  <a:lnTo>
                    <a:pt x="279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4" y="13"/>
                  </a:lnTo>
                  <a:lnTo>
                    <a:pt x="27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fill="none" extrusionOk="0">
                  <a:moveTo>
                    <a:pt x="43855" y="1"/>
                  </a:moveTo>
                  <a:lnTo>
                    <a:pt x="43855" y="1"/>
                  </a:lnTo>
                  <a:lnTo>
                    <a:pt x="43058" y="13"/>
                  </a:lnTo>
                  <a:lnTo>
                    <a:pt x="42248" y="26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30608" y="405"/>
                  </a:lnTo>
                  <a:lnTo>
                    <a:pt x="30076" y="405"/>
                  </a:lnTo>
                  <a:lnTo>
                    <a:pt x="30076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2649" y="127"/>
                  </a:lnTo>
                  <a:lnTo>
                    <a:pt x="22421" y="127"/>
                  </a:lnTo>
                  <a:lnTo>
                    <a:pt x="22421" y="127"/>
                  </a:lnTo>
                  <a:lnTo>
                    <a:pt x="21688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10085" y="1025"/>
                  </a:lnTo>
                  <a:lnTo>
                    <a:pt x="9857" y="1025"/>
                  </a:lnTo>
                  <a:lnTo>
                    <a:pt x="9857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1047" y="13691"/>
                  </a:lnTo>
                  <a:lnTo>
                    <a:pt x="11047" y="13691"/>
                  </a:lnTo>
                  <a:lnTo>
                    <a:pt x="11135" y="13691"/>
                  </a:lnTo>
                  <a:lnTo>
                    <a:pt x="11135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054" y="13248"/>
                  </a:lnTo>
                  <a:lnTo>
                    <a:pt x="52307" y="13248"/>
                  </a:lnTo>
                  <a:lnTo>
                    <a:pt x="52307" y="13248"/>
                  </a:lnTo>
                  <a:lnTo>
                    <a:pt x="52522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627" y="13"/>
                  </a:lnTo>
                  <a:lnTo>
                    <a:pt x="44374" y="1"/>
                  </a:lnTo>
                  <a:lnTo>
                    <a:pt x="44374" y="1"/>
                  </a:lnTo>
                  <a:lnTo>
                    <a:pt x="44273" y="1"/>
                  </a:lnTo>
                  <a:lnTo>
                    <a:pt x="44273" y="1"/>
                  </a:lnTo>
                  <a:lnTo>
                    <a:pt x="44096" y="1"/>
                  </a:lnTo>
                  <a:lnTo>
                    <a:pt x="44096" y="1"/>
                  </a:lnTo>
                  <a:lnTo>
                    <a:pt x="438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010775" y="2319100"/>
              <a:ext cx="1120725" cy="2049125"/>
            </a:xfrm>
            <a:custGeom>
              <a:avLst/>
              <a:gdLst/>
              <a:ahLst/>
              <a:cxnLst/>
              <a:rect l="l" t="t" r="r" b="b"/>
              <a:pathLst>
                <a:path w="44829" h="81965" extrusionOk="0">
                  <a:moveTo>
                    <a:pt x="25964" y="1"/>
                  </a:moveTo>
                  <a:lnTo>
                    <a:pt x="24939" y="13"/>
                  </a:lnTo>
                  <a:lnTo>
                    <a:pt x="23914" y="39"/>
                  </a:lnTo>
                  <a:lnTo>
                    <a:pt x="22914" y="64"/>
                  </a:lnTo>
                  <a:lnTo>
                    <a:pt x="21927" y="102"/>
                  </a:lnTo>
                  <a:lnTo>
                    <a:pt x="20396" y="178"/>
                  </a:lnTo>
                  <a:lnTo>
                    <a:pt x="18878" y="254"/>
                  </a:lnTo>
                  <a:lnTo>
                    <a:pt x="16487" y="367"/>
                  </a:lnTo>
                  <a:lnTo>
                    <a:pt x="15082" y="431"/>
                  </a:lnTo>
                  <a:lnTo>
                    <a:pt x="13640" y="481"/>
                  </a:lnTo>
                  <a:lnTo>
                    <a:pt x="12033" y="519"/>
                  </a:lnTo>
                  <a:lnTo>
                    <a:pt x="10970" y="545"/>
                  </a:lnTo>
                  <a:lnTo>
                    <a:pt x="10919" y="557"/>
                  </a:lnTo>
                  <a:lnTo>
                    <a:pt x="10287" y="570"/>
                  </a:lnTo>
                  <a:lnTo>
                    <a:pt x="9654" y="595"/>
                  </a:lnTo>
                  <a:lnTo>
                    <a:pt x="9009" y="633"/>
                  </a:lnTo>
                  <a:lnTo>
                    <a:pt x="8376" y="684"/>
                  </a:lnTo>
                  <a:lnTo>
                    <a:pt x="7794" y="747"/>
                  </a:lnTo>
                  <a:lnTo>
                    <a:pt x="7162" y="836"/>
                  </a:lnTo>
                  <a:lnTo>
                    <a:pt x="6516" y="937"/>
                  </a:lnTo>
                  <a:lnTo>
                    <a:pt x="6187" y="1000"/>
                  </a:lnTo>
                  <a:lnTo>
                    <a:pt x="5846" y="1076"/>
                  </a:lnTo>
                  <a:lnTo>
                    <a:pt x="5517" y="1165"/>
                  </a:lnTo>
                  <a:lnTo>
                    <a:pt x="5188" y="1253"/>
                  </a:lnTo>
                  <a:lnTo>
                    <a:pt x="4871" y="1354"/>
                  </a:lnTo>
                  <a:lnTo>
                    <a:pt x="4568" y="1456"/>
                  </a:lnTo>
                  <a:lnTo>
                    <a:pt x="4251" y="1582"/>
                  </a:lnTo>
                  <a:lnTo>
                    <a:pt x="3948" y="1734"/>
                  </a:lnTo>
                  <a:lnTo>
                    <a:pt x="3606" y="1898"/>
                  </a:lnTo>
                  <a:lnTo>
                    <a:pt x="3290" y="2076"/>
                  </a:lnTo>
                  <a:lnTo>
                    <a:pt x="2986" y="2265"/>
                  </a:lnTo>
                  <a:lnTo>
                    <a:pt x="2708" y="2468"/>
                  </a:lnTo>
                  <a:lnTo>
                    <a:pt x="2467" y="2683"/>
                  </a:lnTo>
                  <a:lnTo>
                    <a:pt x="2240" y="2898"/>
                  </a:lnTo>
                  <a:lnTo>
                    <a:pt x="2025" y="3151"/>
                  </a:lnTo>
                  <a:lnTo>
                    <a:pt x="1822" y="3417"/>
                  </a:lnTo>
                  <a:lnTo>
                    <a:pt x="1607" y="3708"/>
                  </a:lnTo>
                  <a:lnTo>
                    <a:pt x="1405" y="4024"/>
                  </a:lnTo>
                  <a:lnTo>
                    <a:pt x="1253" y="4290"/>
                  </a:lnTo>
                  <a:lnTo>
                    <a:pt x="1101" y="4581"/>
                  </a:lnTo>
                  <a:lnTo>
                    <a:pt x="962" y="4859"/>
                  </a:lnTo>
                  <a:lnTo>
                    <a:pt x="823" y="5163"/>
                  </a:lnTo>
                  <a:lnTo>
                    <a:pt x="709" y="5467"/>
                  </a:lnTo>
                  <a:lnTo>
                    <a:pt x="607" y="5770"/>
                  </a:lnTo>
                  <a:lnTo>
                    <a:pt x="506" y="6087"/>
                  </a:lnTo>
                  <a:lnTo>
                    <a:pt x="430" y="6403"/>
                  </a:lnTo>
                  <a:lnTo>
                    <a:pt x="354" y="6694"/>
                  </a:lnTo>
                  <a:lnTo>
                    <a:pt x="291" y="7010"/>
                  </a:lnTo>
                  <a:lnTo>
                    <a:pt x="240" y="7326"/>
                  </a:lnTo>
                  <a:lnTo>
                    <a:pt x="190" y="7643"/>
                  </a:lnTo>
                  <a:lnTo>
                    <a:pt x="101" y="8339"/>
                  </a:lnTo>
                  <a:lnTo>
                    <a:pt x="51" y="9060"/>
                  </a:lnTo>
                  <a:lnTo>
                    <a:pt x="13" y="9794"/>
                  </a:lnTo>
                  <a:lnTo>
                    <a:pt x="0" y="10502"/>
                  </a:lnTo>
                  <a:lnTo>
                    <a:pt x="13" y="11160"/>
                  </a:lnTo>
                  <a:lnTo>
                    <a:pt x="25" y="11755"/>
                  </a:lnTo>
                  <a:lnTo>
                    <a:pt x="51" y="12451"/>
                  </a:lnTo>
                  <a:lnTo>
                    <a:pt x="89" y="13134"/>
                  </a:lnTo>
                  <a:lnTo>
                    <a:pt x="127" y="13805"/>
                  </a:lnTo>
                  <a:lnTo>
                    <a:pt x="177" y="14463"/>
                  </a:lnTo>
                  <a:lnTo>
                    <a:pt x="304" y="15715"/>
                  </a:lnTo>
                  <a:lnTo>
                    <a:pt x="456" y="17018"/>
                  </a:lnTo>
                  <a:lnTo>
                    <a:pt x="645" y="18385"/>
                  </a:lnTo>
                  <a:lnTo>
                    <a:pt x="886" y="19802"/>
                  </a:lnTo>
                  <a:lnTo>
                    <a:pt x="1101" y="21080"/>
                  </a:lnTo>
                  <a:lnTo>
                    <a:pt x="1341" y="22396"/>
                  </a:lnTo>
                  <a:lnTo>
                    <a:pt x="1620" y="23762"/>
                  </a:lnTo>
                  <a:lnTo>
                    <a:pt x="1911" y="25192"/>
                  </a:lnTo>
                  <a:lnTo>
                    <a:pt x="2467" y="27799"/>
                  </a:lnTo>
                  <a:lnTo>
                    <a:pt x="2758" y="29152"/>
                  </a:lnTo>
                  <a:lnTo>
                    <a:pt x="3075" y="30519"/>
                  </a:lnTo>
                  <a:lnTo>
                    <a:pt x="3366" y="31759"/>
                  </a:lnTo>
                  <a:lnTo>
                    <a:pt x="3695" y="33113"/>
                  </a:lnTo>
                  <a:lnTo>
                    <a:pt x="4011" y="34315"/>
                  </a:lnTo>
                  <a:lnTo>
                    <a:pt x="4327" y="35504"/>
                  </a:lnTo>
                  <a:lnTo>
                    <a:pt x="4416" y="35820"/>
                  </a:lnTo>
                  <a:lnTo>
                    <a:pt x="4467" y="35998"/>
                  </a:lnTo>
                  <a:lnTo>
                    <a:pt x="4770" y="37124"/>
                  </a:lnTo>
                  <a:lnTo>
                    <a:pt x="5061" y="38262"/>
                  </a:lnTo>
                  <a:lnTo>
                    <a:pt x="5352" y="39490"/>
                  </a:lnTo>
                  <a:lnTo>
                    <a:pt x="5631" y="40793"/>
                  </a:lnTo>
                  <a:lnTo>
                    <a:pt x="5795" y="41615"/>
                  </a:lnTo>
                  <a:lnTo>
                    <a:pt x="5922" y="42337"/>
                  </a:lnTo>
                  <a:lnTo>
                    <a:pt x="6035" y="43070"/>
                  </a:lnTo>
                  <a:lnTo>
                    <a:pt x="6048" y="43159"/>
                  </a:lnTo>
                  <a:lnTo>
                    <a:pt x="6048" y="43172"/>
                  </a:lnTo>
                  <a:lnTo>
                    <a:pt x="6048" y="43184"/>
                  </a:lnTo>
                  <a:lnTo>
                    <a:pt x="6035" y="43210"/>
                  </a:lnTo>
                  <a:lnTo>
                    <a:pt x="6010" y="43374"/>
                  </a:lnTo>
                  <a:lnTo>
                    <a:pt x="5997" y="43551"/>
                  </a:lnTo>
                  <a:lnTo>
                    <a:pt x="5985" y="43640"/>
                  </a:lnTo>
                  <a:lnTo>
                    <a:pt x="5934" y="44171"/>
                  </a:lnTo>
                  <a:lnTo>
                    <a:pt x="5846" y="45183"/>
                  </a:lnTo>
                  <a:lnTo>
                    <a:pt x="5770" y="46132"/>
                  </a:lnTo>
                  <a:lnTo>
                    <a:pt x="5669" y="47347"/>
                  </a:lnTo>
                  <a:lnTo>
                    <a:pt x="5504" y="49043"/>
                  </a:lnTo>
                  <a:lnTo>
                    <a:pt x="5390" y="50320"/>
                  </a:lnTo>
                  <a:lnTo>
                    <a:pt x="5276" y="51611"/>
                  </a:lnTo>
                  <a:lnTo>
                    <a:pt x="5276" y="51700"/>
                  </a:lnTo>
                  <a:lnTo>
                    <a:pt x="5238" y="51788"/>
                  </a:lnTo>
                  <a:lnTo>
                    <a:pt x="5226" y="51877"/>
                  </a:lnTo>
                  <a:lnTo>
                    <a:pt x="5226" y="51927"/>
                  </a:lnTo>
                  <a:lnTo>
                    <a:pt x="5226" y="51991"/>
                  </a:lnTo>
                  <a:lnTo>
                    <a:pt x="5251" y="52092"/>
                  </a:lnTo>
                  <a:lnTo>
                    <a:pt x="5289" y="52180"/>
                  </a:lnTo>
                  <a:lnTo>
                    <a:pt x="5340" y="52256"/>
                  </a:lnTo>
                  <a:lnTo>
                    <a:pt x="5390" y="52332"/>
                  </a:lnTo>
                  <a:lnTo>
                    <a:pt x="5491" y="52446"/>
                  </a:lnTo>
                  <a:lnTo>
                    <a:pt x="5593" y="52535"/>
                  </a:lnTo>
                  <a:lnTo>
                    <a:pt x="5593" y="52560"/>
                  </a:lnTo>
                  <a:lnTo>
                    <a:pt x="5555" y="52914"/>
                  </a:lnTo>
                  <a:lnTo>
                    <a:pt x="5479" y="53572"/>
                  </a:lnTo>
                  <a:lnTo>
                    <a:pt x="5289" y="55040"/>
                  </a:lnTo>
                  <a:lnTo>
                    <a:pt x="5036" y="57317"/>
                  </a:lnTo>
                  <a:lnTo>
                    <a:pt x="4821" y="59557"/>
                  </a:lnTo>
                  <a:lnTo>
                    <a:pt x="4429" y="63897"/>
                  </a:lnTo>
                  <a:lnTo>
                    <a:pt x="4226" y="66098"/>
                  </a:lnTo>
                  <a:lnTo>
                    <a:pt x="3998" y="68401"/>
                  </a:lnTo>
                  <a:lnTo>
                    <a:pt x="3796" y="70464"/>
                  </a:lnTo>
                  <a:lnTo>
                    <a:pt x="3543" y="72792"/>
                  </a:lnTo>
                  <a:lnTo>
                    <a:pt x="3315" y="74854"/>
                  </a:lnTo>
                  <a:lnTo>
                    <a:pt x="3049" y="77157"/>
                  </a:lnTo>
                  <a:lnTo>
                    <a:pt x="2910" y="78283"/>
                  </a:lnTo>
                  <a:lnTo>
                    <a:pt x="2784" y="79232"/>
                  </a:lnTo>
                  <a:lnTo>
                    <a:pt x="2632" y="80282"/>
                  </a:lnTo>
                  <a:lnTo>
                    <a:pt x="2467" y="81320"/>
                  </a:lnTo>
                  <a:lnTo>
                    <a:pt x="2455" y="81408"/>
                  </a:lnTo>
                  <a:lnTo>
                    <a:pt x="2442" y="81497"/>
                  </a:lnTo>
                  <a:lnTo>
                    <a:pt x="2455" y="81585"/>
                  </a:lnTo>
                  <a:lnTo>
                    <a:pt x="2493" y="81674"/>
                  </a:lnTo>
                  <a:lnTo>
                    <a:pt x="2543" y="81763"/>
                  </a:lnTo>
                  <a:lnTo>
                    <a:pt x="2607" y="81838"/>
                  </a:lnTo>
                  <a:lnTo>
                    <a:pt x="2695" y="81902"/>
                  </a:lnTo>
                  <a:lnTo>
                    <a:pt x="2784" y="81940"/>
                  </a:lnTo>
                  <a:lnTo>
                    <a:pt x="2872" y="81965"/>
                  </a:lnTo>
                  <a:lnTo>
                    <a:pt x="3037" y="81965"/>
                  </a:lnTo>
                  <a:lnTo>
                    <a:pt x="3113" y="81940"/>
                  </a:lnTo>
                  <a:lnTo>
                    <a:pt x="3201" y="81902"/>
                  </a:lnTo>
                  <a:lnTo>
                    <a:pt x="3265" y="81851"/>
                  </a:lnTo>
                  <a:lnTo>
                    <a:pt x="3328" y="81788"/>
                  </a:lnTo>
                  <a:lnTo>
                    <a:pt x="3378" y="81712"/>
                  </a:lnTo>
                  <a:lnTo>
                    <a:pt x="3416" y="81623"/>
                  </a:lnTo>
                  <a:lnTo>
                    <a:pt x="3442" y="81535"/>
                  </a:lnTo>
                  <a:lnTo>
                    <a:pt x="3442" y="81472"/>
                  </a:lnTo>
                  <a:lnTo>
                    <a:pt x="3467" y="81320"/>
                  </a:lnTo>
                  <a:lnTo>
                    <a:pt x="3631" y="80345"/>
                  </a:lnTo>
                  <a:lnTo>
                    <a:pt x="3771" y="79359"/>
                  </a:lnTo>
                  <a:lnTo>
                    <a:pt x="3897" y="78346"/>
                  </a:lnTo>
                  <a:lnTo>
                    <a:pt x="4036" y="77258"/>
                  </a:lnTo>
                  <a:lnTo>
                    <a:pt x="4302" y="74930"/>
                  </a:lnTo>
                  <a:lnTo>
                    <a:pt x="4530" y="72893"/>
                  </a:lnTo>
                  <a:lnTo>
                    <a:pt x="4783" y="70552"/>
                  </a:lnTo>
                  <a:lnTo>
                    <a:pt x="4985" y="68515"/>
                  </a:lnTo>
                  <a:lnTo>
                    <a:pt x="5213" y="66162"/>
                  </a:lnTo>
                  <a:lnTo>
                    <a:pt x="5403" y="64011"/>
                  </a:lnTo>
                  <a:lnTo>
                    <a:pt x="5808" y="59671"/>
                  </a:lnTo>
                  <a:lnTo>
                    <a:pt x="6023" y="57431"/>
                  </a:lnTo>
                  <a:lnTo>
                    <a:pt x="6276" y="55141"/>
                  </a:lnTo>
                  <a:lnTo>
                    <a:pt x="6428" y="53889"/>
                  </a:lnTo>
                  <a:lnTo>
                    <a:pt x="6542" y="52978"/>
                  </a:lnTo>
                  <a:lnTo>
                    <a:pt x="6757" y="53041"/>
                  </a:lnTo>
                  <a:lnTo>
                    <a:pt x="7263" y="53180"/>
                  </a:lnTo>
                  <a:lnTo>
                    <a:pt x="7794" y="53294"/>
                  </a:lnTo>
                  <a:lnTo>
                    <a:pt x="8376" y="53408"/>
                  </a:lnTo>
                  <a:lnTo>
                    <a:pt x="9009" y="53496"/>
                  </a:lnTo>
                  <a:lnTo>
                    <a:pt x="9844" y="53598"/>
                  </a:lnTo>
                  <a:lnTo>
                    <a:pt x="10717" y="53686"/>
                  </a:lnTo>
                  <a:lnTo>
                    <a:pt x="10679" y="53952"/>
                  </a:lnTo>
                  <a:lnTo>
                    <a:pt x="10413" y="55875"/>
                  </a:lnTo>
                  <a:lnTo>
                    <a:pt x="10173" y="57786"/>
                  </a:lnTo>
                  <a:lnTo>
                    <a:pt x="10097" y="58368"/>
                  </a:lnTo>
                  <a:lnTo>
                    <a:pt x="9831" y="60595"/>
                  </a:lnTo>
                  <a:lnTo>
                    <a:pt x="9566" y="62847"/>
                  </a:lnTo>
                  <a:lnTo>
                    <a:pt x="9275" y="65213"/>
                  </a:lnTo>
                  <a:lnTo>
                    <a:pt x="9022" y="67275"/>
                  </a:lnTo>
                  <a:lnTo>
                    <a:pt x="8718" y="69591"/>
                  </a:lnTo>
                  <a:lnTo>
                    <a:pt x="8439" y="71678"/>
                  </a:lnTo>
                  <a:lnTo>
                    <a:pt x="8199" y="73235"/>
                  </a:lnTo>
                  <a:lnTo>
                    <a:pt x="7971" y="74791"/>
                  </a:lnTo>
                  <a:lnTo>
                    <a:pt x="7807" y="75854"/>
                  </a:lnTo>
                  <a:lnTo>
                    <a:pt x="7807" y="75955"/>
                  </a:lnTo>
                  <a:lnTo>
                    <a:pt x="7819" y="76044"/>
                  </a:lnTo>
                  <a:lnTo>
                    <a:pt x="7857" y="76132"/>
                  </a:lnTo>
                  <a:lnTo>
                    <a:pt x="7908" y="76221"/>
                  </a:lnTo>
                  <a:lnTo>
                    <a:pt x="7971" y="76297"/>
                  </a:lnTo>
                  <a:lnTo>
                    <a:pt x="8047" y="76347"/>
                  </a:lnTo>
                  <a:lnTo>
                    <a:pt x="8136" y="76385"/>
                  </a:lnTo>
                  <a:lnTo>
                    <a:pt x="8237" y="76410"/>
                  </a:lnTo>
                  <a:lnTo>
                    <a:pt x="8300" y="76423"/>
                  </a:lnTo>
                  <a:lnTo>
                    <a:pt x="8389" y="76410"/>
                  </a:lnTo>
                  <a:lnTo>
                    <a:pt x="8477" y="76385"/>
                  </a:lnTo>
                  <a:lnTo>
                    <a:pt x="8553" y="76347"/>
                  </a:lnTo>
                  <a:lnTo>
                    <a:pt x="8617" y="76297"/>
                  </a:lnTo>
                  <a:lnTo>
                    <a:pt x="8680" y="76233"/>
                  </a:lnTo>
                  <a:lnTo>
                    <a:pt x="8730" y="76157"/>
                  </a:lnTo>
                  <a:lnTo>
                    <a:pt x="8768" y="76081"/>
                  </a:lnTo>
                  <a:lnTo>
                    <a:pt x="8794" y="75993"/>
                  </a:lnTo>
                  <a:lnTo>
                    <a:pt x="9161" y="73526"/>
                  </a:lnTo>
                  <a:lnTo>
                    <a:pt x="9173" y="73462"/>
                  </a:lnTo>
                  <a:lnTo>
                    <a:pt x="9464" y="71501"/>
                  </a:lnTo>
                  <a:lnTo>
                    <a:pt x="9781" y="69173"/>
                  </a:lnTo>
                  <a:lnTo>
                    <a:pt x="10046" y="67060"/>
                  </a:lnTo>
                  <a:lnTo>
                    <a:pt x="10337" y="64707"/>
                  </a:lnTo>
                  <a:lnTo>
                    <a:pt x="10628" y="62328"/>
                  </a:lnTo>
                  <a:lnTo>
                    <a:pt x="10869" y="60291"/>
                  </a:lnTo>
                  <a:lnTo>
                    <a:pt x="11135" y="58127"/>
                  </a:lnTo>
                  <a:lnTo>
                    <a:pt x="11426" y="55824"/>
                  </a:lnTo>
                  <a:lnTo>
                    <a:pt x="11577" y="54724"/>
                  </a:lnTo>
                  <a:lnTo>
                    <a:pt x="11704" y="53749"/>
                  </a:lnTo>
                  <a:lnTo>
                    <a:pt x="12488" y="53800"/>
                  </a:lnTo>
                  <a:lnTo>
                    <a:pt x="13614" y="53863"/>
                  </a:lnTo>
                  <a:lnTo>
                    <a:pt x="13969" y="53889"/>
                  </a:lnTo>
                  <a:lnTo>
                    <a:pt x="14918" y="53964"/>
                  </a:lnTo>
                  <a:lnTo>
                    <a:pt x="15765" y="54028"/>
                  </a:lnTo>
                  <a:lnTo>
                    <a:pt x="16638" y="54091"/>
                  </a:lnTo>
                  <a:lnTo>
                    <a:pt x="17499" y="54129"/>
                  </a:lnTo>
                  <a:lnTo>
                    <a:pt x="17942" y="54142"/>
                  </a:lnTo>
                  <a:lnTo>
                    <a:pt x="18587" y="54142"/>
                  </a:lnTo>
                  <a:lnTo>
                    <a:pt x="19194" y="54129"/>
                  </a:lnTo>
                  <a:lnTo>
                    <a:pt x="19789" y="54091"/>
                  </a:lnTo>
                  <a:lnTo>
                    <a:pt x="20928" y="54015"/>
                  </a:lnTo>
                  <a:lnTo>
                    <a:pt x="21738" y="53952"/>
                  </a:lnTo>
                  <a:lnTo>
                    <a:pt x="23155" y="53838"/>
                  </a:lnTo>
                  <a:lnTo>
                    <a:pt x="24078" y="53787"/>
                  </a:lnTo>
                  <a:lnTo>
                    <a:pt x="24989" y="53749"/>
                  </a:lnTo>
                  <a:lnTo>
                    <a:pt x="25989" y="53737"/>
                  </a:lnTo>
                  <a:lnTo>
                    <a:pt x="26976" y="53724"/>
                  </a:lnTo>
                  <a:lnTo>
                    <a:pt x="27292" y="53711"/>
                  </a:lnTo>
                  <a:lnTo>
                    <a:pt x="28418" y="53699"/>
                  </a:lnTo>
                  <a:lnTo>
                    <a:pt x="29557" y="53661"/>
                  </a:lnTo>
                  <a:lnTo>
                    <a:pt x="30721" y="53623"/>
                  </a:lnTo>
                  <a:lnTo>
                    <a:pt x="31898" y="53572"/>
                  </a:lnTo>
                  <a:lnTo>
                    <a:pt x="32998" y="53509"/>
                  </a:lnTo>
                  <a:lnTo>
                    <a:pt x="34125" y="53433"/>
                  </a:lnTo>
                  <a:lnTo>
                    <a:pt x="34175" y="53433"/>
                  </a:lnTo>
                  <a:lnTo>
                    <a:pt x="34188" y="53420"/>
                  </a:lnTo>
                  <a:lnTo>
                    <a:pt x="34238" y="53420"/>
                  </a:lnTo>
                  <a:lnTo>
                    <a:pt x="34745" y="53395"/>
                  </a:lnTo>
                  <a:lnTo>
                    <a:pt x="35251" y="53357"/>
                  </a:lnTo>
                  <a:lnTo>
                    <a:pt x="35795" y="53319"/>
                  </a:lnTo>
                  <a:lnTo>
                    <a:pt x="35820" y="53433"/>
                  </a:lnTo>
                  <a:lnTo>
                    <a:pt x="35985" y="54420"/>
                  </a:lnTo>
                  <a:lnTo>
                    <a:pt x="36162" y="55457"/>
                  </a:lnTo>
                  <a:lnTo>
                    <a:pt x="36529" y="57836"/>
                  </a:lnTo>
                  <a:lnTo>
                    <a:pt x="36630" y="58482"/>
                  </a:lnTo>
                  <a:lnTo>
                    <a:pt x="36896" y="60329"/>
                  </a:lnTo>
                  <a:lnTo>
                    <a:pt x="37199" y="62189"/>
                  </a:lnTo>
                  <a:lnTo>
                    <a:pt x="37351" y="63163"/>
                  </a:lnTo>
                  <a:lnTo>
                    <a:pt x="37541" y="64175"/>
                  </a:lnTo>
                  <a:lnTo>
                    <a:pt x="37756" y="65276"/>
                  </a:lnTo>
                  <a:lnTo>
                    <a:pt x="37984" y="66402"/>
                  </a:lnTo>
                  <a:lnTo>
                    <a:pt x="37971" y="66389"/>
                  </a:lnTo>
                  <a:lnTo>
                    <a:pt x="37971" y="66389"/>
                  </a:lnTo>
                  <a:lnTo>
                    <a:pt x="38275" y="67807"/>
                  </a:lnTo>
                  <a:lnTo>
                    <a:pt x="38616" y="69388"/>
                  </a:lnTo>
                  <a:lnTo>
                    <a:pt x="38869" y="70603"/>
                  </a:lnTo>
                  <a:lnTo>
                    <a:pt x="39110" y="71757"/>
                  </a:lnTo>
                  <a:lnTo>
                    <a:pt x="39110" y="71767"/>
                  </a:lnTo>
                  <a:lnTo>
                    <a:pt x="39122" y="71817"/>
                  </a:lnTo>
                  <a:lnTo>
                    <a:pt x="39451" y="73475"/>
                  </a:lnTo>
                  <a:lnTo>
                    <a:pt x="39730" y="74981"/>
                  </a:lnTo>
                  <a:lnTo>
                    <a:pt x="39755" y="75082"/>
                  </a:lnTo>
                  <a:lnTo>
                    <a:pt x="39793" y="75170"/>
                  </a:lnTo>
                  <a:lnTo>
                    <a:pt x="39856" y="75246"/>
                  </a:lnTo>
                  <a:lnTo>
                    <a:pt x="39920" y="75310"/>
                  </a:lnTo>
                  <a:lnTo>
                    <a:pt x="39995" y="75360"/>
                  </a:lnTo>
                  <a:lnTo>
                    <a:pt x="40059" y="75386"/>
                  </a:lnTo>
                  <a:lnTo>
                    <a:pt x="40147" y="75411"/>
                  </a:lnTo>
                  <a:lnTo>
                    <a:pt x="40286" y="75411"/>
                  </a:lnTo>
                  <a:lnTo>
                    <a:pt x="40388" y="75386"/>
                  </a:lnTo>
                  <a:lnTo>
                    <a:pt x="40476" y="75348"/>
                  </a:lnTo>
                  <a:lnTo>
                    <a:pt x="40565" y="75284"/>
                  </a:lnTo>
                  <a:lnTo>
                    <a:pt x="40628" y="75208"/>
                  </a:lnTo>
                  <a:lnTo>
                    <a:pt x="40679" y="75120"/>
                  </a:lnTo>
                  <a:lnTo>
                    <a:pt x="40704" y="75031"/>
                  </a:lnTo>
                  <a:lnTo>
                    <a:pt x="40717" y="74943"/>
                  </a:lnTo>
                  <a:lnTo>
                    <a:pt x="40717" y="74854"/>
                  </a:lnTo>
                  <a:lnTo>
                    <a:pt x="40426" y="73323"/>
                  </a:lnTo>
                  <a:lnTo>
                    <a:pt x="40097" y="71653"/>
                  </a:lnTo>
                  <a:lnTo>
                    <a:pt x="40097" y="71640"/>
                  </a:lnTo>
                  <a:lnTo>
                    <a:pt x="39793" y="70185"/>
                  </a:lnTo>
                  <a:lnTo>
                    <a:pt x="39591" y="69249"/>
                  </a:lnTo>
                  <a:lnTo>
                    <a:pt x="39287" y="67794"/>
                  </a:lnTo>
                  <a:lnTo>
                    <a:pt x="38971" y="66326"/>
                  </a:lnTo>
                  <a:lnTo>
                    <a:pt x="38958" y="66276"/>
                  </a:lnTo>
                  <a:lnTo>
                    <a:pt x="38958" y="66238"/>
                  </a:lnTo>
                  <a:lnTo>
                    <a:pt x="38705" y="64972"/>
                  </a:lnTo>
                  <a:lnTo>
                    <a:pt x="38502" y="63910"/>
                  </a:lnTo>
                  <a:lnTo>
                    <a:pt x="38313" y="62847"/>
                  </a:lnTo>
                  <a:lnTo>
                    <a:pt x="38136" y="61784"/>
                  </a:lnTo>
                  <a:lnTo>
                    <a:pt x="37971" y="60734"/>
                  </a:lnTo>
                  <a:lnTo>
                    <a:pt x="37604" y="58342"/>
                  </a:lnTo>
                  <a:lnTo>
                    <a:pt x="37300" y="56343"/>
                  </a:lnTo>
                  <a:lnTo>
                    <a:pt x="37136" y="55255"/>
                  </a:lnTo>
                  <a:lnTo>
                    <a:pt x="36946" y="54142"/>
                  </a:lnTo>
                  <a:lnTo>
                    <a:pt x="36794" y="53269"/>
                  </a:lnTo>
                  <a:lnTo>
                    <a:pt x="38249" y="53193"/>
                  </a:lnTo>
                  <a:lnTo>
                    <a:pt x="38831" y="53167"/>
                  </a:lnTo>
                  <a:lnTo>
                    <a:pt x="39540" y="53142"/>
                  </a:lnTo>
                  <a:lnTo>
                    <a:pt x="39907" y="53129"/>
                  </a:lnTo>
                  <a:lnTo>
                    <a:pt x="40274" y="53104"/>
                  </a:lnTo>
                  <a:lnTo>
                    <a:pt x="40577" y="54749"/>
                  </a:lnTo>
                  <a:lnTo>
                    <a:pt x="40641" y="55078"/>
                  </a:lnTo>
                  <a:lnTo>
                    <a:pt x="41046" y="57254"/>
                  </a:lnTo>
                  <a:lnTo>
                    <a:pt x="41223" y="58317"/>
                  </a:lnTo>
                  <a:lnTo>
                    <a:pt x="41400" y="59367"/>
                  </a:lnTo>
                  <a:lnTo>
                    <a:pt x="41577" y="60493"/>
                  </a:lnTo>
                  <a:lnTo>
                    <a:pt x="41742" y="61594"/>
                  </a:lnTo>
                  <a:lnTo>
                    <a:pt x="41906" y="62670"/>
                  </a:lnTo>
                  <a:lnTo>
                    <a:pt x="42045" y="63720"/>
                  </a:lnTo>
                  <a:lnTo>
                    <a:pt x="42324" y="65947"/>
                  </a:lnTo>
                  <a:lnTo>
                    <a:pt x="42564" y="68009"/>
                  </a:lnTo>
                  <a:lnTo>
                    <a:pt x="42804" y="70059"/>
                  </a:lnTo>
                  <a:lnTo>
                    <a:pt x="43070" y="72248"/>
                  </a:lnTo>
                  <a:lnTo>
                    <a:pt x="43336" y="74348"/>
                  </a:lnTo>
                  <a:lnTo>
                    <a:pt x="43564" y="76119"/>
                  </a:lnTo>
                  <a:lnTo>
                    <a:pt x="43715" y="77448"/>
                  </a:lnTo>
                  <a:lnTo>
                    <a:pt x="43779" y="77941"/>
                  </a:lnTo>
                  <a:lnTo>
                    <a:pt x="43842" y="78397"/>
                  </a:lnTo>
                  <a:lnTo>
                    <a:pt x="43867" y="78485"/>
                  </a:lnTo>
                  <a:lnTo>
                    <a:pt x="43905" y="78574"/>
                  </a:lnTo>
                  <a:lnTo>
                    <a:pt x="43956" y="78637"/>
                  </a:lnTo>
                  <a:lnTo>
                    <a:pt x="44019" y="78701"/>
                  </a:lnTo>
                  <a:lnTo>
                    <a:pt x="44082" y="78751"/>
                  </a:lnTo>
                  <a:lnTo>
                    <a:pt x="44158" y="78789"/>
                  </a:lnTo>
                  <a:lnTo>
                    <a:pt x="44247" y="78814"/>
                  </a:lnTo>
                  <a:lnTo>
                    <a:pt x="44335" y="78827"/>
                  </a:lnTo>
                  <a:lnTo>
                    <a:pt x="44399" y="78827"/>
                  </a:lnTo>
                  <a:lnTo>
                    <a:pt x="44500" y="78802"/>
                  </a:lnTo>
                  <a:lnTo>
                    <a:pt x="44588" y="78751"/>
                  </a:lnTo>
                  <a:lnTo>
                    <a:pt x="44664" y="78701"/>
                  </a:lnTo>
                  <a:lnTo>
                    <a:pt x="44740" y="78625"/>
                  </a:lnTo>
                  <a:lnTo>
                    <a:pt x="44791" y="78536"/>
                  </a:lnTo>
                  <a:lnTo>
                    <a:pt x="44816" y="78448"/>
                  </a:lnTo>
                  <a:lnTo>
                    <a:pt x="44829" y="78359"/>
                  </a:lnTo>
                  <a:lnTo>
                    <a:pt x="44829" y="78258"/>
                  </a:lnTo>
                  <a:lnTo>
                    <a:pt x="44778" y="77941"/>
                  </a:lnTo>
                  <a:lnTo>
                    <a:pt x="44728" y="77612"/>
                  </a:lnTo>
                  <a:lnTo>
                    <a:pt x="44664" y="76955"/>
                  </a:lnTo>
                  <a:lnTo>
                    <a:pt x="44588" y="76347"/>
                  </a:lnTo>
                  <a:lnTo>
                    <a:pt x="44323" y="74234"/>
                  </a:lnTo>
                  <a:lnTo>
                    <a:pt x="44120" y="72602"/>
                  </a:lnTo>
                  <a:lnTo>
                    <a:pt x="43614" y="68389"/>
                  </a:lnTo>
                  <a:lnTo>
                    <a:pt x="43576" y="68110"/>
                  </a:lnTo>
                  <a:lnTo>
                    <a:pt x="43348" y="66111"/>
                  </a:lnTo>
                  <a:lnTo>
                    <a:pt x="43095" y="64087"/>
                  </a:lnTo>
                  <a:lnTo>
                    <a:pt x="42944" y="62986"/>
                  </a:lnTo>
                  <a:lnTo>
                    <a:pt x="42792" y="61885"/>
                  </a:lnTo>
                  <a:lnTo>
                    <a:pt x="42640" y="60810"/>
                  </a:lnTo>
                  <a:lnTo>
                    <a:pt x="42463" y="59759"/>
                  </a:lnTo>
                  <a:lnTo>
                    <a:pt x="42286" y="58608"/>
                  </a:lnTo>
                  <a:lnTo>
                    <a:pt x="42096" y="57495"/>
                  </a:lnTo>
                  <a:lnTo>
                    <a:pt x="41906" y="56444"/>
                  </a:lnTo>
                  <a:lnTo>
                    <a:pt x="41716" y="55407"/>
                  </a:lnTo>
                  <a:lnTo>
                    <a:pt x="41590" y="54749"/>
                  </a:lnTo>
                  <a:lnTo>
                    <a:pt x="41299" y="53231"/>
                  </a:lnTo>
                  <a:lnTo>
                    <a:pt x="41248" y="52952"/>
                  </a:lnTo>
                  <a:lnTo>
                    <a:pt x="41552" y="52864"/>
                  </a:lnTo>
                  <a:lnTo>
                    <a:pt x="41691" y="52800"/>
                  </a:lnTo>
                  <a:lnTo>
                    <a:pt x="41805" y="52750"/>
                  </a:lnTo>
                  <a:lnTo>
                    <a:pt x="41944" y="52674"/>
                  </a:lnTo>
                  <a:lnTo>
                    <a:pt x="42083" y="52598"/>
                  </a:lnTo>
                  <a:lnTo>
                    <a:pt x="42210" y="52509"/>
                  </a:lnTo>
                  <a:lnTo>
                    <a:pt x="42324" y="52396"/>
                  </a:lnTo>
                  <a:lnTo>
                    <a:pt x="42425" y="52282"/>
                  </a:lnTo>
                  <a:lnTo>
                    <a:pt x="42513" y="52142"/>
                  </a:lnTo>
                  <a:lnTo>
                    <a:pt x="42539" y="52067"/>
                  </a:lnTo>
                  <a:lnTo>
                    <a:pt x="42564" y="51991"/>
                  </a:lnTo>
                  <a:lnTo>
                    <a:pt x="42577" y="51915"/>
                  </a:lnTo>
                  <a:lnTo>
                    <a:pt x="42589" y="51826"/>
                  </a:lnTo>
                  <a:lnTo>
                    <a:pt x="42577" y="51763"/>
                  </a:lnTo>
                  <a:lnTo>
                    <a:pt x="42564" y="51700"/>
                  </a:lnTo>
                  <a:lnTo>
                    <a:pt x="42539" y="51636"/>
                  </a:lnTo>
                  <a:lnTo>
                    <a:pt x="42501" y="51586"/>
                  </a:lnTo>
                  <a:lnTo>
                    <a:pt x="42463" y="51535"/>
                  </a:lnTo>
                  <a:lnTo>
                    <a:pt x="42412" y="51497"/>
                  </a:lnTo>
                  <a:lnTo>
                    <a:pt x="42362" y="51459"/>
                  </a:lnTo>
                  <a:lnTo>
                    <a:pt x="42298" y="51434"/>
                  </a:lnTo>
                  <a:lnTo>
                    <a:pt x="42121" y="50548"/>
                  </a:lnTo>
                  <a:lnTo>
                    <a:pt x="42108" y="50498"/>
                  </a:lnTo>
                  <a:lnTo>
                    <a:pt x="41729" y="48562"/>
                  </a:lnTo>
                  <a:lnTo>
                    <a:pt x="41552" y="47562"/>
                  </a:lnTo>
                  <a:lnTo>
                    <a:pt x="41375" y="46563"/>
                  </a:lnTo>
                  <a:lnTo>
                    <a:pt x="41033" y="44437"/>
                  </a:lnTo>
                  <a:lnTo>
                    <a:pt x="40894" y="43526"/>
                  </a:lnTo>
                  <a:lnTo>
                    <a:pt x="41008" y="42046"/>
                  </a:lnTo>
                  <a:lnTo>
                    <a:pt x="41109" y="40578"/>
                  </a:lnTo>
                  <a:lnTo>
                    <a:pt x="41197" y="39287"/>
                  </a:lnTo>
                  <a:lnTo>
                    <a:pt x="41261" y="37997"/>
                  </a:lnTo>
                  <a:lnTo>
                    <a:pt x="41324" y="36706"/>
                  </a:lnTo>
                  <a:lnTo>
                    <a:pt x="41375" y="35428"/>
                  </a:lnTo>
                  <a:lnTo>
                    <a:pt x="41463" y="32721"/>
                  </a:lnTo>
                  <a:lnTo>
                    <a:pt x="41526" y="30177"/>
                  </a:lnTo>
                  <a:lnTo>
                    <a:pt x="41577" y="28899"/>
                  </a:lnTo>
                  <a:lnTo>
                    <a:pt x="41640" y="27609"/>
                  </a:lnTo>
                  <a:lnTo>
                    <a:pt x="41716" y="26268"/>
                  </a:lnTo>
                  <a:lnTo>
                    <a:pt x="41817" y="24838"/>
                  </a:lnTo>
                  <a:lnTo>
                    <a:pt x="42172" y="19258"/>
                  </a:lnTo>
                  <a:lnTo>
                    <a:pt x="42336" y="16601"/>
                  </a:lnTo>
                  <a:lnTo>
                    <a:pt x="42412" y="15234"/>
                  </a:lnTo>
                  <a:lnTo>
                    <a:pt x="42475" y="13855"/>
                  </a:lnTo>
                  <a:lnTo>
                    <a:pt x="42539" y="12413"/>
                  </a:lnTo>
                  <a:lnTo>
                    <a:pt x="42564" y="11110"/>
                  </a:lnTo>
                  <a:lnTo>
                    <a:pt x="42564" y="10452"/>
                  </a:lnTo>
                  <a:lnTo>
                    <a:pt x="42551" y="9794"/>
                  </a:lnTo>
                  <a:lnTo>
                    <a:pt x="42513" y="9136"/>
                  </a:lnTo>
                  <a:lnTo>
                    <a:pt x="42450" y="8478"/>
                  </a:lnTo>
                  <a:lnTo>
                    <a:pt x="42412" y="8098"/>
                  </a:lnTo>
                  <a:lnTo>
                    <a:pt x="42362" y="7744"/>
                  </a:lnTo>
                  <a:lnTo>
                    <a:pt x="42311" y="7390"/>
                  </a:lnTo>
                  <a:lnTo>
                    <a:pt x="42248" y="7048"/>
                  </a:lnTo>
                  <a:lnTo>
                    <a:pt x="42184" y="6732"/>
                  </a:lnTo>
                  <a:lnTo>
                    <a:pt x="42108" y="6415"/>
                  </a:lnTo>
                  <a:lnTo>
                    <a:pt x="42033" y="6112"/>
                  </a:lnTo>
                  <a:lnTo>
                    <a:pt x="41944" y="5821"/>
                  </a:lnTo>
                  <a:lnTo>
                    <a:pt x="41830" y="5454"/>
                  </a:lnTo>
                  <a:lnTo>
                    <a:pt x="41716" y="5138"/>
                  </a:lnTo>
                  <a:lnTo>
                    <a:pt x="41602" y="4847"/>
                  </a:lnTo>
                  <a:lnTo>
                    <a:pt x="41488" y="4568"/>
                  </a:lnTo>
                  <a:lnTo>
                    <a:pt x="41324" y="4227"/>
                  </a:lnTo>
                  <a:lnTo>
                    <a:pt x="41172" y="3923"/>
                  </a:lnTo>
                  <a:lnTo>
                    <a:pt x="41008" y="3670"/>
                  </a:lnTo>
                  <a:lnTo>
                    <a:pt x="40793" y="3366"/>
                  </a:lnTo>
                  <a:lnTo>
                    <a:pt x="40603" y="3138"/>
                  </a:lnTo>
                  <a:lnTo>
                    <a:pt x="40400" y="2923"/>
                  </a:lnTo>
                  <a:lnTo>
                    <a:pt x="40185" y="2708"/>
                  </a:lnTo>
                  <a:lnTo>
                    <a:pt x="39958" y="2518"/>
                  </a:lnTo>
                  <a:lnTo>
                    <a:pt x="39730" y="2329"/>
                  </a:lnTo>
                  <a:lnTo>
                    <a:pt x="39489" y="2164"/>
                  </a:lnTo>
                  <a:lnTo>
                    <a:pt x="39236" y="2012"/>
                  </a:lnTo>
                  <a:lnTo>
                    <a:pt x="38971" y="1860"/>
                  </a:lnTo>
                  <a:lnTo>
                    <a:pt x="38756" y="1759"/>
                  </a:lnTo>
                  <a:lnTo>
                    <a:pt x="38540" y="1658"/>
                  </a:lnTo>
                  <a:lnTo>
                    <a:pt x="38313" y="1569"/>
                  </a:lnTo>
                  <a:lnTo>
                    <a:pt x="38060" y="1481"/>
                  </a:lnTo>
                  <a:lnTo>
                    <a:pt x="37807" y="1405"/>
                  </a:lnTo>
                  <a:lnTo>
                    <a:pt x="37541" y="1316"/>
                  </a:lnTo>
                  <a:lnTo>
                    <a:pt x="36971" y="1177"/>
                  </a:lnTo>
                  <a:lnTo>
                    <a:pt x="36389" y="1051"/>
                  </a:lnTo>
                  <a:lnTo>
                    <a:pt x="35820" y="937"/>
                  </a:lnTo>
                  <a:lnTo>
                    <a:pt x="35238" y="836"/>
                  </a:lnTo>
                  <a:lnTo>
                    <a:pt x="34681" y="747"/>
                  </a:lnTo>
                  <a:lnTo>
                    <a:pt x="33391" y="557"/>
                  </a:lnTo>
                  <a:lnTo>
                    <a:pt x="32201" y="393"/>
                  </a:lnTo>
                  <a:lnTo>
                    <a:pt x="31531" y="317"/>
                  </a:lnTo>
                  <a:lnTo>
                    <a:pt x="30860" y="254"/>
                  </a:lnTo>
                  <a:lnTo>
                    <a:pt x="30177" y="190"/>
                  </a:lnTo>
                  <a:lnTo>
                    <a:pt x="29494" y="140"/>
                  </a:lnTo>
                  <a:lnTo>
                    <a:pt x="28216" y="51"/>
                  </a:lnTo>
                  <a:lnTo>
                    <a:pt x="27634" y="26"/>
                  </a:lnTo>
                  <a:lnTo>
                    <a:pt x="27102" y="13"/>
                  </a:lnTo>
                  <a:lnTo>
                    <a:pt x="25964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746325" y="3394900"/>
              <a:ext cx="38925" cy="1398150"/>
            </a:xfrm>
            <a:custGeom>
              <a:avLst/>
              <a:gdLst/>
              <a:ahLst/>
              <a:cxnLst/>
              <a:rect l="l" t="t" r="r" b="b"/>
              <a:pathLst>
                <a:path w="1557" h="55926" extrusionOk="0">
                  <a:moveTo>
                    <a:pt x="696" y="1"/>
                  </a:moveTo>
                  <a:lnTo>
                    <a:pt x="620" y="13"/>
                  </a:lnTo>
                  <a:lnTo>
                    <a:pt x="544" y="38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8"/>
                  </a:lnTo>
                  <a:lnTo>
                    <a:pt x="127" y="342"/>
                  </a:lnTo>
                  <a:lnTo>
                    <a:pt x="64" y="481"/>
                  </a:lnTo>
                  <a:lnTo>
                    <a:pt x="26" y="545"/>
                  </a:lnTo>
                  <a:lnTo>
                    <a:pt x="13" y="620"/>
                  </a:lnTo>
                  <a:lnTo>
                    <a:pt x="0" y="696"/>
                  </a:lnTo>
                  <a:lnTo>
                    <a:pt x="0" y="785"/>
                  </a:lnTo>
                  <a:lnTo>
                    <a:pt x="0" y="1797"/>
                  </a:lnTo>
                  <a:lnTo>
                    <a:pt x="0" y="8807"/>
                  </a:lnTo>
                  <a:lnTo>
                    <a:pt x="0" y="15753"/>
                  </a:lnTo>
                  <a:lnTo>
                    <a:pt x="0" y="22737"/>
                  </a:lnTo>
                  <a:lnTo>
                    <a:pt x="0" y="29734"/>
                  </a:lnTo>
                  <a:lnTo>
                    <a:pt x="0" y="36731"/>
                  </a:lnTo>
                  <a:lnTo>
                    <a:pt x="0" y="43399"/>
                  </a:lnTo>
                  <a:lnTo>
                    <a:pt x="0" y="49549"/>
                  </a:lnTo>
                  <a:lnTo>
                    <a:pt x="0" y="55141"/>
                  </a:lnTo>
                  <a:lnTo>
                    <a:pt x="0" y="55230"/>
                  </a:lnTo>
                  <a:lnTo>
                    <a:pt x="13" y="55306"/>
                  </a:lnTo>
                  <a:lnTo>
                    <a:pt x="26" y="55382"/>
                  </a:lnTo>
                  <a:lnTo>
                    <a:pt x="64" y="55445"/>
                  </a:lnTo>
                  <a:lnTo>
                    <a:pt x="127" y="55584"/>
                  </a:lnTo>
                  <a:lnTo>
                    <a:pt x="228" y="55698"/>
                  </a:lnTo>
                  <a:lnTo>
                    <a:pt x="342" y="55786"/>
                  </a:lnTo>
                  <a:lnTo>
                    <a:pt x="469" y="55862"/>
                  </a:lnTo>
                  <a:lnTo>
                    <a:pt x="544" y="55888"/>
                  </a:lnTo>
                  <a:lnTo>
                    <a:pt x="620" y="55913"/>
                  </a:lnTo>
                  <a:lnTo>
                    <a:pt x="696" y="55926"/>
                  </a:lnTo>
                  <a:lnTo>
                    <a:pt x="848" y="55926"/>
                  </a:lnTo>
                  <a:lnTo>
                    <a:pt x="937" y="55913"/>
                  </a:lnTo>
                  <a:lnTo>
                    <a:pt x="1000" y="55888"/>
                  </a:lnTo>
                  <a:lnTo>
                    <a:pt x="1076" y="55862"/>
                  </a:lnTo>
                  <a:lnTo>
                    <a:pt x="1202" y="55786"/>
                  </a:lnTo>
                  <a:lnTo>
                    <a:pt x="1329" y="55698"/>
                  </a:lnTo>
                  <a:lnTo>
                    <a:pt x="1417" y="55584"/>
                  </a:lnTo>
                  <a:lnTo>
                    <a:pt x="1493" y="55445"/>
                  </a:lnTo>
                  <a:lnTo>
                    <a:pt x="1519" y="55382"/>
                  </a:lnTo>
                  <a:lnTo>
                    <a:pt x="1544" y="55306"/>
                  </a:lnTo>
                  <a:lnTo>
                    <a:pt x="1544" y="55230"/>
                  </a:lnTo>
                  <a:lnTo>
                    <a:pt x="1557" y="55141"/>
                  </a:lnTo>
                  <a:lnTo>
                    <a:pt x="1557" y="54243"/>
                  </a:lnTo>
                  <a:lnTo>
                    <a:pt x="1557" y="48334"/>
                  </a:lnTo>
                  <a:lnTo>
                    <a:pt x="1557" y="42046"/>
                  </a:lnTo>
                  <a:lnTo>
                    <a:pt x="1557" y="35302"/>
                  </a:lnTo>
                  <a:lnTo>
                    <a:pt x="1557" y="28241"/>
                  </a:lnTo>
                  <a:lnTo>
                    <a:pt x="1557" y="21358"/>
                  </a:lnTo>
                  <a:lnTo>
                    <a:pt x="1557" y="14323"/>
                  </a:lnTo>
                  <a:lnTo>
                    <a:pt x="1557" y="7364"/>
                  </a:lnTo>
                  <a:lnTo>
                    <a:pt x="1557" y="785"/>
                  </a:lnTo>
                  <a:lnTo>
                    <a:pt x="1544" y="696"/>
                  </a:lnTo>
                  <a:lnTo>
                    <a:pt x="1544" y="620"/>
                  </a:lnTo>
                  <a:lnTo>
                    <a:pt x="1519" y="545"/>
                  </a:lnTo>
                  <a:lnTo>
                    <a:pt x="1493" y="481"/>
                  </a:lnTo>
                  <a:lnTo>
                    <a:pt x="1417" y="342"/>
                  </a:lnTo>
                  <a:lnTo>
                    <a:pt x="1329" y="228"/>
                  </a:lnTo>
                  <a:lnTo>
                    <a:pt x="1202" y="140"/>
                  </a:lnTo>
                  <a:lnTo>
                    <a:pt x="1076" y="64"/>
                  </a:lnTo>
                  <a:lnTo>
                    <a:pt x="1000" y="38"/>
                  </a:lnTo>
                  <a:lnTo>
                    <a:pt x="937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912700" y="3365475"/>
              <a:ext cx="38950" cy="1095125"/>
            </a:xfrm>
            <a:custGeom>
              <a:avLst/>
              <a:gdLst/>
              <a:ahLst/>
              <a:cxnLst/>
              <a:rect l="l" t="t" r="r" b="b"/>
              <a:pathLst>
                <a:path w="1558" h="43805" extrusionOk="0">
                  <a:moveTo>
                    <a:pt x="697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27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5834"/>
                  </a:lnTo>
                  <a:lnTo>
                    <a:pt x="1" y="11236"/>
                  </a:lnTo>
                  <a:lnTo>
                    <a:pt x="1" y="16791"/>
                  </a:lnTo>
                  <a:lnTo>
                    <a:pt x="1" y="22257"/>
                  </a:lnTo>
                  <a:lnTo>
                    <a:pt x="1" y="27634"/>
                  </a:lnTo>
                  <a:lnTo>
                    <a:pt x="1" y="32986"/>
                  </a:lnTo>
                  <a:lnTo>
                    <a:pt x="1" y="38060"/>
                  </a:lnTo>
                  <a:lnTo>
                    <a:pt x="1" y="43020"/>
                  </a:lnTo>
                  <a:lnTo>
                    <a:pt x="1" y="43109"/>
                  </a:lnTo>
                  <a:lnTo>
                    <a:pt x="13" y="43185"/>
                  </a:lnTo>
                  <a:lnTo>
                    <a:pt x="26" y="43261"/>
                  </a:lnTo>
                  <a:lnTo>
                    <a:pt x="51" y="43324"/>
                  </a:lnTo>
                  <a:lnTo>
                    <a:pt x="127" y="43463"/>
                  </a:lnTo>
                  <a:lnTo>
                    <a:pt x="228" y="43577"/>
                  </a:lnTo>
                  <a:lnTo>
                    <a:pt x="342" y="43665"/>
                  </a:lnTo>
                  <a:lnTo>
                    <a:pt x="469" y="43741"/>
                  </a:lnTo>
                  <a:lnTo>
                    <a:pt x="545" y="43767"/>
                  </a:lnTo>
                  <a:lnTo>
                    <a:pt x="621" y="43792"/>
                  </a:lnTo>
                  <a:lnTo>
                    <a:pt x="697" y="43805"/>
                  </a:lnTo>
                  <a:lnTo>
                    <a:pt x="848" y="43805"/>
                  </a:lnTo>
                  <a:lnTo>
                    <a:pt x="924" y="43792"/>
                  </a:lnTo>
                  <a:lnTo>
                    <a:pt x="1000" y="43767"/>
                  </a:lnTo>
                  <a:lnTo>
                    <a:pt x="1076" y="43741"/>
                  </a:lnTo>
                  <a:lnTo>
                    <a:pt x="1203" y="43665"/>
                  </a:lnTo>
                  <a:lnTo>
                    <a:pt x="1317" y="43577"/>
                  </a:lnTo>
                  <a:lnTo>
                    <a:pt x="1418" y="43463"/>
                  </a:lnTo>
                  <a:lnTo>
                    <a:pt x="1494" y="43324"/>
                  </a:lnTo>
                  <a:lnTo>
                    <a:pt x="1519" y="43261"/>
                  </a:lnTo>
                  <a:lnTo>
                    <a:pt x="1532" y="43185"/>
                  </a:lnTo>
                  <a:lnTo>
                    <a:pt x="1544" y="43109"/>
                  </a:lnTo>
                  <a:lnTo>
                    <a:pt x="1557" y="43020"/>
                  </a:lnTo>
                  <a:lnTo>
                    <a:pt x="1557" y="38225"/>
                  </a:lnTo>
                  <a:lnTo>
                    <a:pt x="1557" y="33151"/>
                  </a:lnTo>
                  <a:lnTo>
                    <a:pt x="1557" y="27799"/>
                  </a:lnTo>
                  <a:lnTo>
                    <a:pt x="1557" y="22346"/>
                  </a:lnTo>
                  <a:lnTo>
                    <a:pt x="1557" y="16981"/>
                  </a:lnTo>
                  <a:lnTo>
                    <a:pt x="1557" y="11477"/>
                  </a:lnTo>
                  <a:lnTo>
                    <a:pt x="1557" y="5910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7" y="229"/>
                  </a:lnTo>
                  <a:lnTo>
                    <a:pt x="1203" y="127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319375" y="3419250"/>
              <a:ext cx="38925" cy="1400700"/>
            </a:xfrm>
            <a:custGeom>
              <a:avLst/>
              <a:gdLst/>
              <a:ahLst/>
              <a:cxnLst/>
              <a:rect l="l" t="t" r="r" b="b"/>
              <a:pathLst>
                <a:path w="1557" h="56028" extrusionOk="0">
                  <a:moveTo>
                    <a:pt x="696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1975"/>
                  </a:lnTo>
                  <a:lnTo>
                    <a:pt x="1" y="8010"/>
                  </a:lnTo>
                  <a:lnTo>
                    <a:pt x="1" y="14501"/>
                  </a:lnTo>
                  <a:lnTo>
                    <a:pt x="1" y="21321"/>
                  </a:lnTo>
                  <a:lnTo>
                    <a:pt x="1" y="28153"/>
                  </a:lnTo>
                  <a:lnTo>
                    <a:pt x="1" y="35099"/>
                  </a:lnTo>
                  <a:lnTo>
                    <a:pt x="1" y="42033"/>
                  </a:lnTo>
                  <a:lnTo>
                    <a:pt x="1" y="49055"/>
                  </a:lnTo>
                  <a:lnTo>
                    <a:pt x="1" y="55243"/>
                  </a:lnTo>
                  <a:lnTo>
                    <a:pt x="1" y="55331"/>
                  </a:lnTo>
                  <a:lnTo>
                    <a:pt x="13" y="55407"/>
                  </a:lnTo>
                  <a:lnTo>
                    <a:pt x="26" y="55470"/>
                  </a:lnTo>
                  <a:lnTo>
                    <a:pt x="51" y="55546"/>
                  </a:lnTo>
                  <a:lnTo>
                    <a:pt x="127" y="55685"/>
                  </a:lnTo>
                  <a:lnTo>
                    <a:pt x="228" y="55799"/>
                  </a:lnTo>
                  <a:lnTo>
                    <a:pt x="342" y="55888"/>
                  </a:lnTo>
                  <a:lnTo>
                    <a:pt x="469" y="55964"/>
                  </a:lnTo>
                  <a:lnTo>
                    <a:pt x="545" y="55989"/>
                  </a:lnTo>
                  <a:lnTo>
                    <a:pt x="621" y="56014"/>
                  </a:lnTo>
                  <a:lnTo>
                    <a:pt x="696" y="56027"/>
                  </a:lnTo>
                  <a:lnTo>
                    <a:pt x="848" y="56027"/>
                  </a:lnTo>
                  <a:lnTo>
                    <a:pt x="924" y="56014"/>
                  </a:lnTo>
                  <a:lnTo>
                    <a:pt x="1000" y="55989"/>
                  </a:lnTo>
                  <a:lnTo>
                    <a:pt x="1076" y="55964"/>
                  </a:lnTo>
                  <a:lnTo>
                    <a:pt x="1203" y="55888"/>
                  </a:lnTo>
                  <a:lnTo>
                    <a:pt x="1316" y="55799"/>
                  </a:lnTo>
                  <a:lnTo>
                    <a:pt x="1418" y="55685"/>
                  </a:lnTo>
                  <a:lnTo>
                    <a:pt x="1494" y="55546"/>
                  </a:lnTo>
                  <a:lnTo>
                    <a:pt x="1519" y="55470"/>
                  </a:lnTo>
                  <a:lnTo>
                    <a:pt x="1532" y="55407"/>
                  </a:lnTo>
                  <a:lnTo>
                    <a:pt x="1544" y="55331"/>
                  </a:lnTo>
                  <a:lnTo>
                    <a:pt x="1557" y="55243"/>
                  </a:lnTo>
                  <a:lnTo>
                    <a:pt x="1557" y="53901"/>
                  </a:lnTo>
                  <a:lnTo>
                    <a:pt x="1557" y="47082"/>
                  </a:lnTo>
                  <a:lnTo>
                    <a:pt x="1557" y="40047"/>
                  </a:lnTo>
                  <a:lnTo>
                    <a:pt x="1557" y="33214"/>
                  </a:lnTo>
                  <a:lnTo>
                    <a:pt x="1557" y="26154"/>
                  </a:lnTo>
                  <a:lnTo>
                    <a:pt x="1557" y="19359"/>
                  </a:lnTo>
                  <a:lnTo>
                    <a:pt x="1557" y="12578"/>
                  </a:lnTo>
                  <a:lnTo>
                    <a:pt x="1557" y="6277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6" y="229"/>
                  </a:lnTo>
                  <a:lnTo>
                    <a:pt x="1203" y="140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3134975" y="3410075"/>
              <a:ext cx="39225" cy="1039775"/>
            </a:xfrm>
            <a:custGeom>
              <a:avLst/>
              <a:gdLst/>
              <a:ahLst/>
              <a:cxnLst/>
              <a:rect l="l" t="t" r="r" b="b"/>
              <a:pathLst>
                <a:path w="1569" h="41591" extrusionOk="0">
                  <a:moveTo>
                    <a:pt x="709" y="1"/>
                  </a:moveTo>
                  <a:lnTo>
                    <a:pt x="633" y="13"/>
                  </a:lnTo>
                  <a:lnTo>
                    <a:pt x="557" y="39"/>
                  </a:lnTo>
                  <a:lnTo>
                    <a:pt x="481" y="64"/>
                  </a:lnTo>
                  <a:lnTo>
                    <a:pt x="354" y="140"/>
                  </a:lnTo>
                  <a:lnTo>
                    <a:pt x="240" y="229"/>
                  </a:lnTo>
                  <a:lnTo>
                    <a:pt x="139" y="342"/>
                  </a:lnTo>
                  <a:lnTo>
                    <a:pt x="63" y="482"/>
                  </a:lnTo>
                  <a:lnTo>
                    <a:pt x="38" y="558"/>
                  </a:lnTo>
                  <a:lnTo>
                    <a:pt x="25" y="621"/>
                  </a:lnTo>
                  <a:lnTo>
                    <a:pt x="13" y="697"/>
                  </a:lnTo>
                  <a:lnTo>
                    <a:pt x="0" y="785"/>
                  </a:lnTo>
                  <a:lnTo>
                    <a:pt x="0" y="5429"/>
                  </a:lnTo>
                  <a:lnTo>
                    <a:pt x="0" y="10351"/>
                  </a:lnTo>
                  <a:lnTo>
                    <a:pt x="0" y="15425"/>
                  </a:lnTo>
                  <a:lnTo>
                    <a:pt x="0" y="20574"/>
                  </a:lnTo>
                  <a:lnTo>
                    <a:pt x="0" y="25749"/>
                  </a:lnTo>
                  <a:lnTo>
                    <a:pt x="0" y="30899"/>
                  </a:lnTo>
                  <a:lnTo>
                    <a:pt x="0" y="36188"/>
                  </a:lnTo>
                  <a:lnTo>
                    <a:pt x="0" y="40819"/>
                  </a:lnTo>
                  <a:lnTo>
                    <a:pt x="13" y="40894"/>
                  </a:lnTo>
                  <a:lnTo>
                    <a:pt x="25" y="40970"/>
                  </a:lnTo>
                  <a:lnTo>
                    <a:pt x="38" y="41046"/>
                  </a:lnTo>
                  <a:lnTo>
                    <a:pt x="63" y="41122"/>
                  </a:lnTo>
                  <a:lnTo>
                    <a:pt x="139" y="41249"/>
                  </a:lnTo>
                  <a:lnTo>
                    <a:pt x="240" y="41363"/>
                  </a:lnTo>
                  <a:lnTo>
                    <a:pt x="354" y="41464"/>
                  </a:lnTo>
                  <a:lnTo>
                    <a:pt x="481" y="41527"/>
                  </a:lnTo>
                  <a:lnTo>
                    <a:pt x="557" y="41565"/>
                  </a:lnTo>
                  <a:lnTo>
                    <a:pt x="633" y="41578"/>
                  </a:lnTo>
                  <a:lnTo>
                    <a:pt x="709" y="41590"/>
                  </a:lnTo>
                  <a:lnTo>
                    <a:pt x="860" y="41590"/>
                  </a:lnTo>
                  <a:lnTo>
                    <a:pt x="936" y="41578"/>
                  </a:lnTo>
                  <a:lnTo>
                    <a:pt x="1012" y="41565"/>
                  </a:lnTo>
                  <a:lnTo>
                    <a:pt x="1088" y="41527"/>
                  </a:lnTo>
                  <a:lnTo>
                    <a:pt x="1215" y="41464"/>
                  </a:lnTo>
                  <a:lnTo>
                    <a:pt x="1329" y="41363"/>
                  </a:lnTo>
                  <a:lnTo>
                    <a:pt x="1430" y="41249"/>
                  </a:lnTo>
                  <a:lnTo>
                    <a:pt x="1506" y="41122"/>
                  </a:lnTo>
                  <a:lnTo>
                    <a:pt x="1531" y="41046"/>
                  </a:lnTo>
                  <a:lnTo>
                    <a:pt x="1544" y="40970"/>
                  </a:lnTo>
                  <a:lnTo>
                    <a:pt x="1556" y="40894"/>
                  </a:lnTo>
                  <a:lnTo>
                    <a:pt x="1569" y="40819"/>
                  </a:lnTo>
                  <a:lnTo>
                    <a:pt x="1569" y="36403"/>
                  </a:lnTo>
                  <a:lnTo>
                    <a:pt x="1569" y="31240"/>
                  </a:lnTo>
                  <a:lnTo>
                    <a:pt x="1569" y="26065"/>
                  </a:lnTo>
                  <a:lnTo>
                    <a:pt x="1569" y="20802"/>
                  </a:lnTo>
                  <a:lnTo>
                    <a:pt x="1569" y="15716"/>
                  </a:lnTo>
                  <a:lnTo>
                    <a:pt x="1569" y="10616"/>
                  </a:lnTo>
                  <a:lnTo>
                    <a:pt x="1569" y="5657"/>
                  </a:lnTo>
                  <a:lnTo>
                    <a:pt x="1569" y="785"/>
                  </a:lnTo>
                  <a:lnTo>
                    <a:pt x="1556" y="697"/>
                  </a:lnTo>
                  <a:lnTo>
                    <a:pt x="1544" y="621"/>
                  </a:lnTo>
                  <a:lnTo>
                    <a:pt x="1531" y="558"/>
                  </a:lnTo>
                  <a:lnTo>
                    <a:pt x="1506" y="482"/>
                  </a:lnTo>
                  <a:lnTo>
                    <a:pt x="1430" y="342"/>
                  </a:lnTo>
                  <a:lnTo>
                    <a:pt x="1329" y="229"/>
                  </a:lnTo>
                  <a:lnTo>
                    <a:pt x="1215" y="140"/>
                  </a:lnTo>
                  <a:lnTo>
                    <a:pt x="1088" y="64"/>
                  </a:lnTo>
                  <a:lnTo>
                    <a:pt x="1012" y="39"/>
                  </a:lnTo>
                  <a:lnTo>
                    <a:pt x="936" y="13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824650" y="4488725"/>
              <a:ext cx="153125" cy="170200"/>
            </a:xfrm>
            <a:custGeom>
              <a:avLst/>
              <a:gdLst/>
              <a:ahLst/>
              <a:cxnLst/>
              <a:rect l="l" t="t" r="r" b="b"/>
              <a:pathLst>
                <a:path w="6125" h="6808" extrusionOk="0">
                  <a:moveTo>
                    <a:pt x="475" y="2772"/>
                  </a:moveTo>
                  <a:lnTo>
                    <a:pt x="481" y="2784"/>
                  </a:lnTo>
                  <a:lnTo>
                    <a:pt x="481" y="2797"/>
                  </a:lnTo>
                  <a:lnTo>
                    <a:pt x="475" y="2772"/>
                  </a:lnTo>
                  <a:close/>
                  <a:moveTo>
                    <a:pt x="3771" y="1"/>
                  </a:moveTo>
                  <a:lnTo>
                    <a:pt x="3721" y="26"/>
                  </a:lnTo>
                  <a:lnTo>
                    <a:pt x="3683" y="39"/>
                  </a:lnTo>
                  <a:lnTo>
                    <a:pt x="3645" y="77"/>
                  </a:lnTo>
                  <a:lnTo>
                    <a:pt x="3607" y="115"/>
                  </a:lnTo>
                  <a:lnTo>
                    <a:pt x="3581" y="153"/>
                  </a:lnTo>
                  <a:lnTo>
                    <a:pt x="3569" y="203"/>
                  </a:lnTo>
                  <a:lnTo>
                    <a:pt x="3569" y="254"/>
                  </a:lnTo>
                  <a:lnTo>
                    <a:pt x="3569" y="317"/>
                  </a:lnTo>
                  <a:lnTo>
                    <a:pt x="3594" y="380"/>
                  </a:lnTo>
                  <a:lnTo>
                    <a:pt x="3632" y="494"/>
                  </a:lnTo>
                  <a:lnTo>
                    <a:pt x="3746" y="785"/>
                  </a:lnTo>
                  <a:lnTo>
                    <a:pt x="4012" y="1418"/>
                  </a:lnTo>
                  <a:lnTo>
                    <a:pt x="4239" y="1924"/>
                  </a:lnTo>
                  <a:lnTo>
                    <a:pt x="4189" y="1899"/>
                  </a:lnTo>
                  <a:lnTo>
                    <a:pt x="4138" y="1886"/>
                  </a:lnTo>
                  <a:lnTo>
                    <a:pt x="4075" y="1886"/>
                  </a:lnTo>
                  <a:lnTo>
                    <a:pt x="4012" y="1899"/>
                  </a:lnTo>
                  <a:lnTo>
                    <a:pt x="3860" y="1848"/>
                  </a:lnTo>
                  <a:lnTo>
                    <a:pt x="3695" y="1797"/>
                  </a:lnTo>
                  <a:lnTo>
                    <a:pt x="3569" y="1772"/>
                  </a:lnTo>
                  <a:lnTo>
                    <a:pt x="3430" y="1759"/>
                  </a:lnTo>
                  <a:lnTo>
                    <a:pt x="3290" y="1747"/>
                  </a:lnTo>
                  <a:lnTo>
                    <a:pt x="3164" y="1747"/>
                  </a:lnTo>
                  <a:lnTo>
                    <a:pt x="2911" y="1772"/>
                  </a:lnTo>
                  <a:lnTo>
                    <a:pt x="2784" y="1797"/>
                  </a:lnTo>
                  <a:lnTo>
                    <a:pt x="2658" y="1835"/>
                  </a:lnTo>
                  <a:lnTo>
                    <a:pt x="2417" y="1924"/>
                  </a:lnTo>
                  <a:lnTo>
                    <a:pt x="2177" y="2038"/>
                  </a:lnTo>
                  <a:lnTo>
                    <a:pt x="2025" y="2114"/>
                  </a:lnTo>
                  <a:lnTo>
                    <a:pt x="1886" y="2202"/>
                  </a:lnTo>
                  <a:lnTo>
                    <a:pt x="1747" y="2291"/>
                  </a:lnTo>
                  <a:lnTo>
                    <a:pt x="1608" y="2392"/>
                  </a:lnTo>
                  <a:lnTo>
                    <a:pt x="1481" y="2506"/>
                  </a:lnTo>
                  <a:lnTo>
                    <a:pt x="1354" y="2620"/>
                  </a:lnTo>
                  <a:lnTo>
                    <a:pt x="1241" y="2734"/>
                  </a:lnTo>
                  <a:lnTo>
                    <a:pt x="1127" y="2873"/>
                  </a:lnTo>
                  <a:lnTo>
                    <a:pt x="962" y="3101"/>
                  </a:lnTo>
                  <a:lnTo>
                    <a:pt x="810" y="3341"/>
                  </a:lnTo>
                  <a:lnTo>
                    <a:pt x="646" y="3063"/>
                  </a:lnTo>
                  <a:lnTo>
                    <a:pt x="494" y="2797"/>
                  </a:lnTo>
                  <a:lnTo>
                    <a:pt x="474" y="2767"/>
                  </a:lnTo>
                  <a:lnTo>
                    <a:pt x="474" y="2767"/>
                  </a:lnTo>
                  <a:lnTo>
                    <a:pt x="469" y="2746"/>
                  </a:lnTo>
                  <a:lnTo>
                    <a:pt x="443" y="2708"/>
                  </a:lnTo>
                  <a:lnTo>
                    <a:pt x="418" y="2670"/>
                  </a:lnTo>
                  <a:lnTo>
                    <a:pt x="380" y="2645"/>
                  </a:lnTo>
                  <a:lnTo>
                    <a:pt x="342" y="2620"/>
                  </a:lnTo>
                  <a:lnTo>
                    <a:pt x="304" y="2607"/>
                  </a:lnTo>
                  <a:lnTo>
                    <a:pt x="254" y="2594"/>
                  </a:lnTo>
                  <a:lnTo>
                    <a:pt x="216" y="2594"/>
                  </a:lnTo>
                  <a:lnTo>
                    <a:pt x="165" y="2607"/>
                  </a:lnTo>
                  <a:lnTo>
                    <a:pt x="115" y="2632"/>
                  </a:lnTo>
                  <a:lnTo>
                    <a:pt x="77" y="2658"/>
                  </a:lnTo>
                  <a:lnTo>
                    <a:pt x="51" y="2696"/>
                  </a:lnTo>
                  <a:lnTo>
                    <a:pt x="26" y="2734"/>
                  </a:lnTo>
                  <a:lnTo>
                    <a:pt x="1" y="2784"/>
                  </a:lnTo>
                  <a:lnTo>
                    <a:pt x="1" y="2822"/>
                  </a:lnTo>
                  <a:lnTo>
                    <a:pt x="1" y="2873"/>
                  </a:lnTo>
                  <a:lnTo>
                    <a:pt x="13" y="2936"/>
                  </a:lnTo>
                  <a:lnTo>
                    <a:pt x="39" y="2999"/>
                  </a:lnTo>
                  <a:lnTo>
                    <a:pt x="140" y="3177"/>
                  </a:lnTo>
                  <a:lnTo>
                    <a:pt x="393" y="3607"/>
                  </a:lnTo>
                  <a:lnTo>
                    <a:pt x="874" y="4404"/>
                  </a:lnTo>
                  <a:lnTo>
                    <a:pt x="1215" y="4986"/>
                  </a:lnTo>
                  <a:lnTo>
                    <a:pt x="1392" y="5264"/>
                  </a:lnTo>
                  <a:lnTo>
                    <a:pt x="1544" y="5555"/>
                  </a:lnTo>
                  <a:lnTo>
                    <a:pt x="1835" y="6112"/>
                  </a:lnTo>
                  <a:lnTo>
                    <a:pt x="1974" y="6378"/>
                  </a:lnTo>
                  <a:lnTo>
                    <a:pt x="2126" y="6643"/>
                  </a:lnTo>
                  <a:lnTo>
                    <a:pt x="2164" y="6694"/>
                  </a:lnTo>
                  <a:lnTo>
                    <a:pt x="2215" y="6745"/>
                  </a:lnTo>
                  <a:lnTo>
                    <a:pt x="2278" y="6757"/>
                  </a:lnTo>
                  <a:lnTo>
                    <a:pt x="2341" y="6770"/>
                  </a:lnTo>
                  <a:lnTo>
                    <a:pt x="2367" y="6770"/>
                  </a:lnTo>
                  <a:lnTo>
                    <a:pt x="2430" y="6795"/>
                  </a:lnTo>
                  <a:lnTo>
                    <a:pt x="2493" y="6808"/>
                  </a:lnTo>
                  <a:lnTo>
                    <a:pt x="2670" y="6808"/>
                  </a:lnTo>
                  <a:lnTo>
                    <a:pt x="2860" y="6795"/>
                  </a:lnTo>
                  <a:lnTo>
                    <a:pt x="3151" y="6745"/>
                  </a:lnTo>
                  <a:lnTo>
                    <a:pt x="3430" y="6669"/>
                  </a:lnTo>
                  <a:lnTo>
                    <a:pt x="3784" y="6555"/>
                  </a:lnTo>
                  <a:lnTo>
                    <a:pt x="4125" y="6428"/>
                  </a:lnTo>
                  <a:lnTo>
                    <a:pt x="4454" y="6276"/>
                  </a:lnTo>
                  <a:lnTo>
                    <a:pt x="4771" y="6112"/>
                  </a:lnTo>
                  <a:lnTo>
                    <a:pt x="5049" y="5947"/>
                  </a:lnTo>
                  <a:lnTo>
                    <a:pt x="5302" y="5758"/>
                  </a:lnTo>
                  <a:lnTo>
                    <a:pt x="5555" y="5555"/>
                  </a:lnTo>
                  <a:lnTo>
                    <a:pt x="5669" y="5441"/>
                  </a:lnTo>
                  <a:lnTo>
                    <a:pt x="5770" y="5327"/>
                  </a:lnTo>
                  <a:lnTo>
                    <a:pt x="5783" y="5327"/>
                  </a:lnTo>
                  <a:lnTo>
                    <a:pt x="5796" y="5315"/>
                  </a:lnTo>
                  <a:lnTo>
                    <a:pt x="5783" y="5315"/>
                  </a:lnTo>
                  <a:lnTo>
                    <a:pt x="5884" y="5214"/>
                  </a:lnTo>
                  <a:lnTo>
                    <a:pt x="5960" y="5087"/>
                  </a:lnTo>
                  <a:lnTo>
                    <a:pt x="6036" y="4973"/>
                  </a:lnTo>
                  <a:lnTo>
                    <a:pt x="6112" y="4834"/>
                  </a:lnTo>
                  <a:lnTo>
                    <a:pt x="6125" y="4796"/>
                  </a:lnTo>
                  <a:lnTo>
                    <a:pt x="6125" y="4745"/>
                  </a:lnTo>
                  <a:lnTo>
                    <a:pt x="6125" y="4707"/>
                  </a:lnTo>
                  <a:lnTo>
                    <a:pt x="6112" y="4670"/>
                  </a:lnTo>
                  <a:lnTo>
                    <a:pt x="6074" y="4594"/>
                  </a:lnTo>
                  <a:lnTo>
                    <a:pt x="6049" y="4556"/>
                  </a:lnTo>
                  <a:lnTo>
                    <a:pt x="6011" y="4530"/>
                  </a:lnTo>
                  <a:lnTo>
                    <a:pt x="5707" y="3860"/>
                  </a:lnTo>
                  <a:lnTo>
                    <a:pt x="5277" y="2911"/>
                  </a:lnTo>
                  <a:lnTo>
                    <a:pt x="4961" y="2278"/>
                  </a:lnTo>
                  <a:lnTo>
                    <a:pt x="4657" y="1633"/>
                  </a:lnTo>
                  <a:lnTo>
                    <a:pt x="4341" y="937"/>
                  </a:lnTo>
                  <a:lnTo>
                    <a:pt x="4201" y="608"/>
                  </a:lnTo>
                  <a:lnTo>
                    <a:pt x="4075" y="266"/>
                  </a:lnTo>
                  <a:lnTo>
                    <a:pt x="4062" y="216"/>
                  </a:lnTo>
                  <a:lnTo>
                    <a:pt x="4050" y="178"/>
                  </a:lnTo>
                  <a:lnTo>
                    <a:pt x="4037" y="127"/>
                  </a:lnTo>
                  <a:lnTo>
                    <a:pt x="4012" y="89"/>
                  </a:lnTo>
                  <a:lnTo>
                    <a:pt x="3974" y="64"/>
                  </a:lnTo>
                  <a:lnTo>
                    <a:pt x="3948" y="39"/>
                  </a:lnTo>
                  <a:lnTo>
                    <a:pt x="3898" y="13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858500" y="4600075"/>
              <a:ext cx="283125" cy="308125"/>
            </a:xfrm>
            <a:custGeom>
              <a:avLst/>
              <a:gdLst/>
              <a:ahLst/>
              <a:cxnLst/>
              <a:rect l="l" t="t" r="r" b="b"/>
              <a:pathLst>
                <a:path w="11325" h="12325" extrusionOk="0">
                  <a:moveTo>
                    <a:pt x="4809" y="0"/>
                  </a:moveTo>
                  <a:lnTo>
                    <a:pt x="4758" y="13"/>
                  </a:lnTo>
                  <a:lnTo>
                    <a:pt x="4720" y="38"/>
                  </a:lnTo>
                  <a:lnTo>
                    <a:pt x="4682" y="64"/>
                  </a:lnTo>
                  <a:lnTo>
                    <a:pt x="4454" y="291"/>
                  </a:lnTo>
                  <a:lnTo>
                    <a:pt x="4239" y="481"/>
                  </a:lnTo>
                  <a:lnTo>
                    <a:pt x="3860" y="798"/>
                  </a:lnTo>
                  <a:lnTo>
                    <a:pt x="3480" y="1076"/>
                  </a:lnTo>
                  <a:lnTo>
                    <a:pt x="3227" y="1240"/>
                  </a:lnTo>
                  <a:lnTo>
                    <a:pt x="2949" y="1392"/>
                  </a:lnTo>
                  <a:lnTo>
                    <a:pt x="2797" y="1481"/>
                  </a:lnTo>
                  <a:lnTo>
                    <a:pt x="2771" y="1493"/>
                  </a:lnTo>
                  <a:lnTo>
                    <a:pt x="2417" y="1658"/>
                  </a:lnTo>
                  <a:lnTo>
                    <a:pt x="2050" y="1797"/>
                  </a:lnTo>
                  <a:lnTo>
                    <a:pt x="1658" y="1924"/>
                  </a:lnTo>
                  <a:lnTo>
                    <a:pt x="1228" y="2025"/>
                  </a:lnTo>
                  <a:lnTo>
                    <a:pt x="861" y="2088"/>
                  </a:lnTo>
                  <a:lnTo>
                    <a:pt x="671" y="2126"/>
                  </a:lnTo>
                  <a:lnTo>
                    <a:pt x="469" y="2139"/>
                  </a:lnTo>
                  <a:lnTo>
                    <a:pt x="443" y="2139"/>
                  </a:lnTo>
                  <a:lnTo>
                    <a:pt x="431" y="2151"/>
                  </a:lnTo>
                  <a:lnTo>
                    <a:pt x="380" y="2151"/>
                  </a:lnTo>
                  <a:lnTo>
                    <a:pt x="342" y="2139"/>
                  </a:lnTo>
                  <a:lnTo>
                    <a:pt x="292" y="2126"/>
                  </a:lnTo>
                  <a:lnTo>
                    <a:pt x="241" y="2139"/>
                  </a:lnTo>
                  <a:lnTo>
                    <a:pt x="190" y="2151"/>
                  </a:lnTo>
                  <a:lnTo>
                    <a:pt x="152" y="2177"/>
                  </a:lnTo>
                  <a:lnTo>
                    <a:pt x="114" y="2202"/>
                  </a:lnTo>
                  <a:lnTo>
                    <a:pt x="76" y="2240"/>
                  </a:lnTo>
                  <a:lnTo>
                    <a:pt x="64" y="2278"/>
                  </a:lnTo>
                  <a:lnTo>
                    <a:pt x="38" y="2329"/>
                  </a:lnTo>
                  <a:lnTo>
                    <a:pt x="38" y="2379"/>
                  </a:lnTo>
                  <a:lnTo>
                    <a:pt x="38" y="2417"/>
                  </a:lnTo>
                  <a:lnTo>
                    <a:pt x="13" y="2493"/>
                  </a:lnTo>
                  <a:lnTo>
                    <a:pt x="0" y="2556"/>
                  </a:lnTo>
                  <a:lnTo>
                    <a:pt x="0" y="2632"/>
                  </a:lnTo>
                  <a:lnTo>
                    <a:pt x="0" y="2645"/>
                  </a:lnTo>
                  <a:lnTo>
                    <a:pt x="13" y="2670"/>
                  </a:lnTo>
                  <a:lnTo>
                    <a:pt x="26" y="2822"/>
                  </a:lnTo>
                  <a:lnTo>
                    <a:pt x="26" y="2860"/>
                  </a:lnTo>
                  <a:lnTo>
                    <a:pt x="127" y="3594"/>
                  </a:lnTo>
                  <a:lnTo>
                    <a:pt x="140" y="3746"/>
                  </a:lnTo>
                  <a:lnTo>
                    <a:pt x="140" y="3758"/>
                  </a:lnTo>
                  <a:lnTo>
                    <a:pt x="190" y="4113"/>
                  </a:lnTo>
                  <a:lnTo>
                    <a:pt x="203" y="4264"/>
                  </a:lnTo>
                  <a:lnTo>
                    <a:pt x="216" y="4353"/>
                  </a:lnTo>
                  <a:lnTo>
                    <a:pt x="266" y="4657"/>
                  </a:lnTo>
                  <a:lnTo>
                    <a:pt x="292" y="4973"/>
                  </a:lnTo>
                  <a:lnTo>
                    <a:pt x="304" y="5024"/>
                  </a:lnTo>
                  <a:lnTo>
                    <a:pt x="304" y="5074"/>
                  </a:lnTo>
                  <a:lnTo>
                    <a:pt x="304" y="5087"/>
                  </a:lnTo>
                  <a:lnTo>
                    <a:pt x="317" y="5403"/>
                  </a:lnTo>
                  <a:lnTo>
                    <a:pt x="329" y="5732"/>
                  </a:lnTo>
                  <a:lnTo>
                    <a:pt x="329" y="5821"/>
                  </a:lnTo>
                  <a:lnTo>
                    <a:pt x="329" y="6023"/>
                  </a:lnTo>
                  <a:lnTo>
                    <a:pt x="329" y="6226"/>
                  </a:lnTo>
                  <a:lnTo>
                    <a:pt x="355" y="6428"/>
                  </a:lnTo>
                  <a:lnTo>
                    <a:pt x="380" y="6529"/>
                  </a:lnTo>
                  <a:lnTo>
                    <a:pt x="418" y="6630"/>
                  </a:lnTo>
                  <a:lnTo>
                    <a:pt x="456" y="6732"/>
                  </a:lnTo>
                  <a:lnTo>
                    <a:pt x="507" y="6833"/>
                  </a:lnTo>
                  <a:lnTo>
                    <a:pt x="570" y="6921"/>
                  </a:lnTo>
                  <a:lnTo>
                    <a:pt x="646" y="7010"/>
                  </a:lnTo>
                  <a:lnTo>
                    <a:pt x="671" y="7035"/>
                  </a:lnTo>
                  <a:lnTo>
                    <a:pt x="684" y="7073"/>
                  </a:lnTo>
                  <a:lnTo>
                    <a:pt x="709" y="7124"/>
                  </a:lnTo>
                  <a:lnTo>
                    <a:pt x="747" y="7162"/>
                  </a:lnTo>
                  <a:lnTo>
                    <a:pt x="823" y="7238"/>
                  </a:lnTo>
                  <a:lnTo>
                    <a:pt x="861" y="7276"/>
                  </a:lnTo>
                  <a:lnTo>
                    <a:pt x="1101" y="7504"/>
                  </a:lnTo>
                  <a:lnTo>
                    <a:pt x="1354" y="7719"/>
                  </a:lnTo>
                  <a:lnTo>
                    <a:pt x="1645" y="7946"/>
                  </a:lnTo>
                  <a:lnTo>
                    <a:pt x="1949" y="8149"/>
                  </a:lnTo>
                  <a:lnTo>
                    <a:pt x="2594" y="8579"/>
                  </a:lnTo>
                  <a:lnTo>
                    <a:pt x="3176" y="8946"/>
                  </a:lnTo>
                  <a:lnTo>
                    <a:pt x="3784" y="9300"/>
                  </a:lnTo>
                  <a:lnTo>
                    <a:pt x="4454" y="9654"/>
                  </a:lnTo>
                  <a:lnTo>
                    <a:pt x="4581" y="9718"/>
                  </a:lnTo>
                  <a:lnTo>
                    <a:pt x="4593" y="9718"/>
                  </a:lnTo>
                  <a:lnTo>
                    <a:pt x="4834" y="9844"/>
                  </a:lnTo>
                  <a:lnTo>
                    <a:pt x="5087" y="9983"/>
                  </a:lnTo>
                  <a:lnTo>
                    <a:pt x="5378" y="10161"/>
                  </a:lnTo>
                  <a:lnTo>
                    <a:pt x="5682" y="10350"/>
                  </a:lnTo>
                  <a:lnTo>
                    <a:pt x="5922" y="10515"/>
                  </a:lnTo>
                  <a:lnTo>
                    <a:pt x="5960" y="10540"/>
                  </a:lnTo>
                  <a:lnTo>
                    <a:pt x="5973" y="10553"/>
                  </a:lnTo>
                  <a:lnTo>
                    <a:pt x="6200" y="10705"/>
                  </a:lnTo>
                  <a:lnTo>
                    <a:pt x="6441" y="10882"/>
                  </a:lnTo>
                  <a:lnTo>
                    <a:pt x="6884" y="11148"/>
                  </a:lnTo>
                  <a:lnTo>
                    <a:pt x="6922" y="11173"/>
                  </a:lnTo>
                  <a:lnTo>
                    <a:pt x="7238" y="11350"/>
                  </a:lnTo>
                  <a:lnTo>
                    <a:pt x="7364" y="11439"/>
                  </a:lnTo>
                  <a:lnTo>
                    <a:pt x="7428" y="11476"/>
                  </a:lnTo>
                  <a:lnTo>
                    <a:pt x="7453" y="11489"/>
                  </a:lnTo>
                  <a:lnTo>
                    <a:pt x="7478" y="11514"/>
                  </a:lnTo>
                  <a:lnTo>
                    <a:pt x="7693" y="11641"/>
                  </a:lnTo>
                  <a:lnTo>
                    <a:pt x="7934" y="11793"/>
                  </a:lnTo>
                  <a:lnTo>
                    <a:pt x="8174" y="11907"/>
                  </a:lnTo>
                  <a:lnTo>
                    <a:pt x="8364" y="11995"/>
                  </a:lnTo>
                  <a:lnTo>
                    <a:pt x="8554" y="12071"/>
                  </a:lnTo>
                  <a:lnTo>
                    <a:pt x="8756" y="12147"/>
                  </a:lnTo>
                  <a:lnTo>
                    <a:pt x="8959" y="12198"/>
                  </a:lnTo>
                  <a:lnTo>
                    <a:pt x="9123" y="12236"/>
                  </a:lnTo>
                  <a:lnTo>
                    <a:pt x="9136" y="12248"/>
                  </a:lnTo>
                  <a:lnTo>
                    <a:pt x="9414" y="12286"/>
                  </a:lnTo>
                  <a:lnTo>
                    <a:pt x="9680" y="12312"/>
                  </a:lnTo>
                  <a:lnTo>
                    <a:pt x="9882" y="12324"/>
                  </a:lnTo>
                  <a:lnTo>
                    <a:pt x="10085" y="12312"/>
                  </a:lnTo>
                  <a:lnTo>
                    <a:pt x="10262" y="12286"/>
                  </a:lnTo>
                  <a:lnTo>
                    <a:pt x="10439" y="12261"/>
                  </a:lnTo>
                  <a:lnTo>
                    <a:pt x="10591" y="12210"/>
                  </a:lnTo>
                  <a:lnTo>
                    <a:pt x="10692" y="12160"/>
                  </a:lnTo>
                  <a:lnTo>
                    <a:pt x="10793" y="12109"/>
                  </a:lnTo>
                  <a:lnTo>
                    <a:pt x="10869" y="12059"/>
                  </a:lnTo>
                  <a:lnTo>
                    <a:pt x="10945" y="12008"/>
                  </a:lnTo>
                  <a:lnTo>
                    <a:pt x="11021" y="11932"/>
                  </a:lnTo>
                  <a:lnTo>
                    <a:pt x="11084" y="11856"/>
                  </a:lnTo>
                  <a:lnTo>
                    <a:pt x="11148" y="11767"/>
                  </a:lnTo>
                  <a:lnTo>
                    <a:pt x="11198" y="11679"/>
                  </a:lnTo>
                  <a:lnTo>
                    <a:pt x="11249" y="11578"/>
                  </a:lnTo>
                  <a:lnTo>
                    <a:pt x="11274" y="11464"/>
                  </a:lnTo>
                  <a:lnTo>
                    <a:pt x="11299" y="11363"/>
                  </a:lnTo>
                  <a:lnTo>
                    <a:pt x="11325" y="11249"/>
                  </a:lnTo>
                  <a:lnTo>
                    <a:pt x="11325" y="11084"/>
                  </a:lnTo>
                  <a:lnTo>
                    <a:pt x="11325" y="10932"/>
                  </a:lnTo>
                  <a:lnTo>
                    <a:pt x="11299" y="10806"/>
                  </a:lnTo>
                  <a:lnTo>
                    <a:pt x="11299" y="10755"/>
                  </a:lnTo>
                  <a:lnTo>
                    <a:pt x="11287" y="10629"/>
                  </a:lnTo>
                  <a:lnTo>
                    <a:pt x="11261" y="10515"/>
                  </a:lnTo>
                  <a:lnTo>
                    <a:pt x="11223" y="10388"/>
                  </a:lnTo>
                  <a:lnTo>
                    <a:pt x="11186" y="10287"/>
                  </a:lnTo>
                  <a:lnTo>
                    <a:pt x="11097" y="10059"/>
                  </a:lnTo>
                  <a:lnTo>
                    <a:pt x="10996" y="9844"/>
                  </a:lnTo>
                  <a:lnTo>
                    <a:pt x="10755" y="9376"/>
                  </a:lnTo>
                  <a:lnTo>
                    <a:pt x="10591" y="9072"/>
                  </a:lnTo>
                  <a:lnTo>
                    <a:pt x="10426" y="8781"/>
                  </a:lnTo>
                  <a:lnTo>
                    <a:pt x="10072" y="8237"/>
                  </a:lnTo>
                  <a:lnTo>
                    <a:pt x="9667" y="7630"/>
                  </a:lnTo>
                  <a:lnTo>
                    <a:pt x="9655" y="7592"/>
                  </a:lnTo>
                  <a:lnTo>
                    <a:pt x="9591" y="7491"/>
                  </a:lnTo>
                  <a:lnTo>
                    <a:pt x="9275" y="7023"/>
                  </a:lnTo>
                  <a:lnTo>
                    <a:pt x="8554" y="5909"/>
                  </a:lnTo>
                  <a:lnTo>
                    <a:pt x="8187" y="5340"/>
                  </a:lnTo>
                  <a:lnTo>
                    <a:pt x="8149" y="5277"/>
                  </a:lnTo>
                  <a:lnTo>
                    <a:pt x="8073" y="5163"/>
                  </a:lnTo>
                  <a:lnTo>
                    <a:pt x="7769" y="4682"/>
                  </a:lnTo>
                  <a:lnTo>
                    <a:pt x="7251" y="3885"/>
                  </a:lnTo>
                  <a:lnTo>
                    <a:pt x="6997" y="3505"/>
                  </a:lnTo>
                  <a:lnTo>
                    <a:pt x="6846" y="3252"/>
                  </a:lnTo>
                  <a:lnTo>
                    <a:pt x="6694" y="2999"/>
                  </a:lnTo>
                  <a:lnTo>
                    <a:pt x="6466" y="2569"/>
                  </a:lnTo>
                  <a:lnTo>
                    <a:pt x="6365" y="2379"/>
                  </a:lnTo>
                  <a:lnTo>
                    <a:pt x="6099" y="1835"/>
                  </a:lnTo>
                  <a:lnTo>
                    <a:pt x="5833" y="1266"/>
                  </a:lnTo>
                  <a:lnTo>
                    <a:pt x="5745" y="1076"/>
                  </a:lnTo>
                  <a:lnTo>
                    <a:pt x="5694" y="962"/>
                  </a:lnTo>
                  <a:lnTo>
                    <a:pt x="5593" y="734"/>
                  </a:lnTo>
                  <a:lnTo>
                    <a:pt x="5568" y="671"/>
                  </a:lnTo>
                  <a:lnTo>
                    <a:pt x="5466" y="469"/>
                  </a:lnTo>
                  <a:lnTo>
                    <a:pt x="5391" y="253"/>
                  </a:lnTo>
                  <a:lnTo>
                    <a:pt x="5378" y="216"/>
                  </a:lnTo>
                  <a:lnTo>
                    <a:pt x="5365" y="178"/>
                  </a:lnTo>
                  <a:lnTo>
                    <a:pt x="5353" y="127"/>
                  </a:lnTo>
                  <a:lnTo>
                    <a:pt x="5289" y="64"/>
                  </a:lnTo>
                  <a:lnTo>
                    <a:pt x="5251" y="38"/>
                  </a:lnTo>
                  <a:lnTo>
                    <a:pt x="5213" y="13"/>
                  </a:lnTo>
                  <a:lnTo>
                    <a:pt x="5175" y="13"/>
                  </a:lnTo>
                  <a:lnTo>
                    <a:pt x="5125" y="0"/>
                  </a:lnTo>
                  <a:lnTo>
                    <a:pt x="5062" y="13"/>
                  </a:lnTo>
                  <a:lnTo>
                    <a:pt x="4998" y="38"/>
                  </a:lnTo>
                  <a:lnTo>
                    <a:pt x="4935" y="13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867350" y="4717425"/>
              <a:ext cx="45900" cy="62350"/>
            </a:xfrm>
            <a:custGeom>
              <a:avLst/>
              <a:gdLst/>
              <a:ahLst/>
              <a:cxnLst/>
              <a:rect l="l" t="t" r="r" b="b"/>
              <a:pathLst>
                <a:path w="1836" h="2494" extrusionOk="0">
                  <a:moveTo>
                    <a:pt x="140" y="1"/>
                  </a:moveTo>
                  <a:lnTo>
                    <a:pt x="102" y="26"/>
                  </a:lnTo>
                  <a:lnTo>
                    <a:pt x="77" y="51"/>
                  </a:lnTo>
                  <a:lnTo>
                    <a:pt x="51" y="77"/>
                  </a:lnTo>
                  <a:lnTo>
                    <a:pt x="13" y="152"/>
                  </a:lnTo>
                  <a:lnTo>
                    <a:pt x="1" y="190"/>
                  </a:lnTo>
                  <a:lnTo>
                    <a:pt x="1" y="228"/>
                  </a:lnTo>
                  <a:lnTo>
                    <a:pt x="26" y="292"/>
                  </a:lnTo>
                  <a:lnTo>
                    <a:pt x="51" y="342"/>
                  </a:lnTo>
                  <a:lnTo>
                    <a:pt x="89" y="380"/>
                  </a:lnTo>
                  <a:lnTo>
                    <a:pt x="140" y="405"/>
                  </a:lnTo>
                  <a:lnTo>
                    <a:pt x="342" y="570"/>
                  </a:lnTo>
                  <a:lnTo>
                    <a:pt x="494" y="722"/>
                  </a:lnTo>
                  <a:lnTo>
                    <a:pt x="633" y="874"/>
                  </a:lnTo>
                  <a:lnTo>
                    <a:pt x="773" y="1051"/>
                  </a:lnTo>
                  <a:lnTo>
                    <a:pt x="899" y="1228"/>
                  </a:lnTo>
                  <a:lnTo>
                    <a:pt x="1000" y="1392"/>
                  </a:lnTo>
                  <a:lnTo>
                    <a:pt x="1102" y="1557"/>
                  </a:lnTo>
                  <a:lnTo>
                    <a:pt x="1253" y="1911"/>
                  </a:lnTo>
                  <a:lnTo>
                    <a:pt x="1380" y="2265"/>
                  </a:lnTo>
                  <a:lnTo>
                    <a:pt x="1405" y="2341"/>
                  </a:lnTo>
                  <a:lnTo>
                    <a:pt x="1443" y="2405"/>
                  </a:lnTo>
                  <a:lnTo>
                    <a:pt x="1494" y="2455"/>
                  </a:lnTo>
                  <a:lnTo>
                    <a:pt x="1544" y="2493"/>
                  </a:lnTo>
                  <a:lnTo>
                    <a:pt x="1671" y="2493"/>
                  </a:lnTo>
                  <a:lnTo>
                    <a:pt x="1709" y="2481"/>
                  </a:lnTo>
                  <a:lnTo>
                    <a:pt x="1747" y="2455"/>
                  </a:lnTo>
                  <a:lnTo>
                    <a:pt x="1772" y="2430"/>
                  </a:lnTo>
                  <a:lnTo>
                    <a:pt x="1797" y="2392"/>
                  </a:lnTo>
                  <a:lnTo>
                    <a:pt x="1823" y="2354"/>
                  </a:lnTo>
                  <a:lnTo>
                    <a:pt x="1823" y="2316"/>
                  </a:lnTo>
                  <a:lnTo>
                    <a:pt x="1835" y="2265"/>
                  </a:lnTo>
                  <a:lnTo>
                    <a:pt x="1823" y="2227"/>
                  </a:lnTo>
                  <a:lnTo>
                    <a:pt x="1785" y="2114"/>
                  </a:lnTo>
                  <a:lnTo>
                    <a:pt x="1671" y="1810"/>
                  </a:lnTo>
                  <a:lnTo>
                    <a:pt x="1544" y="1506"/>
                  </a:lnTo>
                  <a:lnTo>
                    <a:pt x="1468" y="1342"/>
                  </a:lnTo>
                  <a:lnTo>
                    <a:pt x="1380" y="1190"/>
                  </a:lnTo>
                  <a:lnTo>
                    <a:pt x="1291" y="1038"/>
                  </a:lnTo>
                  <a:lnTo>
                    <a:pt x="1190" y="886"/>
                  </a:lnTo>
                  <a:lnTo>
                    <a:pt x="988" y="621"/>
                  </a:lnTo>
                  <a:lnTo>
                    <a:pt x="760" y="380"/>
                  </a:lnTo>
                  <a:lnTo>
                    <a:pt x="646" y="266"/>
                  </a:lnTo>
                  <a:lnTo>
                    <a:pt x="520" y="165"/>
                  </a:lnTo>
                  <a:lnTo>
                    <a:pt x="368" y="51"/>
                  </a:lnTo>
                  <a:lnTo>
                    <a:pt x="330" y="2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957200" y="4700025"/>
              <a:ext cx="65500" cy="31025"/>
            </a:xfrm>
            <a:custGeom>
              <a:avLst/>
              <a:gdLst/>
              <a:ahLst/>
              <a:cxnLst/>
              <a:rect l="l" t="t" r="r" b="b"/>
              <a:pathLst>
                <a:path w="2620" h="1241" extrusionOk="0">
                  <a:moveTo>
                    <a:pt x="2392" y="1"/>
                  </a:moveTo>
                  <a:lnTo>
                    <a:pt x="2354" y="13"/>
                  </a:lnTo>
                  <a:lnTo>
                    <a:pt x="1759" y="190"/>
                  </a:lnTo>
                  <a:lnTo>
                    <a:pt x="1164" y="393"/>
                  </a:lnTo>
                  <a:lnTo>
                    <a:pt x="595" y="621"/>
                  </a:lnTo>
                  <a:lnTo>
                    <a:pt x="354" y="722"/>
                  </a:lnTo>
                  <a:lnTo>
                    <a:pt x="127" y="836"/>
                  </a:lnTo>
                  <a:lnTo>
                    <a:pt x="101" y="848"/>
                  </a:lnTo>
                  <a:lnTo>
                    <a:pt x="63" y="874"/>
                  </a:lnTo>
                  <a:lnTo>
                    <a:pt x="38" y="912"/>
                  </a:lnTo>
                  <a:lnTo>
                    <a:pt x="13" y="937"/>
                  </a:lnTo>
                  <a:lnTo>
                    <a:pt x="0" y="975"/>
                  </a:lnTo>
                  <a:lnTo>
                    <a:pt x="0" y="1026"/>
                  </a:lnTo>
                  <a:lnTo>
                    <a:pt x="0" y="1064"/>
                  </a:lnTo>
                  <a:lnTo>
                    <a:pt x="0" y="1101"/>
                  </a:lnTo>
                  <a:lnTo>
                    <a:pt x="25" y="1139"/>
                  </a:lnTo>
                  <a:lnTo>
                    <a:pt x="63" y="1190"/>
                  </a:lnTo>
                  <a:lnTo>
                    <a:pt x="101" y="1215"/>
                  </a:lnTo>
                  <a:lnTo>
                    <a:pt x="152" y="1241"/>
                  </a:lnTo>
                  <a:lnTo>
                    <a:pt x="253" y="1241"/>
                  </a:lnTo>
                  <a:lnTo>
                    <a:pt x="291" y="1228"/>
                  </a:lnTo>
                  <a:lnTo>
                    <a:pt x="304" y="1228"/>
                  </a:lnTo>
                  <a:lnTo>
                    <a:pt x="316" y="1215"/>
                  </a:lnTo>
                  <a:lnTo>
                    <a:pt x="645" y="1064"/>
                  </a:lnTo>
                  <a:lnTo>
                    <a:pt x="987" y="924"/>
                  </a:lnTo>
                  <a:lnTo>
                    <a:pt x="1341" y="785"/>
                  </a:lnTo>
                  <a:lnTo>
                    <a:pt x="1696" y="659"/>
                  </a:lnTo>
                  <a:lnTo>
                    <a:pt x="2075" y="532"/>
                  </a:lnTo>
                  <a:lnTo>
                    <a:pt x="2467" y="418"/>
                  </a:lnTo>
                  <a:lnTo>
                    <a:pt x="2505" y="406"/>
                  </a:lnTo>
                  <a:lnTo>
                    <a:pt x="2543" y="380"/>
                  </a:lnTo>
                  <a:lnTo>
                    <a:pt x="2569" y="355"/>
                  </a:lnTo>
                  <a:lnTo>
                    <a:pt x="2594" y="317"/>
                  </a:lnTo>
                  <a:lnTo>
                    <a:pt x="2607" y="279"/>
                  </a:lnTo>
                  <a:lnTo>
                    <a:pt x="2619" y="241"/>
                  </a:lnTo>
                  <a:lnTo>
                    <a:pt x="2619" y="203"/>
                  </a:lnTo>
                  <a:lnTo>
                    <a:pt x="2619" y="153"/>
                  </a:lnTo>
                  <a:lnTo>
                    <a:pt x="2607" y="115"/>
                  </a:lnTo>
                  <a:lnTo>
                    <a:pt x="2581" y="89"/>
                  </a:lnTo>
                  <a:lnTo>
                    <a:pt x="2556" y="51"/>
                  </a:lnTo>
                  <a:lnTo>
                    <a:pt x="2518" y="26"/>
                  </a:lnTo>
                  <a:lnTo>
                    <a:pt x="2480" y="13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981875" y="4733875"/>
              <a:ext cx="53800" cy="24075"/>
            </a:xfrm>
            <a:custGeom>
              <a:avLst/>
              <a:gdLst/>
              <a:ahLst/>
              <a:cxnLst/>
              <a:rect l="l" t="t" r="r" b="b"/>
              <a:pathLst>
                <a:path w="2152" h="963" extrusionOk="0">
                  <a:moveTo>
                    <a:pt x="1885" y="1"/>
                  </a:moveTo>
                  <a:lnTo>
                    <a:pt x="1455" y="114"/>
                  </a:lnTo>
                  <a:lnTo>
                    <a:pt x="1038" y="228"/>
                  </a:lnTo>
                  <a:lnTo>
                    <a:pt x="582" y="380"/>
                  </a:lnTo>
                  <a:lnTo>
                    <a:pt x="253" y="519"/>
                  </a:lnTo>
                  <a:lnTo>
                    <a:pt x="190" y="519"/>
                  </a:lnTo>
                  <a:lnTo>
                    <a:pt x="127" y="532"/>
                  </a:lnTo>
                  <a:lnTo>
                    <a:pt x="76" y="570"/>
                  </a:lnTo>
                  <a:lnTo>
                    <a:pt x="25" y="621"/>
                  </a:lnTo>
                  <a:lnTo>
                    <a:pt x="0" y="671"/>
                  </a:lnTo>
                  <a:lnTo>
                    <a:pt x="0" y="734"/>
                  </a:lnTo>
                  <a:lnTo>
                    <a:pt x="0" y="798"/>
                  </a:lnTo>
                  <a:lnTo>
                    <a:pt x="25" y="848"/>
                  </a:lnTo>
                  <a:lnTo>
                    <a:pt x="63" y="899"/>
                  </a:lnTo>
                  <a:lnTo>
                    <a:pt x="101" y="937"/>
                  </a:lnTo>
                  <a:lnTo>
                    <a:pt x="165" y="950"/>
                  </a:lnTo>
                  <a:lnTo>
                    <a:pt x="215" y="962"/>
                  </a:lnTo>
                  <a:lnTo>
                    <a:pt x="304" y="950"/>
                  </a:lnTo>
                  <a:lnTo>
                    <a:pt x="367" y="924"/>
                  </a:lnTo>
                  <a:lnTo>
                    <a:pt x="620" y="823"/>
                  </a:lnTo>
                  <a:lnTo>
                    <a:pt x="873" y="734"/>
                  </a:lnTo>
                  <a:lnTo>
                    <a:pt x="860" y="734"/>
                  </a:lnTo>
                  <a:lnTo>
                    <a:pt x="1430" y="557"/>
                  </a:lnTo>
                  <a:lnTo>
                    <a:pt x="1999" y="405"/>
                  </a:lnTo>
                  <a:lnTo>
                    <a:pt x="2037" y="393"/>
                  </a:lnTo>
                  <a:lnTo>
                    <a:pt x="2075" y="367"/>
                  </a:lnTo>
                  <a:lnTo>
                    <a:pt x="2100" y="342"/>
                  </a:lnTo>
                  <a:lnTo>
                    <a:pt x="2126" y="317"/>
                  </a:lnTo>
                  <a:lnTo>
                    <a:pt x="2138" y="279"/>
                  </a:lnTo>
                  <a:lnTo>
                    <a:pt x="2151" y="228"/>
                  </a:lnTo>
                  <a:lnTo>
                    <a:pt x="2151" y="190"/>
                  </a:lnTo>
                  <a:lnTo>
                    <a:pt x="2151" y="152"/>
                  </a:lnTo>
                  <a:lnTo>
                    <a:pt x="2126" y="114"/>
                  </a:lnTo>
                  <a:lnTo>
                    <a:pt x="2113" y="76"/>
                  </a:lnTo>
                  <a:lnTo>
                    <a:pt x="2075" y="51"/>
                  </a:lnTo>
                  <a:lnTo>
                    <a:pt x="2050" y="26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000850" y="4763600"/>
              <a:ext cx="71200" cy="30400"/>
            </a:xfrm>
            <a:custGeom>
              <a:avLst/>
              <a:gdLst/>
              <a:ahLst/>
              <a:cxnLst/>
              <a:rect l="l" t="t" r="r" b="b"/>
              <a:pathLst>
                <a:path w="2848" h="1216" extrusionOk="0">
                  <a:moveTo>
                    <a:pt x="2619" y="1"/>
                  </a:moveTo>
                  <a:lnTo>
                    <a:pt x="2581" y="14"/>
                  </a:lnTo>
                  <a:lnTo>
                    <a:pt x="2455" y="52"/>
                  </a:lnTo>
                  <a:lnTo>
                    <a:pt x="1164" y="418"/>
                  </a:lnTo>
                  <a:lnTo>
                    <a:pt x="848" y="520"/>
                  </a:lnTo>
                  <a:lnTo>
                    <a:pt x="532" y="621"/>
                  </a:lnTo>
                  <a:lnTo>
                    <a:pt x="380" y="684"/>
                  </a:lnTo>
                  <a:lnTo>
                    <a:pt x="215" y="747"/>
                  </a:lnTo>
                  <a:lnTo>
                    <a:pt x="139" y="785"/>
                  </a:lnTo>
                  <a:lnTo>
                    <a:pt x="101" y="811"/>
                  </a:lnTo>
                  <a:lnTo>
                    <a:pt x="63" y="849"/>
                  </a:lnTo>
                  <a:lnTo>
                    <a:pt x="26" y="887"/>
                  </a:lnTo>
                  <a:lnTo>
                    <a:pt x="0" y="937"/>
                  </a:lnTo>
                  <a:lnTo>
                    <a:pt x="0" y="1000"/>
                  </a:lnTo>
                  <a:lnTo>
                    <a:pt x="0" y="1051"/>
                  </a:lnTo>
                  <a:lnTo>
                    <a:pt x="38" y="1114"/>
                  </a:lnTo>
                  <a:lnTo>
                    <a:pt x="89" y="1165"/>
                  </a:lnTo>
                  <a:lnTo>
                    <a:pt x="139" y="1203"/>
                  </a:lnTo>
                  <a:lnTo>
                    <a:pt x="215" y="1216"/>
                  </a:lnTo>
                  <a:lnTo>
                    <a:pt x="266" y="1203"/>
                  </a:lnTo>
                  <a:lnTo>
                    <a:pt x="317" y="1178"/>
                  </a:lnTo>
                  <a:lnTo>
                    <a:pt x="355" y="1152"/>
                  </a:lnTo>
                  <a:lnTo>
                    <a:pt x="367" y="1140"/>
                  </a:lnTo>
                  <a:lnTo>
                    <a:pt x="519" y="1076"/>
                  </a:lnTo>
                  <a:lnTo>
                    <a:pt x="658" y="1026"/>
                  </a:lnTo>
                  <a:lnTo>
                    <a:pt x="1177" y="861"/>
                  </a:lnTo>
                  <a:lnTo>
                    <a:pt x="1696" y="709"/>
                  </a:lnTo>
                  <a:lnTo>
                    <a:pt x="2695" y="418"/>
                  </a:lnTo>
                  <a:lnTo>
                    <a:pt x="2733" y="406"/>
                  </a:lnTo>
                  <a:lnTo>
                    <a:pt x="2771" y="380"/>
                  </a:lnTo>
                  <a:lnTo>
                    <a:pt x="2796" y="355"/>
                  </a:lnTo>
                  <a:lnTo>
                    <a:pt x="2822" y="317"/>
                  </a:lnTo>
                  <a:lnTo>
                    <a:pt x="2834" y="279"/>
                  </a:lnTo>
                  <a:lnTo>
                    <a:pt x="2847" y="241"/>
                  </a:lnTo>
                  <a:lnTo>
                    <a:pt x="2847" y="203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809" y="89"/>
                  </a:lnTo>
                  <a:lnTo>
                    <a:pt x="2771" y="52"/>
                  </a:lnTo>
                  <a:lnTo>
                    <a:pt x="2746" y="26"/>
                  </a:lnTo>
                  <a:lnTo>
                    <a:pt x="2708" y="14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157525" y="3341450"/>
              <a:ext cx="799700" cy="1256125"/>
            </a:xfrm>
            <a:custGeom>
              <a:avLst/>
              <a:gdLst/>
              <a:ahLst/>
              <a:cxnLst/>
              <a:rect l="l" t="t" r="r" b="b"/>
              <a:pathLst>
                <a:path w="31988" h="50245" extrusionOk="0">
                  <a:moveTo>
                    <a:pt x="10617" y="1228"/>
                  </a:moveTo>
                  <a:lnTo>
                    <a:pt x="10756" y="1291"/>
                  </a:lnTo>
                  <a:lnTo>
                    <a:pt x="10756" y="1291"/>
                  </a:lnTo>
                  <a:lnTo>
                    <a:pt x="10617" y="1233"/>
                  </a:lnTo>
                  <a:lnTo>
                    <a:pt x="10617" y="1228"/>
                  </a:lnTo>
                  <a:close/>
                  <a:moveTo>
                    <a:pt x="13286" y="2505"/>
                  </a:moveTo>
                  <a:lnTo>
                    <a:pt x="13615" y="2746"/>
                  </a:lnTo>
                  <a:lnTo>
                    <a:pt x="13615" y="2746"/>
                  </a:lnTo>
                  <a:lnTo>
                    <a:pt x="13274" y="2505"/>
                  </a:lnTo>
                  <a:close/>
                  <a:moveTo>
                    <a:pt x="7770" y="0"/>
                  </a:moveTo>
                  <a:lnTo>
                    <a:pt x="7314" y="13"/>
                  </a:lnTo>
                  <a:lnTo>
                    <a:pt x="6758" y="63"/>
                  </a:lnTo>
                  <a:lnTo>
                    <a:pt x="6479" y="89"/>
                  </a:lnTo>
                  <a:lnTo>
                    <a:pt x="6213" y="127"/>
                  </a:lnTo>
                  <a:lnTo>
                    <a:pt x="5935" y="177"/>
                  </a:lnTo>
                  <a:lnTo>
                    <a:pt x="5669" y="241"/>
                  </a:lnTo>
                  <a:lnTo>
                    <a:pt x="5391" y="317"/>
                  </a:lnTo>
                  <a:lnTo>
                    <a:pt x="5125" y="405"/>
                  </a:lnTo>
                  <a:lnTo>
                    <a:pt x="4872" y="494"/>
                  </a:lnTo>
                  <a:lnTo>
                    <a:pt x="4632" y="595"/>
                  </a:lnTo>
                  <a:lnTo>
                    <a:pt x="4391" y="709"/>
                  </a:lnTo>
                  <a:lnTo>
                    <a:pt x="4164" y="823"/>
                  </a:lnTo>
                  <a:lnTo>
                    <a:pt x="3683" y="1076"/>
                  </a:lnTo>
                  <a:lnTo>
                    <a:pt x="3455" y="1215"/>
                  </a:lnTo>
                  <a:lnTo>
                    <a:pt x="3227" y="1367"/>
                  </a:lnTo>
                  <a:lnTo>
                    <a:pt x="3012" y="1519"/>
                  </a:lnTo>
                  <a:lnTo>
                    <a:pt x="2797" y="1683"/>
                  </a:lnTo>
                  <a:lnTo>
                    <a:pt x="2367" y="2050"/>
                  </a:lnTo>
                  <a:lnTo>
                    <a:pt x="2165" y="2227"/>
                  </a:lnTo>
                  <a:lnTo>
                    <a:pt x="1987" y="2404"/>
                  </a:lnTo>
                  <a:lnTo>
                    <a:pt x="1621" y="2796"/>
                  </a:lnTo>
                  <a:lnTo>
                    <a:pt x="1456" y="2986"/>
                  </a:lnTo>
                  <a:lnTo>
                    <a:pt x="1292" y="3176"/>
                  </a:lnTo>
                  <a:lnTo>
                    <a:pt x="1127" y="3391"/>
                  </a:lnTo>
                  <a:lnTo>
                    <a:pt x="975" y="3037"/>
                  </a:lnTo>
                  <a:lnTo>
                    <a:pt x="798" y="2670"/>
                  </a:lnTo>
                  <a:lnTo>
                    <a:pt x="646" y="2290"/>
                  </a:lnTo>
                  <a:lnTo>
                    <a:pt x="608" y="2227"/>
                  </a:lnTo>
                  <a:lnTo>
                    <a:pt x="570" y="2176"/>
                  </a:lnTo>
                  <a:lnTo>
                    <a:pt x="520" y="2139"/>
                  </a:lnTo>
                  <a:lnTo>
                    <a:pt x="456" y="2113"/>
                  </a:lnTo>
                  <a:lnTo>
                    <a:pt x="393" y="2088"/>
                  </a:lnTo>
                  <a:lnTo>
                    <a:pt x="267" y="2088"/>
                  </a:lnTo>
                  <a:lnTo>
                    <a:pt x="203" y="2113"/>
                  </a:lnTo>
                  <a:lnTo>
                    <a:pt x="140" y="2139"/>
                  </a:lnTo>
                  <a:lnTo>
                    <a:pt x="90" y="2189"/>
                  </a:lnTo>
                  <a:lnTo>
                    <a:pt x="52" y="2240"/>
                  </a:lnTo>
                  <a:lnTo>
                    <a:pt x="26" y="2290"/>
                  </a:lnTo>
                  <a:lnTo>
                    <a:pt x="1" y="2354"/>
                  </a:lnTo>
                  <a:lnTo>
                    <a:pt x="1" y="2417"/>
                  </a:lnTo>
                  <a:lnTo>
                    <a:pt x="1" y="2493"/>
                  </a:lnTo>
                  <a:lnTo>
                    <a:pt x="26" y="2556"/>
                  </a:lnTo>
                  <a:lnTo>
                    <a:pt x="203" y="2974"/>
                  </a:lnTo>
                  <a:lnTo>
                    <a:pt x="393" y="3404"/>
                  </a:lnTo>
                  <a:lnTo>
                    <a:pt x="672" y="3998"/>
                  </a:lnTo>
                  <a:lnTo>
                    <a:pt x="735" y="4138"/>
                  </a:lnTo>
                  <a:lnTo>
                    <a:pt x="722" y="4214"/>
                  </a:lnTo>
                  <a:lnTo>
                    <a:pt x="722" y="4277"/>
                  </a:lnTo>
                  <a:lnTo>
                    <a:pt x="722" y="4340"/>
                  </a:lnTo>
                  <a:lnTo>
                    <a:pt x="735" y="4391"/>
                  </a:lnTo>
                  <a:lnTo>
                    <a:pt x="760" y="4441"/>
                  </a:lnTo>
                  <a:lnTo>
                    <a:pt x="785" y="4479"/>
                  </a:lnTo>
                  <a:lnTo>
                    <a:pt x="823" y="4530"/>
                  </a:lnTo>
                  <a:lnTo>
                    <a:pt x="861" y="4555"/>
                  </a:lnTo>
                  <a:lnTo>
                    <a:pt x="912" y="4580"/>
                  </a:lnTo>
                  <a:lnTo>
                    <a:pt x="963" y="4606"/>
                  </a:lnTo>
                  <a:lnTo>
                    <a:pt x="1279" y="5200"/>
                  </a:lnTo>
                  <a:lnTo>
                    <a:pt x="1608" y="5795"/>
                  </a:lnTo>
                  <a:lnTo>
                    <a:pt x="2228" y="6985"/>
                  </a:lnTo>
                  <a:lnTo>
                    <a:pt x="2860" y="8187"/>
                  </a:lnTo>
                  <a:lnTo>
                    <a:pt x="3177" y="8794"/>
                  </a:lnTo>
                  <a:lnTo>
                    <a:pt x="3518" y="9389"/>
                  </a:lnTo>
                  <a:lnTo>
                    <a:pt x="3860" y="9971"/>
                  </a:lnTo>
                  <a:lnTo>
                    <a:pt x="4202" y="10553"/>
                  </a:lnTo>
                  <a:lnTo>
                    <a:pt x="4569" y="11160"/>
                  </a:lnTo>
                  <a:lnTo>
                    <a:pt x="4948" y="11755"/>
                  </a:lnTo>
                  <a:lnTo>
                    <a:pt x="5328" y="12337"/>
                  </a:lnTo>
                  <a:lnTo>
                    <a:pt x="5695" y="12919"/>
                  </a:lnTo>
                  <a:lnTo>
                    <a:pt x="6087" y="13539"/>
                  </a:lnTo>
                  <a:lnTo>
                    <a:pt x="6454" y="14171"/>
                  </a:lnTo>
                  <a:lnTo>
                    <a:pt x="6783" y="14766"/>
                  </a:lnTo>
                  <a:lnTo>
                    <a:pt x="7112" y="15361"/>
                  </a:lnTo>
                  <a:lnTo>
                    <a:pt x="7466" y="15968"/>
                  </a:lnTo>
                  <a:lnTo>
                    <a:pt x="7833" y="16563"/>
                  </a:lnTo>
                  <a:lnTo>
                    <a:pt x="8225" y="17157"/>
                  </a:lnTo>
                  <a:lnTo>
                    <a:pt x="8605" y="17739"/>
                  </a:lnTo>
                  <a:lnTo>
                    <a:pt x="9377" y="18865"/>
                  </a:lnTo>
                  <a:lnTo>
                    <a:pt x="9769" y="19435"/>
                  </a:lnTo>
                  <a:lnTo>
                    <a:pt x="10161" y="19992"/>
                  </a:lnTo>
                  <a:lnTo>
                    <a:pt x="10566" y="20536"/>
                  </a:lnTo>
                  <a:lnTo>
                    <a:pt x="10996" y="21054"/>
                  </a:lnTo>
                  <a:lnTo>
                    <a:pt x="11439" y="21560"/>
                  </a:lnTo>
                  <a:lnTo>
                    <a:pt x="11907" y="22054"/>
                  </a:lnTo>
                  <a:lnTo>
                    <a:pt x="12375" y="22497"/>
                  </a:lnTo>
                  <a:lnTo>
                    <a:pt x="12844" y="22940"/>
                  </a:lnTo>
                  <a:lnTo>
                    <a:pt x="13299" y="23357"/>
                  </a:lnTo>
                  <a:lnTo>
                    <a:pt x="13514" y="23572"/>
                  </a:lnTo>
                  <a:lnTo>
                    <a:pt x="13729" y="23800"/>
                  </a:lnTo>
                  <a:lnTo>
                    <a:pt x="13906" y="24015"/>
                  </a:lnTo>
                  <a:lnTo>
                    <a:pt x="14071" y="24243"/>
                  </a:lnTo>
                  <a:lnTo>
                    <a:pt x="14261" y="24572"/>
                  </a:lnTo>
                  <a:lnTo>
                    <a:pt x="14450" y="24888"/>
                  </a:lnTo>
                  <a:lnTo>
                    <a:pt x="14761" y="25496"/>
                  </a:lnTo>
                  <a:lnTo>
                    <a:pt x="14767" y="25521"/>
                  </a:lnTo>
                  <a:lnTo>
                    <a:pt x="15323" y="26647"/>
                  </a:lnTo>
                  <a:lnTo>
                    <a:pt x="15842" y="27773"/>
                  </a:lnTo>
                  <a:lnTo>
                    <a:pt x="16399" y="29038"/>
                  </a:lnTo>
                  <a:lnTo>
                    <a:pt x="16956" y="30304"/>
                  </a:lnTo>
                  <a:lnTo>
                    <a:pt x="17234" y="30961"/>
                  </a:lnTo>
                  <a:lnTo>
                    <a:pt x="17500" y="31619"/>
                  </a:lnTo>
                  <a:lnTo>
                    <a:pt x="18031" y="32961"/>
                  </a:lnTo>
                  <a:lnTo>
                    <a:pt x="18525" y="34251"/>
                  </a:lnTo>
                  <a:lnTo>
                    <a:pt x="18790" y="34896"/>
                  </a:lnTo>
                  <a:lnTo>
                    <a:pt x="19056" y="35542"/>
                  </a:lnTo>
                  <a:lnTo>
                    <a:pt x="19625" y="36858"/>
                  </a:lnTo>
                  <a:lnTo>
                    <a:pt x="20207" y="38174"/>
                  </a:lnTo>
                  <a:lnTo>
                    <a:pt x="20777" y="39477"/>
                  </a:lnTo>
                  <a:lnTo>
                    <a:pt x="21334" y="40793"/>
                  </a:lnTo>
                  <a:lnTo>
                    <a:pt x="21612" y="41438"/>
                  </a:lnTo>
                  <a:lnTo>
                    <a:pt x="21890" y="42071"/>
                  </a:lnTo>
                  <a:lnTo>
                    <a:pt x="22181" y="42703"/>
                  </a:lnTo>
                  <a:lnTo>
                    <a:pt x="22333" y="43007"/>
                  </a:lnTo>
                  <a:lnTo>
                    <a:pt x="22498" y="43311"/>
                  </a:lnTo>
                  <a:lnTo>
                    <a:pt x="22675" y="43627"/>
                  </a:lnTo>
                  <a:lnTo>
                    <a:pt x="22852" y="43943"/>
                  </a:lnTo>
                  <a:lnTo>
                    <a:pt x="23231" y="44550"/>
                  </a:lnTo>
                  <a:lnTo>
                    <a:pt x="23598" y="45107"/>
                  </a:lnTo>
                  <a:lnTo>
                    <a:pt x="23978" y="45651"/>
                  </a:lnTo>
                  <a:lnTo>
                    <a:pt x="23978" y="45664"/>
                  </a:lnTo>
                  <a:lnTo>
                    <a:pt x="23991" y="45677"/>
                  </a:lnTo>
                  <a:lnTo>
                    <a:pt x="24041" y="45740"/>
                  </a:lnTo>
                  <a:lnTo>
                    <a:pt x="24269" y="46081"/>
                  </a:lnTo>
                  <a:lnTo>
                    <a:pt x="24952" y="47157"/>
                  </a:lnTo>
                  <a:lnTo>
                    <a:pt x="25635" y="48220"/>
                  </a:lnTo>
                  <a:lnTo>
                    <a:pt x="25876" y="48587"/>
                  </a:lnTo>
                  <a:lnTo>
                    <a:pt x="26129" y="48954"/>
                  </a:lnTo>
                  <a:lnTo>
                    <a:pt x="26622" y="49675"/>
                  </a:lnTo>
                  <a:lnTo>
                    <a:pt x="26610" y="49662"/>
                  </a:lnTo>
                  <a:lnTo>
                    <a:pt x="26610" y="49662"/>
                  </a:lnTo>
                  <a:lnTo>
                    <a:pt x="26888" y="50080"/>
                  </a:lnTo>
                  <a:lnTo>
                    <a:pt x="26939" y="50143"/>
                  </a:lnTo>
                  <a:lnTo>
                    <a:pt x="27015" y="50194"/>
                  </a:lnTo>
                  <a:lnTo>
                    <a:pt x="27091" y="50232"/>
                  </a:lnTo>
                  <a:lnTo>
                    <a:pt x="27179" y="50244"/>
                  </a:lnTo>
                  <a:lnTo>
                    <a:pt x="27268" y="50232"/>
                  </a:lnTo>
                  <a:lnTo>
                    <a:pt x="27344" y="50194"/>
                  </a:lnTo>
                  <a:lnTo>
                    <a:pt x="27394" y="50168"/>
                  </a:lnTo>
                  <a:lnTo>
                    <a:pt x="27432" y="50118"/>
                  </a:lnTo>
                  <a:lnTo>
                    <a:pt x="27457" y="50080"/>
                  </a:lnTo>
                  <a:lnTo>
                    <a:pt x="27483" y="50029"/>
                  </a:lnTo>
                  <a:lnTo>
                    <a:pt x="27546" y="50016"/>
                  </a:lnTo>
                  <a:lnTo>
                    <a:pt x="27799" y="49953"/>
                  </a:lnTo>
                  <a:lnTo>
                    <a:pt x="28065" y="49890"/>
                  </a:lnTo>
                  <a:lnTo>
                    <a:pt x="28343" y="49801"/>
                  </a:lnTo>
                  <a:lnTo>
                    <a:pt x="28634" y="49713"/>
                  </a:lnTo>
                  <a:lnTo>
                    <a:pt x="29204" y="49510"/>
                  </a:lnTo>
                  <a:lnTo>
                    <a:pt x="29191" y="49510"/>
                  </a:lnTo>
                  <a:lnTo>
                    <a:pt x="29672" y="49346"/>
                  </a:lnTo>
                  <a:lnTo>
                    <a:pt x="30153" y="49169"/>
                  </a:lnTo>
                  <a:lnTo>
                    <a:pt x="30709" y="48928"/>
                  </a:lnTo>
                  <a:lnTo>
                    <a:pt x="31000" y="48814"/>
                  </a:lnTo>
                  <a:lnTo>
                    <a:pt x="31266" y="48675"/>
                  </a:lnTo>
                  <a:lnTo>
                    <a:pt x="31228" y="48701"/>
                  </a:lnTo>
                  <a:lnTo>
                    <a:pt x="31228" y="48701"/>
                  </a:lnTo>
                  <a:lnTo>
                    <a:pt x="31519" y="48549"/>
                  </a:lnTo>
                  <a:lnTo>
                    <a:pt x="31810" y="48384"/>
                  </a:lnTo>
                  <a:lnTo>
                    <a:pt x="31873" y="48346"/>
                  </a:lnTo>
                  <a:lnTo>
                    <a:pt x="31924" y="48283"/>
                  </a:lnTo>
                  <a:lnTo>
                    <a:pt x="31949" y="48207"/>
                  </a:lnTo>
                  <a:lnTo>
                    <a:pt x="31975" y="48131"/>
                  </a:lnTo>
                  <a:lnTo>
                    <a:pt x="31987" y="48043"/>
                  </a:lnTo>
                  <a:lnTo>
                    <a:pt x="31987" y="47992"/>
                  </a:lnTo>
                  <a:lnTo>
                    <a:pt x="31975" y="47941"/>
                  </a:lnTo>
                  <a:lnTo>
                    <a:pt x="31924" y="47777"/>
                  </a:lnTo>
                  <a:lnTo>
                    <a:pt x="31658" y="46980"/>
                  </a:lnTo>
                  <a:lnTo>
                    <a:pt x="31380" y="46170"/>
                  </a:lnTo>
                  <a:lnTo>
                    <a:pt x="31228" y="45689"/>
                  </a:lnTo>
                  <a:lnTo>
                    <a:pt x="31076" y="45196"/>
                  </a:lnTo>
                  <a:lnTo>
                    <a:pt x="30912" y="44639"/>
                  </a:lnTo>
                  <a:lnTo>
                    <a:pt x="30760" y="44070"/>
                  </a:lnTo>
                  <a:lnTo>
                    <a:pt x="30595" y="43488"/>
                  </a:lnTo>
                  <a:lnTo>
                    <a:pt x="30456" y="42893"/>
                  </a:lnTo>
                  <a:lnTo>
                    <a:pt x="30178" y="41716"/>
                  </a:lnTo>
                  <a:lnTo>
                    <a:pt x="29899" y="40438"/>
                  </a:lnTo>
                  <a:lnTo>
                    <a:pt x="29621" y="39160"/>
                  </a:lnTo>
                  <a:lnTo>
                    <a:pt x="29621" y="39160"/>
                  </a:lnTo>
                  <a:lnTo>
                    <a:pt x="29634" y="39173"/>
                  </a:lnTo>
                  <a:lnTo>
                    <a:pt x="29634" y="39173"/>
                  </a:lnTo>
                  <a:lnTo>
                    <a:pt x="29343" y="37769"/>
                  </a:lnTo>
                  <a:lnTo>
                    <a:pt x="28786" y="35048"/>
                  </a:lnTo>
                  <a:lnTo>
                    <a:pt x="28520" y="33732"/>
                  </a:lnTo>
                  <a:lnTo>
                    <a:pt x="28229" y="32429"/>
                  </a:lnTo>
                  <a:lnTo>
                    <a:pt x="27938" y="31088"/>
                  </a:lnTo>
                  <a:lnTo>
                    <a:pt x="27647" y="29734"/>
                  </a:lnTo>
                  <a:lnTo>
                    <a:pt x="27344" y="28406"/>
                  </a:lnTo>
                  <a:lnTo>
                    <a:pt x="27027" y="27077"/>
                  </a:lnTo>
                  <a:lnTo>
                    <a:pt x="26850" y="26432"/>
                  </a:lnTo>
                  <a:lnTo>
                    <a:pt x="26686" y="25786"/>
                  </a:lnTo>
                  <a:lnTo>
                    <a:pt x="26319" y="24483"/>
                  </a:lnTo>
                  <a:lnTo>
                    <a:pt x="25939" y="23205"/>
                  </a:lnTo>
                  <a:lnTo>
                    <a:pt x="25737" y="22560"/>
                  </a:lnTo>
                  <a:lnTo>
                    <a:pt x="25534" y="21927"/>
                  </a:lnTo>
                  <a:lnTo>
                    <a:pt x="25306" y="21269"/>
                  </a:lnTo>
                  <a:lnTo>
                    <a:pt x="25066" y="20612"/>
                  </a:lnTo>
                  <a:lnTo>
                    <a:pt x="24800" y="19966"/>
                  </a:lnTo>
                  <a:lnTo>
                    <a:pt x="24509" y="19334"/>
                  </a:lnTo>
                  <a:lnTo>
                    <a:pt x="24218" y="18714"/>
                  </a:lnTo>
                  <a:lnTo>
                    <a:pt x="23915" y="18094"/>
                  </a:lnTo>
                  <a:lnTo>
                    <a:pt x="23295" y="16854"/>
                  </a:lnTo>
                  <a:lnTo>
                    <a:pt x="23307" y="16904"/>
                  </a:lnTo>
                  <a:lnTo>
                    <a:pt x="23269" y="16816"/>
                  </a:lnTo>
                  <a:lnTo>
                    <a:pt x="23257" y="16803"/>
                  </a:lnTo>
                  <a:lnTo>
                    <a:pt x="23257" y="16790"/>
                  </a:lnTo>
                  <a:lnTo>
                    <a:pt x="22320" y="14880"/>
                  </a:lnTo>
                  <a:lnTo>
                    <a:pt x="21840" y="13906"/>
                  </a:lnTo>
                  <a:lnTo>
                    <a:pt x="21359" y="12931"/>
                  </a:lnTo>
                  <a:lnTo>
                    <a:pt x="21030" y="12299"/>
                  </a:lnTo>
                  <a:lnTo>
                    <a:pt x="20688" y="11666"/>
                  </a:lnTo>
                  <a:lnTo>
                    <a:pt x="20347" y="11059"/>
                  </a:lnTo>
                  <a:lnTo>
                    <a:pt x="19992" y="10451"/>
                  </a:lnTo>
                  <a:lnTo>
                    <a:pt x="18955" y="8655"/>
                  </a:lnTo>
                  <a:lnTo>
                    <a:pt x="18942" y="8579"/>
                  </a:lnTo>
                  <a:lnTo>
                    <a:pt x="18930" y="8503"/>
                  </a:lnTo>
                  <a:lnTo>
                    <a:pt x="18563" y="7782"/>
                  </a:lnTo>
                  <a:lnTo>
                    <a:pt x="18120" y="6883"/>
                  </a:lnTo>
                  <a:lnTo>
                    <a:pt x="17892" y="6428"/>
                  </a:lnTo>
                  <a:lnTo>
                    <a:pt x="17664" y="5985"/>
                  </a:lnTo>
                  <a:lnTo>
                    <a:pt x="17399" y="5555"/>
                  </a:lnTo>
                  <a:lnTo>
                    <a:pt x="17272" y="5352"/>
                  </a:lnTo>
                  <a:lnTo>
                    <a:pt x="17120" y="5150"/>
                  </a:lnTo>
                  <a:lnTo>
                    <a:pt x="16918" y="4897"/>
                  </a:lnTo>
                  <a:lnTo>
                    <a:pt x="16715" y="4656"/>
                  </a:lnTo>
                  <a:lnTo>
                    <a:pt x="16399" y="4150"/>
                  </a:lnTo>
                  <a:lnTo>
                    <a:pt x="16032" y="3543"/>
                  </a:lnTo>
                  <a:lnTo>
                    <a:pt x="15868" y="3265"/>
                  </a:lnTo>
                  <a:lnTo>
                    <a:pt x="15703" y="2974"/>
                  </a:lnTo>
                  <a:lnTo>
                    <a:pt x="15665" y="2885"/>
                  </a:lnTo>
                  <a:lnTo>
                    <a:pt x="15652" y="2872"/>
                  </a:lnTo>
                  <a:lnTo>
                    <a:pt x="15665" y="2872"/>
                  </a:lnTo>
                  <a:lnTo>
                    <a:pt x="15627" y="2784"/>
                  </a:lnTo>
                  <a:lnTo>
                    <a:pt x="15577" y="2708"/>
                  </a:lnTo>
                  <a:lnTo>
                    <a:pt x="15513" y="2670"/>
                  </a:lnTo>
                  <a:lnTo>
                    <a:pt x="15463" y="2645"/>
                  </a:lnTo>
                  <a:lnTo>
                    <a:pt x="15399" y="2619"/>
                  </a:lnTo>
                  <a:lnTo>
                    <a:pt x="15273" y="2619"/>
                  </a:lnTo>
                  <a:lnTo>
                    <a:pt x="15210" y="2645"/>
                  </a:lnTo>
                  <a:lnTo>
                    <a:pt x="15146" y="2670"/>
                  </a:lnTo>
                  <a:lnTo>
                    <a:pt x="15096" y="2708"/>
                  </a:lnTo>
                  <a:lnTo>
                    <a:pt x="15058" y="2758"/>
                  </a:lnTo>
                  <a:lnTo>
                    <a:pt x="15020" y="2822"/>
                  </a:lnTo>
                  <a:lnTo>
                    <a:pt x="15007" y="2885"/>
                  </a:lnTo>
                  <a:lnTo>
                    <a:pt x="14994" y="2948"/>
                  </a:lnTo>
                  <a:lnTo>
                    <a:pt x="15007" y="3024"/>
                  </a:lnTo>
                  <a:lnTo>
                    <a:pt x="14893" y="2923"/>
                  </a:lnTo>
                  <a:lnTo>
                    <a:pt x="14488" y="2581"/>
                  </a:lnTo>
                  <a:lnTo>
                    <a:pt x="14083" y="2265"/>
                  </a:lnTo>
                  <a:lnTo>
                    <a:pt x="13881" y="2101"/>
                  </a:lnTo>
                  <a:lnTo>
                    <a:pt x="13666" y="1949"/>
                  </a:lnTo>
                  <a:lnTo>
                    <a:pt x="13438" y="1810"/>
                  </a:lnTo>
                  <a:lnTo>
                    <a:pt x="13223" y="1670"/>
                  </a:lnTo>
                  <a:lnTo>
                    <a:pt x="12742" y="1417"/>
                  </a:lnTo>
                  <a:lnTo>
                    <a:pt x="12261" y="1177"/>
                  </a:lnTo>
                  <a:lnTo>
                    <a:pt x="11793" y="962"/>
                  </a:lnTo>
                  <a:lnTo>
                    <a:pt x="11300" y="772"/>
                  </a:lnTo>
                  <a:lnTo>
                    <a:pt x="10806" y="595"/>
                  </a:lnTo>
                  <a:lnTo>
                    <a:pt x="10300" y="430"/>
                  </a:lnTo>
                  <a:lnTo>
                    <a:pt x="9794" y="291"/>
                  </a:lnTo>
                  <a:lnTo>
                    <a:pt x="9288" y="165"/>
                  </a:lnTo>
                  <a:lnTo>
                    <a:pt x="9301" y="177"/>
                  </a:lnTo>
                  <a:lnTo>
                    <a:pt x="9136" y="139"/>
                  </a:lnTo>
                  <a:lnTo>
                    <a:pt x="9136" y="139"/>
                  </a:lnTo>
                  <a:lnTo>
                    <a:pt x="9174" y="152"/>
                  </a:lnTo>
                  <a:lnTo>
                    <a:pt x="9174" y="152"/>
                  </a:lnTo>
                  <a:lnTo>
                    <a:pt x="8946" y="101"/>
                  </a:lnTo>
                  <a:lnTo>
                    <a:pt x="8706" y="63"/>
                  </a:lnTo>
                  <a:lnTo>
                    <a:pt x="8466" y="38"/>
                  </a:lnTo>
                  <a:lnTo>
                    <a:pt x="8225" y="13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2574750" y="4534275"/>
              <a:ext cx="173375" cy="172425"/>
            </a:xfrm>
            <a:custGeom>
              <a:avLst/>
              <a:gdLst/>
              <a:ahLst/>
              <a:cxnLst/>
              <a:rect l="l" t="t" r="r" b="b"/>
              <a:pathLst>
                <a:path w="6935" h="6897" extrusionOk="0">
                  <a:moveTo>
                    <a:pt x="2696" y="1"/>
                  </a:moveTo>
                  <a:lnTo>
                    <a:pt x="2658" y="13"/>
                  </a:lnTo>
                  <a:lnTo>
                    <a:pt x="2607" y="26"/>
                  </a:lnTo>
                  <a:lnTo>
                    <a:pt x="2569" y="51"/>
                  </a:lnTo>
                  <a:lnTo>
                    <a:pt x="2532" y="89"/>
                  </a:lnTo>
                  <a:lnTo>
                    <a:pt x="2506" y="127"/>
                  </a:lnTo>
                  <a:lnTo>
                    <a:pt x="2494" y="178"/>
                  </a:lnTo>
                  <a:lnTo>
                    <a:pt x="2430" y="342"/>
                  </a:lnTo>
                  <a:lnTo>
                    <a:pt x="2139" y="1064"/>
                  </a:lnTo>
                  <a:lnTo>
                    <a:pt x="2114" y="1089"/>
                  </a:lnTo>
                  <a:lnTo>
                    <a:pt x="2089" y="1127"/>
                  </a:lnTo>
                  <a:lnTo>
                    <a:pt x="2063" y="1165"/>
                  </a:lnTo>
                  <a:lnTo>
                    <a:pt x="2063" y="1253"/>
                  </a:lnTo>
                  <a:lnTo>
                    <a:pt x="1848" y="1759"/>
                  </a:lnTo>
                  <a:lnTo>
                    <a:pt x="1545" y="2430"/>
                  </a:lnTo>
                  <a:lnTo>
                    <a:pt x="1228" y="3088"/>
                  </a:lnTo>
                  <a:lnTo>
                    <a:pt x="710" y="4100"/>
                  </a:lnTo>
                  <a:lnTo>
                    <a:pt x="191" y="5112"/>
                  </a:lnTo>
                  <a:lnTo>
                    <a:pt x="140" y="5150"/>
                  </a:lnTo>
                  <a:lnTo>
                    <a:pt x="90" y="5201"/>
                  </a:lnTo>
                  <a:lnTo>
                    <a:pt x="64" y="5264"/>
                  </a:lnTo>
                  <a:lnTo>
                    <a:pt x="52" y="5340"/>
                  </a:lnTo>
                  <a:lnTo>
                    <a:pt x="52" y="5403"/>
                  </a:lnTo>
                  <a:lnTo>
                    <a:pt x="26" y="5467"/>
                  </a:lnTo>
                  <a:lnTo>
                    <a:pt x="14" y="5517"/>
                  </a:lnTo>
                  <a:lnTo>
                    <a:pt x="1" y="5568"/>
                  </a:lnTo>
                  <a:lnTo>
                    <a:pt x="14" y="5618"/>
                  </a:lnTo>
                  <a:lnTo>
                    <a:pt x="26" y="5656"/>
                  </a:lnTo>
                  <a:lnTo>
                    <a:pt x="52" y="5707"/>
                  </a:lnTo>
                  <a:lnTo>
                    <a:pt x="77" y="5745"/>
                  </a:lnTo>
                  <a:lnTo>
                    <a:pt x="115" y="5770"/>
                  </a:lnTo>
                  <a:lnTo>
                    <a:pt x="153" y="5796"/>
                  </a:lnTo>
                  <a:lnTo>
                    <a:pt x="203" y="5808"/>
                  </a:lnTo>
                  <a:lnTo>
                    <a:pt x="254" y="5821"/>
                  </a:lnTo>
                  <a:lnTo>
                    <a:pt x="317" y="5808"/>
                  </a:lnTo>
                  <a:lnTo>
                    <a:pt x="368" y="5783"/>
                  </a:lnTo>
                  <a:lnTo>
                    <a:pt x="419" y="5745"/>
                  </a:lnTo>
                  <a:lnTo>
                    <a:pt x="456" y="5707"/>
                  </a:lnTo>
                  <a:lnTo>
                    <a:pt x="596" y="5770"/>
                  </a:lnTo>
                  <a:lnTo>
                    <a:pt x="874" y="5884"/>
                  </a:lnTo>
                  <a:lnTo>
                    <a:pt x="1165" y="6011"/>
                  </a:lnTo>
                  <a:lnTo>
                    <a:pt x="1456" y="6125"/>
                  </a:lnTo>
                  <a:lnTo>
                    <a:pt x="1760" y="6226"/>
                  </a:lnTo>
                  <a:lnTo>
                    <a:pt x="2354" y="6428"/>
                  </a:lnTo>
                  <a:lnTo>
                    <a:pt x="2671" y="6529"/>
                  </a:lnTo>
                  <a:lnTo>
                    <a:pt x="3000" y="6631"/>
                  </a:lnTo>
                  <a:lnTo>
                    <a:pt x="3329" y="6719"/>
                  </a:lnTo>
                  <a:lnTo>
                    <a:pt x="3658" y="6795"/>
                  </a:lnTo>
                  <a:lnTo>
                    <a:pt x="3949" y="6846"/>
                  </a:lnTo>
                  <a:lnTo>
                    <a:pt x="4240" y="6871"/>
                  </a:lnTo>
                  <a:lnTo>
                    <a:pt x="4404" y="6884"/>
                  </a:lnTo>
                  <a:lnTo>
                    <a:pt x="4569" y="6896"/>
                  </a:lnTo>
                  <a:lnTo>
                    <a:pt x="4746" y="6884"/>
                  </a:lnTo>
                  <a:lnTo>
                    <a:pt x="4809" y="6871"/>
                  </a:lnTo>
                  <a:lnTo>
                    <a:pt x="4860" y="6846"/>
                  </a:lnTo>
                  <a:lnTo>
                    <a:pt x="4898" y="6808"/>
                  </a:lnTo>
                  <a:lnTo>
                    <a:pt x="4923" y="6770"/>
                  </a:lnTo>
                  <a:lnTo>
                    <a:pt x="4974" y="6707"/>
                  </a:lnTo>
                  <a:lnTo>
                    <a:pt x="5505" y="5720"/>
                  </a:lnTo>
                  <a:lnTo>
                    <a:pt x="5771" y="5226"/>
                  </a:lnTo>
                  <a:lnTo>
                    <a:pt x="6024" y="4720"/>
                  </a:lnTo>
                  <a:lnTo>
                    <a:pt x="6024" y="4733"/>
                  </a:lnTo>
                  <a:lnTo>
                    <a:pt x="6277" y="4201"/>
                  </a:lnTo>
                  <a:lnTo>
                    <a:pt x="6517" y="3657"/>
                  </a:lnTo>
                  <a:lnTo>
                    <a:pt x="6732" y="3126"/>
                  </a:lnTo>
                  <a:lnTo>
                    <a:pt x="6846" y="2848"/>
                  </a:lnTo>
                  <a:lnTo>
                    <a:pt x="6884" y="2772"/>
                  </a:lnTo>
                  <a:lnTo>
                    <a:pt x="6922" y="2696"/>
                  </a:lnTo>
                  <a:lnTo>
                    <a:pt x="6935" y="2645"/>
                  </a:lnTo>
                  <a:lnTo>
                    <a:pt x="6922" y="2594"/>
                  </a:lnTo>
                  <a:lnTo>
                    <a:pt x="6909" y="2544"/>
                  </a:lnTo>
                  <a:lnTo>
                    <a:pt x="6897" y="2506"/>
                  </a:lnTo>
                  <a:lnTo>
                    <a:pt x="6871" y="2468"/>
                  </a:lnTo>
                  <a:lnTo>
                    <a:pt x="6833" y="2430"/>
                  </a:lnTo>
                  <a:lnTo>
                    <a:pt x="6795" y="2405"/>
                  </a:lnTo>
                  <a:lnTo>
                    <a:pt x="6745" y="2392"/>
                  </a:lnTo>
                  <a:lnTo>
                    <a:pt x="6694" y="2379"/>
                  </a:lnTo>
                  <a:lnTo>
                    <a:pt x="6656" y="2379"/>
                  </a:lnTo>
                  <a:lnTo>
                    <a:pt x="6606" y="2392"/>
                  </a:lnTo>
                  <a:lnTo>
                    <a:pt x="6568" y="2405"/>
                  </a:lnTo>
                  <a:lnTo>
                    <a:pt x="6530" y="2430"/>
                  </a:lnTo>
                  <a:lnTo>
                    <a:pt x="6504" y="2455"/>
                  </a:lnTo>
                  <a:lnTo>
                    <a:pt x="6467" y="2493"/>
                  </a:lnTo>
                  <a:lnTo>
                    <a:pt x="6454" y="2544"/>
                  </a:lnTo>
                  <a:lnTo>
                    <a:pt x="6454" y="2531"/>
                  </a:lnTo>
                  <a:lnTo>
                    <a:pt x="6353" y="2316"/>
                  </a:lnTo>
                  <a:lnTo>
                    <a:pt x="6239" y="2101"/>
                  </a:lnTo>
                  <a:lnTo>
                    <a:pt x="6201" y="2050"/>
                  </a:lnTo>
                  <a:lnTo>
                    <a:pt x="6163" y="2012"/>
                  </a:lnTo>
                  <a:lnTo>
                    <a:pt x="6100" y="1987"/>
                  </a:lnTo>
                  <a:lnTo>
                    <a:pt x="6049" y="1975"/>
                  </a:lnTo>
                  <a:lnTo>
                    <a:pt x="5973" y="1873"/>
                  </a:lnTo>
                  <a:lnTo>
                    <a:pt x="5884" y="1772"/>
                  </a:lnTo>
                  <a:lnTo>
                    <a:pt x="5707" y="1582"/>
                  </a:lnTo>
                  <a:lnTo>
                    <a:pt x="5505" y="1430"/>
                  </a:lnTo>
                  <a:lnTo>
                    <a:pt x="5290" y="1291"/>
                  </a:lnTo>
                  <a:lnTo>
                    <a:pt x="5062" y="1177"/>
                  </a:lnTo>
                  <a:lnTo>
                    <a:pt x="4885" y="1101"/>
                  </a:lnTo>
                  <a:lnTo>
                    <a:pt x="4695" y="1038"/>
                  </a:lnTo>
                  <a:lnTo>
                    <a:pt x="4505" y="988"/>
                  </a:lnTo>
                  <a:lnTo>
                    <a:pt x="4316" y="950"/>
                  </a:lnTo>
                  <a:lnTo>
                    <a:pt x="4126" y="924"/>
                  </a:lnTo>
                  <a:lnTo>
                    <a:pt x="3936" y="899"/>
                  </a:lnTo>
                  <a:lnTo>
                    <a:pt x="3544" y="874"/>
                  </a:lnTo>
                  <a:lnTo>
                    <a:pt x="3164" y="886"/>
                  </a:lnTo>
                  <a:lnTo>
                    <a:pt x="2974" y="886"/>
                  </a:lnTo>
                  <a:lnTo>
                    <a:pt x="2785" y="912"/>
                  </a:lnTo>
                  <a:lnTo>
                    <a:pt x="2721" y="912"/>
                  </a:lnTo>
                  <a:lnTo>
                    <a:pt x="2747" y="874"/>
                  </a:lnTo>
                  <a:lnTo>
                    <a:pt x="2886" y="545"/>
                  </a:lnTo>
                  <a:lnTo>
                    <a:pt x="2936" y="393"/>
                  </a:lnTo>
                  <a:lnTo>
                    <a:pt x="2974" y="317"/>
                  </a:lnTo>
                  <a:lnTo>
                    <a:pt x="2974" y="266"/>
                  </a:lnTo>
                  <a:lnTo>
                    <a:pt x="2974" y="216"/>
                  </a:lnTo>
                  <a:lnTo>
                    <a:pt x="2962" y="165"/>
                  </a:lnTo>
                  <a:lnTo>
                    <a:pt x="2949" y="115"/>
                  </a:lnTo>
                  <a:lnTo>
                    <a:pt x="2911" y="77"/>
                  </a:lnTo>
                  <a:lnTo>
                    <a:pt x="2886" y="51"/>
                  </a:lnTo>
                  <a:lnTo>
                    <a:pt x="2848" y="2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504550" y="4635500"/>
              <a:ext cx="317925" cy="347025"/>
            </a:xfrm>
            <a:custGeom>
              <a:avLst/>
              <a:gdLst/>
              <a:ahLst/>
              <a:cxnLst/>
              <a:rect l="l" t="t" r="r" b="b"/>
              <a:pathLst>
                <a:path w="12717" h="13881" extrusionOk="0">
                  <a:moveTo>
                    <a:pt x="3024" y="1"/>
                  </a:moveTo>
                  <a:lnTo>
                    <a:pt x="2961" y="13"/>
                  </a:lnTo>
                  <a:lnTo>
                    <a:pt x="2910" y="39"/>
                  </a:lnTo>
                  <a:lnTo>
                    <a:pt x="2860" y="64"/>
                  </a:lnTo>
                  <a:lnTo>
                    <a:pt x="2822" y="102"/>
                  </a:lnTo>
                  <a:lnTo>
                    <a:pt x="2796" y="152"/>
                  </a:lnTo>
                  <a:lnTo>
                    <a:pt x="2771" y="203"/>
                  </a:lnTo>
                  <a:lnTo>
                    <a:pt x="2758" y="266"/>
                  </a:lnTo>
                  <a:lnTo>
                    <a:pt x="2695" y="292"/>
                  </a:lnTo>
                  <a:lnTo>
                    <a:pt x="2644" y="330"/>
                  </a:lnTo>
                  <a:lnTo>
                    <a:pt x="2594" y="380"/>
                  </a:lnTo>
                  <a:lnTo>
                    <a:pt x="2569" y="443"/>
                  </a:lnTo>
                  <a:lnTo>
                    <a:pt x="2556" y="469"/>
                  </a:lnTo>
                  <a:lnTo>
                    <a:pt x="2455" y="658"/>
                  </a:lnTo>
                  <a:lnTo>
                    <a:pt x="2113" y="1266"/>
                  </a:lnTo>
                  <a:lnTo>
                    <a:pt x="1923" y="1607"/>
                  </a:lnTo>
                  <a:lnTo>
                    <a:pt x="1873" y="1696"/>
                  </a:lnTo>
                  <a:lnTo>
                    <a:pt x="1835" y="1772"/>
                  </a:lnTo>
                  <a:lnTo>
                    <a:pt x="1746" y="1924"/>
                  </a:lnTo>
                  <a:lnTo>
                    <a:pt x="1607" y="2152"/>
                  </a:lnTo>
                  <a:lnTo>
                    <a:pt x="1442" y="2379"/>
                  </a:lnTo>
                  <a:lnTo>
                    <a:pt x="1417" y="2417"/>
                  </a:lnTo>
                  <a:lnTo>
                    <a:pt x="1265" y="2607"/>
                  </a:lnTo>
                  <a:lnTo>
                    <a:pt x="1101" y="2797"/>
                  </a:lnTo>
                  <a:lnTo>
                    <a:pt x="924" y="2987"/>
                  </a:lnTo>
                  <a:lnTo>
                    <a:pt x="772" y="3176"/>
                  </a:lnTo>
                  <a:lnTo>
                    <a:pt x="607" y="3391"/>
                  </a:lnTo>
                  <a:lnTo>
                    <a:pt x="468" y="3619"/>
                  </a:lnTo>
                  <a:lnTo>
                    <a:pt x="342" y="3847"/>
                  </a:lnTo>
                  <a:lnTo>
                    <a:pt x="228" y="4087"/>
                  </a:lnTo>
                  <a:lnTo>
                    <a:pt x="152" y="4265"/>
                  </a:lnTo>
                  <a:lnTo>
                    <a:pt x="89" y="4454"/>
                  </a:lnTo>
                  <a:lnTo>
                    <a:pt x="38" y="4644"/>
                  </a:lnTo>
                  <a:lnTo>
                    <a:pt x="0" y="4834"/>
                  </a:lnTo>
                  <a:lnTo>
                    <a:pt x="0" y="4948"/>
                  </a:lnTo>
                  <a:lnTo>
                    <a:pt x="13" y="5062"/>
                  </a:lnTo>
                  <a:lnTo>
                    <a:pt x="25" y="5138"/>
                  </a:lnTo>
                  <a:lnTo>
                    <a:pt x="51" y="5213"/>
                  </a:lnTo>
                  <a:lnTo>
                    <a:pt x="76" y="5289"/>
                  </a:lnTo>
                  <a:lnTo>
                    <a:pt x="127" y="5365"/>
                  </a:lnTo>
                  <a:lnTo>
                    <a:pt x="177" y="5454"/>
                  </a:lnTo>
                  <a:lnTo>
                    <a:pt x="253" y="5530"/>
                  </a:lnTo>
                  <a:lnTo>
                    <a:pt x="405" y="5682"/>
                  </a:lnTo>
                  <a:lnTo>
                    <a:pt x="430" y="5707"/>
                  </a:lnTo>
                  <a:lnTo>
                    <a:pt x="418" y="5707"/>
                  </a:lnTo>
                  <a:lnTo>
                    <a:pt x="747" y="5998"/>
                  </a:lnTo>
                  <a:lnTo>
                    <a:pt x="1076" y="6289"/>
                  </a:lnTo>
                  <a:lnTo>
                    <a:pt x="1708" y="6858"/>
                  </a:lnTo>
                  <a:lnTo>
                    <a:pt x="2379" y="7453"/>
                  </a:lnTo>
                  <a:lnTo>
                    <a:pt x="2695" y="7719"/>
                  </a:lnTo>
                  <a:lnTo>
                    <a:pt x="3011" y="7972"/>
                  </a:lnTo>
                  <a:lnTo>
                    <a:pt x="3340" y="8212"/>
                  </a:lnTo>
                  <a:lnTo>
                    <a:pt x="3669" y="8453"/>
                  </a:lnTo>
                  <a:lnTo>
                    <a:pt x="4011" y="8680"/>
                  </a:lnTo>
                  <a:lnTo>
                    <a:pt x="4365" y="8908"/>
                  </a:lnTo>
                  <a:lnTo>
                    <a:pt x="5074" y="9338"/>
                  </a:lnTo>
                  <a:lnTo>
                    <a:pt x="5808" y="9794"/>
                  </a:lnTo>
                  <a:lnTo>
                    <a:pt x="6542" y="10249"/>
                  </a:lnTo>
                  <a:lnTo>
                    <a:pt x="7288" y="10730"/>
                  </a:lnTo>
                  <a:lnTo>
                    <a:pt x="8022" y="11211"/>
                  </a:lnTo>
                  <a:lnTo>
                    <a:pt x="8705" y="11692"/>
                  </a:lnTo>
                  <a:lnTo>
                    <a:pt x="9376" y="12172"/>
                  </a:lnTo>
                  <a:lnTo>
                    <a:pt x="9679" y="12400"/>
                  </a:lnTo>
                  <a:lnTo>
                    <a:pt x="9996" y="12615"/>
                  </a:lnTo>
                  <a:lnTo>
                    <a:pt x="10641" y="13046"/>
                  </a:lnTo>
                  <a:lnTo>
                    <a:pt x="11261" y="13425"/>
                  </a:lnTo>
                  <a:lnTo>
                    <a:pt x="11894" y="13779"/>
                  </a:lnTo>
                  <a:lnTo>
                    <a:pt x="12033" y="13855"/>
                  </a:lnTo>
                  <a:lnTo>
                    <a:pt x="12083" y="13881"/>
                  </a:lnTo>
                  <a:lnTo>
                    <a:pt x="12223" y="13881"/>
                  </a:lnTo>
                  <a:lnTo>
                    <a:pt x="12299" y="13843"/>
                  </a:lnTo>
                  <a:lnTo>
                    <a:pt x="12374" y="13792"/>
                  </a:lnTo>
                  <a:lnTo>
                    <a:pt x="12412" y="13716"/>
                  </a:lnTo>
                  <a:lnTo>
                    <a:pt x="12438" y="13640"/>
                  </a:lnTo>
                  <a:lnTo>
                    <a:pt x="12438" y="13564"/>
                  </a:lnTo>
                  <a:lnTo>
                    <a:pt x="12514" y="13539"/>
                  </a:lnTo>
                  <a:lnTo>
                    <a:pt x="12577" y="13488"/>
                  </a:lnTo>
                  <a:lnTo>
                    <a:pt x="12628" y="13438"/>
                  </a:lnTo>
                  <a:lnTo>
                    <a:pt x="12665" y="13362"/>
                  </a:lnTo>
                  <a:lnTo>
                    <a:pt x="12691" y="13248"/>
                  </a:lnTo>
                  <a:lnTo>
                    <a:pt x="12703" y="13134"/>
                  </a:lnTo>
                  <a:lnTo>
                    <a:pt x="12716" y="13020"/>
                  </a:lnTo>
                  <a:lnTo>
                    <a:pt x="12716" y="12894"/>
                  </a:lnTo>
                  <a:lnTo>
                    <a:pt x="12691" y="12590"/>
                  </a:lnTo>
                  <a:lnTo>
                    <a:pt x="12640" y="12299"/>
                  </a:lnTo>
                  <a:lnTo>
                    <a:pt x="12577" y="12008"/>
                  </a:lnTo>
                  <a:lnTo>
                    <a:pt x="12488" y="11717"/>
                  </a:lnTo>
                  <a:lnTo>
                    <a:pt x="12387" y="11451"/>
                  </a:lnTo>
                  <a:lnTo>
                    <a:pt x="12286" y="11198"/>
                  </a:lnTo>
                  <a:lnTo>
                    <a:pt x="12058" y="10692"/>
                  </a:lnTo>
                  <a:lnTo>
                    <a:pt x="11754" y="10034"/>
                  </a:lnTo>
                  <a:lnTo>
                    <a:pt x="11451" y="9389"/>
                  </a:lnTo>
                  <a:lnTo>
                    <a:pt x="11451" y="9376"/>
                  </a:lnTo>
                  <a:lnTo>
                    <a:pt x="11248" y="8908"/>
                  </a:lnTo>
                  <a:lnTo>
                    <a:pt x="11059" y="8440"/>
                  </a:lnTo>
                  <a:lnTo>
                    <a:pt x="10932" y="8060"/>
                  </a:lnTo>
                  <a:lnTo>
                    <a:pt x="10818" y="7681"/>
                  </a:lnTo>
                  <a:lnTo>
                    <a:pt x="10578" y="6934"/>
                  </a:lnTo>
                  <a:lnTo>
                    <a:pt x="10464" y="6593"/>
                  </a:lnTo>
                  <a:lnTo>
                    <a:pt x="10337" y="6264"/>
                  </a:lnTo>
                  <a:lnTo>
                    <a:pt x="10072" y="5606"/>
                  </a:lnTo>
                  <a:lnTo>
                    <a:pt x="9464" y="4075"/>
                  </a:lnTo>
                  <a:lnTo>
                    <a:pt x="9312" y="3695"/>
                  </a:lnTo>
                  <a:lnTo>
                    <a:pt x="9173" y="3303"/>
                  </a:lnTo>
                  <a:lnTo>
                    <a:pt x="9059" y="2936"/>
                  </a:lnTo>
                  <a:lnTo>
                    <a:pt x="8984" y="2721"/>
                  </a:lnTo>
                  <a:lnTo>
                    <a:pt x="8971" y="2670"/>
                  </a:lnTo>
                  <a:lnTo>
                    <a:pt x="8958" y="2632"/>
                  </a:lnTo>
                  <a:lnTo>
                    <a:pt x="8920" y="2594"/>
                  </a:lnTo>
                  <a:lnTo>
                    <a:pt x="8895" y="2556"/>
                  </a:lnTo>
                  <a:lnTo>
                    <a:pt x="8857" y="2531"/>
                  </a:lnTo>
                  <a:lnTo>
                    <a:pt x="8806" y="2506"/>
                  </a:lnTo>
                  <a:lnTo>
                    <a:pt x="8768" y="2493"/>
                  </a:lnTo>
                  <a:lnTo>
                    <a:pt x="8718" y="2480"/>
                  </a:lnTo>
                  <a:lnTo>
                    <a:pt x="8667" y="2480"/>
                  </a:lnTo>
                  <a:lnTo>
                    <a:pt x="8604" y="2493"/>
                  </a:lnTo>
                  <a:lnTo>
                    <a:pt x="8566" y="2518"/>
                  </a:lnTo>
                  <a:lnTo>
                    <a:pt x="8515" y="2544"/>
                  </a:lnTo>
                  <a:lnTo>
                    <a:pt x="8503" y="2544"/>
                  </a:lnTo>
                  <a:lnTo>
                    <a:pt x="8490" y="2556"/>
                  </a:lnTo>
                  <a:lnTo>
                    <a:pt x="8326" y="2569"/>
                  </a:lnTo>
                  <a:lnTo>
                    <a:pt x="8148" y="2582"/>
                  </a:lnTo>
                  <a:lnTo>
                    <a:pt x="7908" y="2569"/>
                  </a:lnTo>
                  <a:lnTo>
                    <a:pt x="7668" y="2556"/>
                  </a:lnTo>
                  <a:lnTo>
                    <a:pt x="7237" y="2480"/>
                  </a:lnTo>
                  <a:lnTo>
                    <a:pt x="6807" y="2392"/>
                  </a:lnTo>
                  <a:lnTo>
                    <a:pt x="6567" y="2329"/>
                  </a:lnTo>
                  <a:lnTo>
                    <a:pt x="6326" y="2253"/>
                  </a:lnTo>
                  <a:lnTo>
                    <a:pt x="6099" y="2164"/>
                  </a:lnTo>
                  <a:lnTo>
                    <a:pt x="5858" y="2076"/>
                  </a:lnTo>
                  <a:lnTo>
                    <a:pt x="5858" y="2076"/>
                  </a:lnTo>
                  <a:lnTo>
                    <a:pt x="5896" y="2088"/>
                  </a:lnTo>
                  <a:lnTo>
                    <a:pt x="5896" y="2088"/>
                  </a:lnTo>
                  <a:lnTo>
                    <a:pt x="5656" y="1987"/>
                  </a:lnTo>
                  <a:lnTo>
                    <a:pt x="5415" y="1886"/>
                  </a:lnTo>
                  <a:lnTo>
                    <a:pt x="5175" y="1772"/>
                  </a:lnTo>
                  <a:lnTo>
                    <a:pt x="4947" y="1645"/>
                  </a:lnTo>
                  <a:lnTo>
                    <a:pt x="4631" y="1456"/>
                  </a:lnTo>
                  <a:lnTo>
                    <a:pt x="4327" y="1241"/>
                  </a:lnTo>
                  <a:lnTo>
                    <a:pt x="4327" y="1241"/>
                  </a:lnTo>
                  <a:lnTo>
                    <a:pt x="4340" y="1253"/>
                  </a:lnTo>
                  <a:lnTo>
                    <a:pt x="4315" y="1241"/>
                  </a:lnTo>
                  <a:lnTo>
                    <a:pt x="4315" y="1228"/>
                  </a:lnTo>
                  <a:lnTo>
                    <a:pt x="4302" y="1228"/>
                  </a:lnTo>
                  <a:lnTo>
                    <a:pt x="4062" y="1038"/>
                  </a:lnTo>
                  <a:lnTo>
                    <a:pt x="3834" y="823"/>
                  </a:lnTo>
                  <a:lnTo>
                    <a:pt x="3821" y="810"/>
                  </a:lnTo>
                  <a:lnTo>
                    <a:pt x="3606" y="595"/>
                  </a:lnTo>
                  <a:lnTo>
                    <a:pt x="3404" y="367"/>
                  </a:lnTo>
                  <a:lnTo>
                    <a:pt x="3340" y="266"/>
                  </a:lnTo>
                  <a:lnTo>
                    <a:pt x="3328" y="266"/>
                  </a:lnTo>
                  <a:lnTo>
                    <a:pt x="3315" y="178"/>
                  </a:lnTo>
                  <a:lnTo>
                    <a:pt x="3264" y="114"/>
                  </a:lnTo>
                  <a:lnTo>
                    <a:pt x="3214" y="51"/>
                  </a:lnTo>
                  <a:lnTo>
                    <a:pt x="3138" y="26"/>
                  </a:lnTo>
                  <a:lnTo>
                    <a:pt x="3075" y="13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2545975" y="4699725"/>
              <a:ext cx="37975" cy="110400"/>
            </a:xfrm>
            <a:custGeom>
              <a:avLst/>
              <a:gdLst/>
              <a:ahLst/>
              <a:cxnLst/>
              <a:rect l="l" t="t" r="r" b="b"/>
              <a:pathLst>
                <a:path w="1519" h="4416" extrusionOk="0">
                  <a:moveTo>
                    <a:pt x="39" y="316"/>
                  </a:moveTo>
                  <a:lnTo>
                    <a:pt x="62" y="352"/>
                  </a:lnTo>
                  <a:lnTo>
                    <a:pt x="62" y="352"/>
                  </a:lnTo>
                  <a:lnTo>
                    <a:pt x="51" y="342"/>
                  </a:lnTo>
                  <a:lnTo>
                    <a:pt x="39" y="316"/>
                  </a:lnTo>
                  <a:close/>
                  <a:moveTo>
                    <a:pt x="178" y="0"/>
                  </a:move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9" y="89"/>
                  </a:lnTo>
                  <a:lnTo>
                    <a:pt x="26" y="127"/>
                  </a:lnTo>
                  <a:lnTo>
                    <a:pt x="1" y="190"/>
                  </a:lnTo>
                  <a:lnTo>
                    <a:pt x="13" y="253"/>
                  </a:lnTo>
                  <a:lnTo>
                    <a:pt x="26" y="316"/>
                  </a:lnTo>
                  <a:lnTo>
                    <a:pt x="64" y="367"/>
                  </a:lnTo>
                  <a:lnTo>
                    <a:pt x="64" y="355"/>
                  </a:lnTo>
                  <a:lnTo>
                    <a:pt x="178" y="531"/>
                  </a:lnTo>
                  <a:lnTo>
                    <a:pt x="330" y="747"/>
                  </a:lnTo>
                  <a:lnTo>
                    <a:pt x="456" y="949"/>
                  </a:lnTo>
                  <a:lnTo>
                    <a:pt x="570" y="1151"/>
                  </a:lnTo>
                  <a:lnTo>
                    <a:pt x="696" y="1430"/>
                  </a:lnTo>
                  <a:lnTo>
                    <a:pt x="810" y="1708"/>
                  </a:lnTo>
                  <a:lnTo>
                    <a:pt x="912" y="2037"/>
                  </a:lnTo>
                  <a:lnTo>
                    <a:pt x="987" y="2379"/>
                  </a:lnTo>
                  <a:lnTo>
                    <a:pt x="1051" y="2733"/>
                  </a:lnTo>
                  <a:lnTo>
                    <a:pt x="1089" y="3087"/>
                  </a:lnTo>
                  <a:lnTo>
                    <a:pt x="1101" y="3378"/>
                  </a:lnTo>
                  <a:lnTo>
                    <a:pt x="1089" y="3669"/>
                  </a:lnTo>
                  <a:lnTo>
                    <a:pt x="1063" y="3922"/>
                  </a:lnTo>
                  <a:lnTo>
                    <a:pt x="1025" y="4175"/>
                  </a:lnTo>
                  <a:lnTo>
                    <a:pt x="1025" y="4213"/>
                  </a:lnTo>
                  <a:lnTo>
                    <a:pt x="1025" y="4264"/>
                  </a:lnTo>
                  <a:lnTo>
                    <a:pt x="1051" y="4302"/>
                  </a:lnTo>
                  <a:lnTo>
                    <a:pt x="1063" y="4327"/>
                  </a:lnTo>
                  <a:lnTo>
                    <a:pt x="1101" y="4365"/>
                  </a:lnTo>
                  <a:lnTo>
                    <a:pt x="1127" y="4391"/>
                  </a:lnTo>
                  <a:lnTo>
                    <a:pt x="1165" y="4403"/>
                  </a:lnTo>
                  <a:lnTo>
                    <a:pt x="1203" y="4416"/>
                  </a:lnTo>
                  <a:lnTo>
                    <a:pt x="1241" y="4416"/>
                  </a:lnTo>
                  <a:lnTo>
                    <a:pt x="1316" y="4403"/>
                  </a:lnTo>
                  <a:lnTo>
                    <a:pt x="1380" y="4365"/>
                  </a:lnTo>
                  <a:lnTo>
                    <a:pt x="1418" y="4302"/>
                  </a:lnTo>
                  <a:lnTo>
                    <a:pt x="1443" y="4239"/>
                  </a:lnTo>
                  <a:lnTo>
                    <a:pt x="1481" y="4024"/>
                  </a:lnTo>
                  <a:lnTo>
                    <a:pt x="1506" y="3809"/>
                  </a:lnTo>
                  <a:lnTo>
                    <a:pt x="1519" y="3606"/>
                  </a:lnTo>
                  <a:lnTo>
                    <a:pt x="1519" y="3391"/>
                  </a:lnTo>
                  <a:lnTo>
                    <a:pt x="1519" y="3176"/>
                  </a:lnTo>
                  <a:lnTo>
                    <a:pt x="1506" y="2973"/>
                  </a:lnTo>
                  <a:lnTo>
                    <a:pt x="1481" y="2758"/>
                  </a:lnTo>
                  <a:lnTo>
                    <a:pt x="1456" y="2556"/>
                  </a:lnTo>
                  <a:lnTo>
                    <a:pt x="1392" y="2227"/>
                  </a:lnTo>
                  <a:lnTo>
                    <a:pt x="1316" y="1898"/>
                  </a:lnTo>
                  <a:lnTo>
                    <a:pt x="1215" y="1569"/>
                  </a:lnTo>
                  <a:lnTo>
                    <a:pt x="1089" y="1265"/>
                  </a:lnTo>
                  <a:lnTo>
                    <a:pt x="950" y="962"/>
                  </a:lnTo>
                  <a:lnTo>
                    <a:pt x="874" y="810"/>
                  </a:lnTo>
                  <a:lnTo>
                    <a:pt x="785" y="658"/>
                  </a:lnTo>
                  <a:lnTo>
                    <a:pt x="595" y="367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18" y="127"/>
                  </a:lnTo>
                  <a:lnTo>
                    <a:pt x="367" y="63"/>
                  </a:lnTo>
                  <a:lnTo>
                    <a:pt x="330" y="38"/>
                  </a:lnTo>
                  <a:lnTo>
                    <a:pt x="304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2695600" y="4770875"/>
              <a:ext cx="73100" cy="20600"/>
            </a:xfrm>
            <a:custGeom>
              <a:avLst/>
              <a:gdLst/>
              <a:ahLst/>
              <a:cxnLst/>
              <a:rect l="l" t="t" r="r" b="b"/>
              <a:pathLst>
                <a:path w="2924" h="824" extrusionOk="0">
                  <a:moveTo>
                    <a:pt x="2569" y="1"/>
                  </a:moveTo>
                  <a:lnTo>
                    <a:pt x="1949" y="64"/>
                  </a:lnTo>
                  <a:lnTo>
                    <a:pt x="1342" y="140"/>
                  </a:lnTo>
                  <a:lnTo>
                    <a:pt x="1000" y="203"/>
                  </a:lnTo>
                  <a:lnTo>
                    <a:pt x="658" y="267"/>
                  </a:lnTo>
                  <a:lnTo>
                    <a:pt x="355" y="343"/>
                  </a:lnTo>
                  <a:lnTo>
                    <a:pt x="215" y="381"/>
                  </a:lnTo>
                  <a:lnTo>
                    <a:pt x="165" y="406"/>
                  </a:lnTo>
                  <a:lnTo>
                    <a:pt x="102" y="431"/>
                  </a:lnTo>
                  <a:lnTo>
                    <a:pt x="51" y="482"/>
                  </a:lnTo>
                  <a:lnTo>
                    <a:pt x="13" y="532"/>
                  </a:lnTo>
                  <a:lnTo>
                    <a:pt x="0" y="608"/>
                  </a:lnTo>
                  <a:lnTo>
                    <a:pt x="13" y="646"/>
                  </a:lnTo>
                  <a:lnTo>
                    <a:pt x="26" y="684"/>
                  </a:lnTo>
                  <a:lnTo>
                    <a:pt x="38" y="722"/>
                  </a:lnTo>
                  <a:lnTo>
                    <a:pt x="64" y="760"/>
                  </a:lnTo>
                  <a:lnTo>
                    <a:pt x="102" y="785"/>
                  </a:lnTo>
                  <a:lnTo>
                    <a:pt x="140" y="798"/>
                  </a:lnTo>
                  <a:lnTo>
                    <a:pt x="177" y="811"/>
                  </a:lnTo>
                  <a:lnTo>
                    <a:pt x="215" y="823"/>
                  </a:lnTo>
                  <a:lnTo>
                    <a:pt x="279" y="811"/>
                  </a:lnTo>
                  <a:lnTo>
                    <a:pt x="342" y="785"/>
                  </a:lnTo>
                  <a:lnTo>
                    <a:pt x="544" y="735"/>
                  </a:lnTo>
                  <a:lnTo>
                    <a:pt x="1000" y="634"/>
                  </a:lnTo>
                  <a:lnTo>
                    <a:pt x="1443" y="558"/>
                  </a:lnTo>
                  <a:lnTo>
                    <a:pt x="1898" y="494"/>
                  </a:lnTo>
                  <a:lnTo>
                    <a:pt x="2316" y="456"/>
                  </a:lnTo>
                  <a:lnTo>
                    <a:pt x="2746" y="418"/>
                  </a:lnTo>
                  <a:lnTo>
                    <a:pt x="2784" y="406"/>
                  </a:lnTo>
                  <a:lnTo>
                    <a:pt x="2822" y="393"/>
                  </a:lnTo>
                  <a:lnTo>
                    <a:pt x="2860" y="368"/>
                  </a:lnTo>
                  <a:lnTo>
                    <a:pt x="2885" y="343"/>
                  </a:lnTo>
                  <a:lnTo>
                    <a:pt x="2923" y="267"/>
                  </a:lnTo>
                  <a:lnTo>
                    <a:pt x="2923" y="216"/>
                  </a:lnTo>
                  <a:lnTo>
                    <a:pt x="2923" y="178"/>
                  </a:lnTo>
                  <a:lnTo>
                    <a:pt x="2910" y="140"/>
                  </a:lnTo>
                  <a:lnTo>
                    <a:pt x="2898" y="102"/>
                  </a:lnTo>
                  <a:lnTo>
                    <a:pt x="2872" y="64"/>
                  </a:lnTo>
                  <a:lnTo>
                    <a:pt x="2847" y="39"/>
                  </a:lnTo>
                  <a:lnTo>
                    <a:pt x="2809" y="14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2701925" y="4804425"/>
              <a:ext cx="76875" cy="19950"/>
            </a:xfrm>
            <a:custGeom>
              <a:avLst/>
              <a:gdLst/>
              <a:ahLst/>
              <a:cxnLst/>
              <a:rect l="l" t="t" r="r" b="b"/>
              <a:pathLst>
                <a:path w="3075" h="798" extrusionOk="0">
                  <a:moveTo>
                    <a:pt x="2835" y="0"/>
                  </a:moveTo>
                  <a:lnTo>
                    <a:pt x="2645" y="13"/>
                  </a:lnTo>
                  <a:lnTo>
                    <a:pt x="2012" y="89"/>
                  </a:lnTo>
                  <a:lnTo>
                    <a:pt x="1392" y="165"/>
                  </a:lnTo>
                  <a:lnTo>
                    <a:pt x="1063" y="215"/>
                  </a:lnTo>
                  <a:lnTo>
                    <a:pt x="747" y="266"/>
                  </a:lnTo>
                  <a:lnTo>
                    <a:pt x="443" y="329"/>
                  </a:lnTo>
                  <a:lnTo>
                    <a:pt x="215" y="367"/>
                  </a:lnTo>
                  <a:lnTo>
                    <a:pt x="178" y="380"/>
                  </a:lnTo>
                  <a:lnTo>
                    <a:pt x="140" y="392"/>
                  </a:lnTo>
                  <a:lnTo>
                    <a:pt x="102" y="405"/>
                  </a:lnTo>
                  <a:lnTo>
                    <a:pt x="64" y="443"/>
                  </a:lnTo>
                  <a:lnTo>
                    <a:pt x="26" y="494"/>
                  </a:lnTo>
                  <a:lnTo>
                    <a:pt x="0" y="557"/>
                  </a:lnTo>
                  <a:lnTo>
                    <a:pt x="0" y="620"/>
                  </a:lnTo>
                  <a:lnTo>
                    <a:pt x="38" y="696"/>
                  </a:lnTo>
                  <a:lnTo>
                    <a:pt x="51" y="721"/>
                  </a:lnTo>
                  <a:lnTo>
                    <a:pt x="89" y="759"/>
                  </a:lnTo>
                  <a:lnTo>
                    <a:pt x="140" y="785"/>
                  </a:lnTo>
                  <a:lnTo>
                    <a:pt x="215" y="797"/>
                  </a:lnTo>
                  <a:lnTo>
                    <a:pt x="304" y="785"/>
                  </a:lnTo>
                  <a:lnTo>
                    <a:pt x="393" y="772"/>
                  </a:lnTo>
                  <a:lnTo>
                    <a:pt x="1013" y="658"/>
                  </a:lnTo>
                  <a:lnTo>
                    <a:pt x="1329" y="607"/>
                  </a:lnTo>
                  <a:lnTo>
                    <a:pt x="1658" y="557"/>
                  </a:lnTo>
                  <a:lnTo>
                    <a:pt x="2885" y="418"/>
                  </a:lnTo>
                  <a:lnTo>
                    <a:pt x="2923" y="405"/>
                  </a:lnTo>
                  <a:lnTo>
                    <a:pt x="2961" y="392"/>
                  </a:lnTo>
                  <a:lnTo>
                    <a:pt x="2999" y="367"/>
                  </a:lnTo>
                  <a:lnTo>
                    <a:pt x="3024" y="329"/>
                  </a:lnTo>
                  <a:lnTo>
                    <a:pt x="3050" y="304"/>
                  </a:lnTo>
                  <a:lnTo>
                    <a:pt x="3062" y="266"/>
                  </a:lnTo>
                  <a:lnTo>
                    <a:pt x="3075" y="215"/>
                  </a:lnTo>
                  <a:lnTo>
                    <a:pt x="3062" y="177"/>
                  </a:lnTo>
                  <a:lnTo>
                    <a:pt x="3062" y="139"/>
                  </a:lnTo>
                  <a:lnTo>
                    <a:pt x="3037" y="101"/>
                  </a:lnTo>
                  <a:lnTo>
                    <a:pt x="3012" y="63"/>
                  </a:lnTo>
                  <a:lnTo>
                    <a:pt x="2986" y="38"/>
                  </a:lnTo>
                  <a:lnTo>
                    <a:pt x="2948" y="1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2718050" y="4839200"/>
              <a:ext cx="63925" cy="22175"/>
            </a:xfrm>
            <a:custGeom>
              <a:avLst/>
              <a:gdLst/>
              <a:ahLst/>
              <a:cxnLst/>
              <a:rect l="l" t="t" r="r" b="b"/>
              <a:pathLst>
                <a:path w="2557" h="887" extrusionOk="0">
                  <a:moveTo>
                    <a:pt x="2316" y="1"/>
                  </a:moveTo>
                  <a:lnTo>
                    <a:pt x="1962" y="64"/>
                  </a:lnTo>
                  <a:lnTo>
                    <a:pt x="1329" y="191"/>
                  </a:lnTo>
                  <a:lnTo>
                    <a:pt x="1279" y="203"/>
                  </a:lnTo>
                  <a:lnTo>
                    <a:pt x="1241" y="203"/>
                  </a:lnTo>
                  <a:lnTo>
                    <a:pt x="1127" y="229"/>
                  </a:lnTo>
                  <a:lnTo>
                    <a:pt x="975" y="267"/>
                  </a:lnTo>
                  <a:lnTo>
                    <a:pt x="671" y="330"/>
                  </a:lnTo>
                  <a:lnTo>
                    <a:pt x="355" y="418"/>
                  </a:lnTo>
                  <a:lnTo>
                    <a:pt x="203" y="456"/>
                  </a:lnTo>
                  <a:lnTo>
                    <a:pt x="127" y="469"/>
                  </a:lnTo>
                  <a:lnTo>
                    <a:pt x="64" y="520"/>
                  </a:lnTo>
                  <a:lnTo>
                    <a:pt x="39" y="545"/>
                  </a:lnTo>
                  <a:lnTo>
                    <a:pt x="13" y="583"/>
                  </a:lnTo>
                  <a:lnTo>
                    <a:pt x="1" y="634"/>
                  </a:lnTo>
                  <a:lnTo>
                    <a:pt x="1" y="672"/>
                  </a:lnTo>
                  <a:lnTo>
                    <a:pt x="1" y="709"/>
                  </a:lnTo>
                  <a:lnTo>
                    <a:pt x="13" y="747"/>
                  </a:lnTo>
                  <a:lnTo>
                    <a:pt x="51" y="811"/>
                  </a:lnTo>
                  <a:lnTo>
                    <a:pt x="89" y="849"/>
                  </a:lnTo>
                  <a:lnTo>
                    <a:pt x="152" y="874"/>
                  </a:lnTo>
                  <a:lnTo>
                    <a:pt x="216" y="887"/>
                  </a:lnTo>
                  <a:lnTo>
                    <a:pt x="279" y="874"/>
                  </a:lnTo>
                  <a:lnTo>
                    <a:pt x="747" y="747"/>
                  </a:lnTo>
                  <a:lnTo>
                    <a:pt x="1304" y="634"/>
                  </a:lnTo>
                  <a:lnTo>
                    <a:pt x="1317" y="621"/>
                  </a:lnTo>
                  <a:lnTo>
                    <a:pt x="1355" y="621"/>
                  </a:lnTo>
                  <a:lnTo>
                    <a:pt x="1519" y="583"/>
                  </a:lnTo>
                  <a:lnTo>
                    <a:pt x="2367" y="418"/>
                  </a:lnTo>
                  <a:lnTo>
                    <a:pt x="2417" y="406"/>
                  </a:lnTo>
                  <a:lnTo>
                    <a:pt x="2455" y="393"/>
                  </a:lnTo>
                  <a:lnTo>
                    <a:pt x="2506" y="343"/>
                  </a:lnTo>
                  <a:lnTo>
                    <a:pt x="2531" y="305"/>
                  </a:lnTo>
                  <a:lnTo>
                    <a:pt x="2544" y="267"/>
                  </a:lnTo>
                  <a:lnTo>
                    <a:pt x="2557" y="229"/>
                  </a:lnTo>
                  <a:lnTo>
                    <a:pt x="2557" y="178"/>
                  </a:lnTo>
                  <a:lnTo>
                    <a:pt x="2544" y="140"/>
                  </a:lnTo>
                  <a:lnTo>
                    <a:pt x="2519" y="102"/>
                  </a:lnTo>
                  <a:lnTo>
                    <a:pt x="2506" y="77"/>
                  </a:lnTo>
                  <a:lnTo>
                    <a:pt x="2468" y="39"/>
                  </a:lnTo>
                  <a:lnTo>
                    <a:pt x="2430" y="26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2526375" y="3300325"/>
              <a:ext cx="749375" cy="1327300"/>
            </a:xfrm>
            <a:custGeom>
              <a:avLst/>
              <a:gdLst/>
              <a:ahLst/>
              <a:cxnLst/>
              <a:rect l="l" t="t" r="r" b="b"/>
              <a:pathLst>
                <a:path w="29975" h="53092" extrusionOk="0">
                  <a:moveTo>
                    <a:pt x="11400" y="0"/>
                  </a:moveTo>
                  <a:lnTo>
                    <a:pt x="10869" y="13"/>
                  </a:lnTo>
                  <a:lnTo>
                    <a:pt x="10224" y="76"/>
                  </a:lnTo>
                  <a:lnTo>
                    <a:pt x="9591" y="152"/>
                  </a:lnTo>
                  <a:lnTo>
                    <a:pt x="9047" y="228"/>
                  </a:lnTo>
                  <a:lnTo>
                    <a:pt x="8503" y="317"/>
                  </a:lnTo>
                  <a:lnTo>
                    <a:pt x="7971" y="431"/>
                  </a:lnTo>
                  <a:lnTo>
                    <a:pt x="7440" y="557"/>
                  </a:lnTo>
                  <a:lnTo>
                    <a:pt x="6909" y="709"/>
                  </a:lnTo>
                  <a:lnTo>
                    <a:pt x="6377" y="861"/>
                  </a:lnTo>
                  <a:lnTo>
                    <a:pt x="5884" y="1038"/>
                  </a:lnTo>
                  <a:lnTo>
                    <a:pt x="5378" y="1215"/>
                  </a:lnTo>
                  <a:lnTo>
                    <a:pt x="4833" y="1443"/>
                  </a:lnTo>
                  <a:lnTo>
                    <a:pt x="4289" y="1671"/>
                  </a:lnTo>
                  <a:lnTo>
                    <a:pt x="3796" y="1911"/>
                  </a:lnTo>
                  <a:lnTo>
                    <a:pt x="3315" y="2151"/>
                  </a:lnTo>
                  <a:lnTo>
                    <a:pt x="2847" y="2392"/>
                  </a:lnTo>
                  <a:lnTo>
                    <a:pt x="2391" y="2657"/>
                  </a:lnTo>
                  <a:lnTo>
                    <a:pt x="1873" y="2974"/>
                  </a:lnTo>
                  <a:lnTo>
                    <a:pt x="1658" y="3113"/>
                  </a:lnTo>
                  <a:lnTo>
                    <a:pt x="1430" y="3265"/>
                  </a:lnTo>
                  <a:lnTo>
                    <a:pt x="1000" y="3581"/>
                  </a:lnTo>
                  <a:lnTo>
                    <a:pt x="785" y="3746"/>
                  </a:lnTo>
                  <a:lnTo>
                    <a:pt x="582" y="3923"/>
                  </a:lnTo>
                  <a:lnTo>
                    <a:pt x="291" y="4176"/>
                  </a:lnTo>
                  <a:lnTo>
                    <a:pt x="0" y="4441"/>
                  </a:lnTo>
                  <a:lnTo>
                    <a:pt x="76" y="4568"/>
                  </a:lnTo>
                  <a:lnTo>
                    <a:pt x="177" y="4581"/>
                  </a:lnTo>
                  <a:lnTo>
                    <a:pt x="266" y="4606"/>
                  </a:lnTo>
                  <a:lnTo>
                    <a:pt x="354" y="4657"/>
                  </a:lnTo>
                  <a:lnTo>
                    <a:pt x="430" y="4732"/>
                  </a:lnTo>
                  <a:lnTo>
                    <a:pt x="456" y="4770"/>
                  </a:lnTo>
                  <a:lnTo>
                    <a:pt x="506" y="4707"/>
                  </a:lnTo>
                  <a:lnTo>
                    <a:pt x="582" y="4657"/>
                  </a:lnTo>
                  <a:lnTo>
                    <a:pt x="658" y="4619"/>
                  </a:lnTo>
                  <a:lnTo>
                    <a:pt x="734" y="4606"/>
                  </a:lnTo>
                  <a:lnTo>
                    <a:pt x="810" y="4593"/>
                  </a:lnTo>
                  <a:lnTo>
                    <a:pt x="873" y="4606"/>
                  </a:lnTo>
                  <a:lnTo>
                    <a:pt x="936" y="4619"/>
                  </a:lnTo>
                  <a:lnTo>
                    <a:pt x="1000" y="4644"/>
                  </a:lnTo>
                  <a:lnTo>
                    <a:pt x="1050" y="4682"/>
                  </a:lnTo>
                  <a:lnTo>
                    <a:pt x="1101" y="4720"/>
                  </a:lnTo>
                  <a:lnTo>
                    <a:pt x="1151" y="4770"/>
                  </a:lnTo>
                  <a:lnTo>
                    <a:pt x="1189" y="4821"/>
                  </a:lnTo>
                  <a:lnTo>
                    <a:pt x="1506" y="5340"/>
                  </a:lnTo>
                  <a:lnTo>
                    <a:pt x="1809" y="5859"/>
                  </a:lnTo>
                  <a:lnTo>
                    <a:pt x="1961" y="6112"/>
                  </a:lnTo>
                  <a:lnTo>
                    <a:pt x="2100" y="6377"/>
                  </a:lnTo>
                  <a:lnTo>
                    <a:pt x="2404" y="6959"/>
                  </a:lnTo>
                  <a:lnTo>
                    <a:pt x="2594" y="7339"/>
                  </a:lnTo>
                  <a:lnTo>
                    <a:pt x="2607" y="7377"/>
                  </a:lnTo>
                  <a:lnTo>
                    <a:pt x="2809" y="7731"/>
                  </a:lnTo>
                  <a:lnTo>
                    <a:pt x="2961" y="8047"/>
                  </a:lnTo>
                  <a:lnTo>
                    <a:pt x="3151" y="8402"/>
                  </a:lnTo>
                  <a:lnTo>
                    <a:pt x="3328" y="8756"/>
                  </a:lnTo>
                  <a:lnTo>
                    <a:pt x="3366" y="8845"/>
                  </a:lnTo>
                  <a:lnTo>
                    <a:pt x="3631" y="9414"/>
                  </a:lnTo>
                  <a:lnTo>
                    <a:pt x="4074" y="10376"/>
                  </a:lnTo>
                  <a:lnTo>
                    <a:pt x="4530" y="11350"/>
                  </a:lnTo>
                  <a:lnTo>
                    <a:pt x="4542" y="11363"/>
                  </a:lnTo>
                  <a:lnTo>
                    <a:pt x="4833" y="11641"/>
                  </a:lnTo>
                  <a:lnTo>
                    <a:pt x="5479" y="12210"/>
                  </a:lnTo>
                  <a:lnTo>
                    <a:pt x="5466" y="12198"/>
                  </a:lnTo>
                  <a:lnTo>
                    <a:pt x="5466" y="12198"/>
                  </a:lnTo>
                  <a:lnTo>
                    <a:pt x="5593" y="12299"/>
                  </a:lnTo>
                  <a:lnTo>
                    <a:pt x="5744" y="12413"/>
                  </a:lnTo>
                  <a:lnTo>
                    <a:pt x="6630" y="12982"/>
                  </a:lnTo>
                  <a:lnTo>
                    <a:pt x="7516" y="13551"/>
                  </a:lnTo>
                  <a:lnTo>
                    <a:pt x="8414" y="14108"/>
                  </a:lnTo>
                  <a:lnTo>
                    <a:pt x="9313" y="14665"/>
                  </a:lnTo>
                  <a:lnTo>
                    <a:pt x="10211" y="15209"/>
                  </a:lnTo>
                  <a:lnTo>
                    <a:pt x="11122" y="15740"/>
                  </a:lnTo>
                  <a:lnTo>
                    <a:pt x="11995" y="16259"/>
                  </a:lnTo>
                  <a:lnTo>
                    <a:pt x="12868" y="16778"/>
                  </a:lnTo>
                  <a:lnTo>
                    <a:pt x="13716" y="17297"/>
                  </a:lnTo>
                  <a:lnTo>
                    <a:pt x="14133" y="17537"/>
                  </a:lnTo>
                  <a:lnTo>
                    <a:pt x="14576" y="17777"/>
                  </a:lnTo>
                  <a:lnTo>
                    <a:pt x="15310" y="18144"/>
                  </a:lnTo>
                  <a:lnTo>
                    <a:pt x="16044" y="18499"/>
                  </a:lnTo>
                  <a:lnTo>
                    <a:pt x="15981" y="18663"/>
                  </a:lnTo>
                  <a:lnTo>
                    <a:pt x="15310" y="20574"/>
                  </a:lnTo>
                  <a:lnTo>
                    <a:pt x="15120" y="21080"/>
                  </a:lnTo>
                  <a:lnTo>
                    <a:pt x="14930" y="21573"/>
                  </a:lnTo>
                  <a:lnTo>
                    <a:pt x="14513" y="22573"/>
                  </a:lnTo>
                  <a:lnTo>
                    <a:pt x="14095" y="23560"/>
                  </a:lnTo>
                  <a:lnTo>
                    <a:pt x="13665" y="24547"/>
                  </a:lnTo>
                  <a:lnTo>
                    <a:pt x="13235" y="25559"/>
                  </a:lnTo>
                  <a:lnTo>
                    <a:pt x="12817" y="26558"/>
                  </a:lnTo>
                  <a:lnTo>
                    <a:pt x="12412" y="27583"/>
                  </a:lnTo>
                  <a:lnTo>
                    <a:pt x="12033" y="28608"/>
                  </a:lnTo>
                  <a:lnTo>
                    <a:pt x="11337" y="30595"/>
                  </a:lnTo>
                  <a:lnTo>
                    <a:pt x="10945" y="31645"/>
                  </a:lnTo>
                  <a:lnTo>
                    <a:pt x="10540" y="32695"/>
                  </a:lnTo>
                  <a:lnTo>
                    <a:pt x="10337" y="33201"/>
                  </a:lnTo>
                  <a:lnTo>
                    <a:pt x="10122" y="33695"/>
                  </a:lnTo>
                  <a:lnTo>
                    <a:pt x="9679" y="34681"/>
                  </a:lnTo>
                  <a:lnTo>
                    <a:pt x="9237" y="35643"/>
                  </a:lnTo>
                  <a:lnTo>
                    <a:pt x="8794" y="36605"/>
                  </a:lnTo>
                  <a:lnTo>
                    <a:pt x="8376" y="37566"/>
                  </a:lnTo>
                  <a:lnTo>
                    <a:pt x="7971" y="38541"/>
                  </a:lnTo>
                  <a:lnTo>
                    <a:pt x="7579" y="39515"/>
                  </a:lnTo>
                  <a:lnTo>
                    <a:pt x="7187" y="40502"/>
                  </a:lnTo>
                  <a:lnTo>
                    <a:pt x="6795" y="41489"/>
                  </a:lnTo>
                  <a:lnTo>
                    <a:pt x="6390" y="42463"/>
                  </a:lnTo>
                  <a:lnTo>
                    <a:pt x="5972" y="43437"/>
                  </a:lnTo>
                  <a:lnTo>
                    <a:pt x="5542" y="44424"/>
                  </a:lnTo>
                  <a:lnTo>
                    <a:pt x="5137" y="45348"/>
                  </a:lnTo>
                  <a:lnTo>
                    <a:pt x="4720" y="46284"/>
                  </a:lnTo>
                  <a:lnTo>
                    <a:pt x="3948" y="48119"/>
                  </a:lnTo>
                  <a:lnTo>
                    <a:pt x="3581" y="48979"/>
                  </a:lnTo>
                  <a:lnTo>
                    <a:pt x="3214" y="49839"/>
                  </a:lnTo>
                  <a:lnTo>
                    <a:pt x="3201" y="49890"/>
                  </a:lnTo>
                  <a:lnTo>
                    <a:pt x="3189" y="49941"/>
                  </a:lnTo>
                  <a:lnTo>
                    <a:pt x="3189" y="50004"/>
                  </a:lnTo>
                  <a:lnTo>
                    <a:pt x="3201" y="50055"/>
                  </a:lnTo>
                  <a:lnTo>
                    <a:pt x="3227" y="50105"/>
                  </a:lnTo>
                  <a:lnTo>
                    <a:pt x="3252" y="50156"/>
                  </a:lnTo>
                  <a:lnTo>
                    <a:pt x="3290" y="50194"/>
                  </a:lnTo>
                  <a:lnTo>
                    <a:pt x="3328" y="50232"/>
                  </a:lnTo>
                  <a:lnTo>
                    <a:pt x="3353" y="50295"/>
                  </a:lnTo>
                  <a:lnTo>
                    <a:pt x="3391" y="50346"/>
                  </a:lnTo>
                  <a:lnTo>
                    <a:pt x="3442" y="50384"/>
                  </a:lnTo>
                  <a:lnTo>
                    <a:pt x="3505" y="50422"/>
                  </a:lnTo>
                  <a:lnTo>
                    <a:pt x="3669" y="50523"/>
                  </a:lnTo>
                  <a:lnTo>
                    <a:pt x="3960" y="50675"/>
                  </a:lnTo>
                  <a:lnTo>
                    <a:pt x="4277" y="50826"/>
                  </a:lnTo>
                  <a:lnTo>
                    <a:pt x="4593" y="50978"/>
                  </a:lnTo>
                  <a:lnTo>
                    <a:pt x="5276" y="51295"/>
                  </a:lnTo>
                  <a:lnTo>
                    <a:pt x="5960" y="51624"/>
                  </a:lnTo>
                  <a:lnTo>
                    <a:pt x="5972" y="51624"/>
                  </a:lnTo>
                  <a:lnTo>
                    <a:pt x="5972" y="51636"/>
                  </a:lnTo>
                  <a:lnTo>
                    <a:pt x="5985" y="51636"/>
                  </a:lnTo>
                  <a:lnTo>
                    <a:pt x="6529" y="51915"/>
                  </a:lnTo>
                  <a:lnTo>
                    <a:pt x="7073" y="52193"/>
                  </a:lnTo>
                  <a:lnTo>
                    <a:pt x="7617" y="52484"/>
                  </a:lnTo>
                  <a:lnTo>
                    <a:pt x="8161" y="52762"/>
                  </a:lnTo>
                  <a:lnTo>
                    <a:pt x="8123" y="52750"/>
                  </a:lnTo>
                  <a:lnTo>
                    <a:pt x="8781" y="53066"/>
                  </a:lnTo>
                  <a:lnTo>
                    <a:pt x="8844" y="53091"/>
                  </a:lnTo>
                  <a:lnTo>
                    <a:pt x="8908" y="53091"/>
                  </a:lnTo>
                  <a:lnTo>
                    <a:pt x="8984" y="53079"/>
                  </a:lnTo>
                  <a:lnTo>
                    <a:pt x="9059" y="53053"/>
                  </a:lnTo>
                  <a:lnTo>
                    <a:pt x="9135" y="53079"/>
                  </a:lnTo>
                  <a:lnTo>
                    <a:pt x="9275" y="53079"/>
                  </a:lnTo>
                  <a:lnTo>
                    <a:pt x="9350" y="53053"/>
                  </a:lnTo>
                  <a:lnTo>
                    <a:pt x="9414" y="53003"/>
                  </a:lnTo>
                  <a:lnTo>
                    <a:pt x="9464" y="52952"/>
                  </a:lnTo>
                  <a:lnTo>
                    <a:pt x="10084" y="52054"/>
                  </a:lnTo>
                  <a:lnTo>
                    <a:pt x="10717" y="51143"/>
                  </a:lnTo>
                  <a:lnTo>
                    <a:pt x="11527" y="49941"/>
                  </a:lnTo>
                  <a:lnTo>
                    <a:pt x="12324" y="48726"/>
                  </a:lnTo>
                  <a:lnTo>
                    <a:pt x="13096" y="47524"/>
                  </a:lnTo>
                  <a:lnTo>
                    <a:pt x="13488" y="46917"/>
                  </a:lnTo>
                  <a:lnTo>
                    <a:pt x="13880" y="46322"/>
                  </a:lnTo>
                  <a:lnTo>
                    <a:pt x="13880" y="46335"/>
                  </a:lnTo>
                  <a:lnTo>
                    <a:pt x="14652" y="45183"/>
                  </a:lnTo>
                  <a:lnTo>
                    <a:pt x="15006" y="44627"/>
                  </a:lnTo>
                  <a:lnTo>
                    <a:pt x="15361" y="44057"/>
                  </a:lnTo>
                  <a:lnTo>
                    <a:pt x="16044" y="42906"/>
                  </a:lnTo>
                  <a:lnTo>
                    <a:pt x="16714" y="41818"/>
                  </a:lnTo>
                  <a:lnTo>
                    <a:pt x="17107" y="41198"/>
                  </a:lnTo>
                  <a:lnTo>
                    <a:pt x="17499" y="40590"/>
                  </a:lnTo>
                  <a:lnTo>
                    <a:pt x="18283" y="39350"/>
                  </a:lnTo>
                  <a:lnTo>
                    <a:pt x="18650" y="38743"/>
                  </a:lnTo>
                  <a:lnTo>
                    <a:pt x="19005" y="38123"/>
                  </a:lnTo>
                  <a:lnTo>
                    <a:pt x="19346" y="37503"/>
                  </a:lnTo>
                  <a:lnTo>
                    <a:pt x="19675" y="36883"/>
                  </a:lnTo>
                  <a:lnTo>
                    <a:pt x="20384" y="35567"/>
                  </a:lnTo>
                  <a:lnTo>
                    <a:pt x="20751" y="34922"/>
                  </a:lnTo>
                  <a:lnTo>
                    <a:pt x="21130" y="34277"/>
                  </a:lnTo>
                  <a:lnTo>
                    <a:pt x="21877" y="32986"/>
                  </a:lnTo>
                  <a:lnTo>
                    <a:pt x="22611" y="31695"/>
                  </a:lnTo>
                  <a:lnTo>
                    <a:pt x="23306" y="30430"/>
                  </a:lnTo>
                  <a:lnTo>
                    <a:pt x="23648" y="29798"/>
                  </a:lnTo>
                  <a:lnTo>
                    <a:pt x="24015" y="29178"/>
                  </a:lnTo>
                  <a:lnTo>
                    <a:pt x="24205" y="28874"/>
                  </a:lnTo>
                  <a:lnTo>
                    <a:pt x="24395" y="28583"/>
                  </a:lnTo>
                  <a:lnTo>
                    <a:pt x="24610" y="28267"/>
                  </a:lnTo>
                  <a:lnTo>
                    <a:pt x="24648" y="28203"/>
                  </a:lnTo>
                  <a:lnTo>
                    <a:pt x="24736" y="28089"/>
                  </a:lnTo>
                  <a:lnTo>
                    <a:pt x="24812" y="27950"/>
                  </a:lnTo>
                  <a:lnTo>
                    <a:pt x="25521" y="26900"/>
                  </a:lnTo>
                  <a:lnTo>
                    <a:pt x="25913" y="26305"/>
                  </a:lnTo>
                  <a:lnTo>
                    <a:pt x="26293" y="25698"/>
                  </a:lnTo>
                  <a:lnTo>
                    <a:pt x="26988" y="24585"/>
                  </a:lnTo>
                  <a:lnTo>
                    <a:pt x="27672" y="23459"/>
                  </a:lnTo>
                  <a:lnTo>
                    <a:pt x="28266" y="22497"/>
                  </a:lnTo>
                  <a:lnTo>
                    <a:pt x="28557" y="22003"/>
                  </a:lnTo>
                  <a:lnTo>
                    <a:pt x="28823" y="21510"/>
                  </a:lnTo>
                  <a:lnTo>
                    <a:pt x="28962" y="21244"/>
                  </a:lnTo>
                  <a:lnTo>
                    <a:pt x="29089" y="20966"/>
                  </a:lnTo>
                  <a:lnTo>
                    <a:pt x="29215" y="20688"/>
                  </a:lnTo>
                  <a:lnTo>
                    <a:pt x="29317" y="20409"/>
                  </a:lnTo>
                  <a:lnTo>
                    <a:pt x="29418" y="20118"/>
                  </a:lnTo>
                  <a:lnTo>
                    <a:pt x="29519" y="19840"/>
                  </a:lnTo>
                  <a:lnTo>
                    <a:pt x="29608" y="19549"/>
                  </a:lnTo>
                  <a:lnTo>
                    <a:pt x="29683" y="19258"/>
                  </a:lnTo>
                  <a:lnTo>
                    <a:pt x="29747" y="18954"/>
                  </a:lnTo>
                  <a:lnTo>
                    <a:pt x="29810" y="18650"/>
                  </a:lnTo>
                  <a:lnTo>
                    <a:pt x="29873" y="18347"/>
                  </a:lnTo>
                  <a:lnTo>
                    <a:pt x="29911" y="18030"/>
                  </a:lnTo>
                  <a:lnTo>
                    <a:pt x="29949" y="17676"/>
                  </a:lnTo>
                  <a:lnTo>
                    <a:pt x="29974" y="17309"/>
                  </a:lnTo>
                  <a:lnTo>
                    <a:pt x="29974" y="16942"/>
                  </a:lnTo>
                  <a:lnTo>
                    <a:pt x="29962" y="16575"/>
                  </a:lnTo>
                  <a:lnTo>
                    <a:pt x="29949" y="16386"/>
                  </a:lnTo>
                  <a:lnTo>
                    <a:pt x="29924" y="16196"/>
                  </a:lnTo>
                  <a:lnTo>
                    <a:pt x="29848" y="15829"/>
                  </a:lnTo>
                  <a:lnTo>
                    <a:pt x="29759" y="15475"/>
                  </a:lnTo>
                  <a:lnTo>
                    <a:pt x="29633" y="15120"/>
                  </a:lnTo>
                  <a:lnTo>
                    <a:pt x="29557" y="14969"/>
                  </a:lnTo>
                  <a:lnTo>
                    <a:pt x="29494" y="14817"/>
                  </a:lnTo>
                  <a:lnTo>
                    <a:pt x="29329" y="14513"/>
                  </a:lnTo>
                  <a:lnTo>
                    <a:pt x="29139" y="14235"/>
                  </a:lnTo>
                  <a:lnTo>
                    <a:pt x="28950" y="13956"/>
                  </a:lnTo>
                  <a:lnTo>
                    <a:pt x="28570" y="13425"/>
                  </a:lnTo>
                  <a:lnTo>
                    <a:pt x="28178" y="12906"/>
                  </a:lnTo>
                  <a:lnTo>
                    <a:pt x="27773" y="12400"/>
                  </a:lnTo>
                  <a:lnTo>
                    <a:pt x="27355" y="11894"/>
                  </a:lnTo>
                  <a:lnTo>
                    <a:pt x="26913" y="11375"/>
                  </a:lnTo>
                  <a:lnTo>
                    <a:pt x="26457" y="10856"/>
                  </a:lnTo>
                  <a:lnTo>
                    <a:pt x="25559" y="9895"/>
                  </a:lnTo>
                  <a:lnTo>
                    <a:pt x="25141" y="9452"/>
                  </a:lnTo>
                  <a:lnTo>
                    <a:pt x="24724" y="9022"/>
                  </a:lnTo>
                  <a:lnTo>
                    <a:pt x="24230" y="8528"/>
                  </a:lnTo>
                  <a:lnTo>
                    <a:pt x="23737" y="8047"/>
                  </a:lnTo>
                  <a:lnTo>
                    <a:pt x="23193" y="7567"/>
                  </a:lnTo>
                  <a:lnTo>
                    <a:pt x="22649" y="7086"/>
                  </a:lnTo>
                  <a:lnTo>
                    <a:pt x="21560" y="6124"/>
                  </a:lnTo>
                  <a:lnTo>
                    <a:pt x="20966" y="5593"/>
                  </a:lnTo>
                  <a:lnTo>
                    <a:pt x="20991" y="5504"/>
                  </a:lnTo>
                  <a:lnTo>
                    <a:pt x="21004" y="5416"/>
                  </a:lnTo>
                  <a:lnTo>
                    <a:pt x="20978" y="5314"/>
                  </a:lnTo>
                  <a:lnTo>
                    <a:pt x="20928" y="5226"/>
                  </a:lnTo>
                  <a:lnTo>
                    <a:pt x="20510" y="4720"/>
                  </a:lnTo>
                  <a:lnTo>
                    <a:pt x="20219" y="4366"/>
                  </a:lnTo>
                  <a:lnTo>
                    <a:pt x="20131" y="4264"/>
                  </a:lnTo>
                  <a:lnTo>
                    <a:pt x="20093" y="4226"/>
                  </a:lnTo>
                  <a:lnTo>
                    <a:pt x="20029" y="4150"/>
                  </a:lnTo>
                  <a:lnTo>
                    <a:pt x="19878" y="3986"/>
                  </a:lnTo>
                  <a:lnTo>
                    <a:pt x="19536" y="3632"/>
                  </a:lnTo>
                  <a:lnTo>
                    <a:pt x="19182" y="3290"/>
                  </a:lnTo>
                  <a:lnTo>
                    <a:pt x="18815" y="2948"/>
                  </a:lnTo>
                  <a:lnTo>
                    <a:pt x="18435" y="2632"/>
                  </a:lnTo>
                  <a:lnTo>
                    <a:pt x="18081" y="2316"/>
                  </a:lnTo>
                  <a:lnTo>
                    <a:pt x="17701" y="2025"/>
                  </a:lnTo>
                  <a:lnTo>
                    <a:pt x="17309" y="1734"/>
                  </a:lnTo>
                  <a:lnTo>
                    <a:pt x="17107" y="1607"/>
                  </a:lnTo>
                  <a:lnTo>
                    <a:pt x="16904" y="1481"/>
                  </a:lnTo>
                  <a:lnTo>
                    <a:pt x="16676" y="1354"/>
                  </a:lnTo>
                  <a:lnTo>
                    <a:pt x="16449" y="1240"/>
                  </a:lnTo>
                  <a:lnTo>
                    <a:pt x="16221" y="1126"/>
                  </a:lnTo>
                  <a:lnTo>
                    <a:pt x="15981" y="1025"/>
                  </a:lnTo>
                  <a:lnTo>
                    <a:pt x="15500" y="848"/>
                  </a:lnTo>
                  <a:lnTo>
                    <a:pt x="15019" y="684"/>
                  </a:lnTo>
                  <a:lnTo>
                    <a:pt x="14513" y="519"/>
                  </a:lnTo>
                  <a:lnTo>
                    <a:pt x="14007" y="367"/>
                  </a:lnTo>
                  <a:lnTo>
                    <a:pt x="13488" y="241"/>
                  </a:lnTo>
                  <a:lnTo>
                    <a:pt x="12969" y="127"/>
                  </a:lnTo>
                  <a:lnTo>
                    <a:pt x="12716" y="89"/>
                  </a:lnTo>
                  <a:lnTo>
                    <a:pt x="12450" y="51"/>
                  </a:lnTo>
                  <a:lnTo>
                    <a:pt x="12185" y="26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717525" y="3141225"/>
              <a:ext cx="1667975" cy="322975"/>
            </a:xfrm>
            <a:custGeom>
              <a:avLst/>
              <a:gdLst/>
              <a:ahLst/>
              <a:cxnLst/>
              <a:rect l="l" t="t" r="r" b="b"/>
              <a:pathLst>
                <a:path w="66719" h="12919" extrusionOk="0">
                  <a:moveTo>
                    <a:pt x="2241" y="0"/>
                  </a:moveTo>
                  <a:lnTo>
                    <a:pt x="2190" y="13"/>
                  </a:lnTo>
                  <a:lnTo>
                    <a:pt x="2139" y="25"/>
                  </a:lnTo>
                  <a:lnTo>
                    <a:pt x="2101" y="51"/>
                  </a:lnTo>
                  <a:lnTo>
                    <a:pt x="2063" y="89"/>
                  </a:lnTo>
                  <a:lnTo>
                    <a:pt x="2025" y="127"/>
                  </a:lnTo>
                  <a:lnTo>
                    <a:pt x="2000" y="164"/>
                  </a:lnTo>
                  <a:lnTo>
                    <a:pt x="1987" y="215"/>
                  </a:lnTo>
                  <a:lnTo>
                    <a:pt x="1987" y="266"/>
                  </a:lnTo>
                  <a:lnTo>
                    <a:pt x="1987" y="291"/>
                  </a:lnTo>
                  <a:lnTo>
                    <a:pt x="1987" y="342"/>
                  </a:lnTo>
                  <a:lnTo>
                    <a:pt x="2000" y="392"/>
                  </a:lnTo>
                  <a:lnTo>
                    <a:pt x="2000" y="430"/>
                  </a:lnTo>
                  <a:lnTo>
                    <a:pt x="2000" y="531"/>
                  </a:lnTo>
                  <a:lnTo>
                    <a:pt x="1962" y="835"/>
                  </a:lnTo>
                  <a:lnTo>
                    <a:pt x="1912" y="1139"/>
                  </a:lnTo>
                  <a:lnTo>
                    <a:pt x="1912" y="1101"/>
                  </a:lnTo>
                  <a:lnTo>
                    <a:pt x="1709" y="2050"/>
                  </a:lnTo>
                  <a:lnTo>
                    <a:pt x="1507" y="3049"/>
                  </a:lnTo>
                  <a:lnTo>
                    <a:pt x="1203" y="4631"/>
                  </a:lnTo>
                  <a:lnTo>
                    <a:pt x="1051" y="5428"/>
                  </a:lnTo>
                  <a:lnTo>
                    <a:pt x="912" y="6225"/>
                  </a:lnTo>
                  <a:lnTo>
                    <a:pt x="646" y="7845"/>
                  </a:lnTo>
                  <a:lnTo>
                    <a:pt x="532" y="8654"/>
                  </a:lnTo>
                  <a:lnTo>
                    <a:pt x="419" y="9464"/>
                  </a:lnTo>
                  <a:lnTo>
                    <a:pt x="1" y="12514"/>
                  </a:lnTo>
                  <a:lnTo>
                    <a:pt x="1" y="12577"/>
                  </a:lnTo>
                  <a:lnTo>
                    <a:pt x="14" y="12627"/>
                  </a:lnTo>
                  <a:lnTo>
                    <a:pt x="26" y="12665"/>
                  </a:lnTo>
                  <a:lnTo>
                    <a:pt x="64" y="12716"/>
                  </a:lnTo>
                  <a:lnTo>
                    <a:pt x="90" y="12754"/>
                  </a:lnTo>
                  <a:lnTo>
                    <a:pt x="140" y="12779"/>
                  </a:lnTo>
                  <a:lnTo>
                    <a:pt x="178" y="12805"/>
                  </a:lnTo>
                  <a:lnTo>
                    <a:pt x="229" y="12817"/>
                  </a:lnTo>
                  <a:lnTo>
                    <a:pt x="241" y="12817"/>
                  </a:lnTo>
                  <a:lnTo>
                    <a:pt x="292" y="12830"/>
                  </a:lnTo>
                  <a:lnTo>
                    <a:pt x="65441" y="12830"/>
                  </a:lnTo>
                  <a:lnTo>
                    <a:pt x="65479" y="12855"/>
                  </a:lnTo>
                  <a:lnTo>
                    <a:pt x="65530" y="12881"/>
                  </a:lnTo>
                  <a:lnTo>
                    <a:pt x="65555" y="12881"/>
                  </a:lnTo>
                  <a:lnTo>
                    <a:pt x="65593" y="12893"/>
                  </a:lnTo>
                  <a:lnTo>
                    <a:pt x="65580" y="12893"/>
                  </a:lnTo>
                  <a:lnTo>
                    <a:pt x="65644" y="12906"/>
                  </a:lnTo>
                  <a:lnTo>
                    <a:pt x="65719" y="12918"/>
                  </a:lnTo>
                  <a:lnTo>
                    <a:pt x="66112" y="12918"/>
                  </a:lnTo>
                  <a:lnTo>
                    <a:pt x="66200" y="12893"/>
                  </a:lnTo>
                  <a:lnTo>
                    <a:pt x="66289" y="12868"/>
                  </a:lnTo>
                  <a:lnTo>
                    <a:pt x="66339" y="12830"/>
                  </a:lnTo>
                  <a:lnTo>
                    <a:pt x="66377" y="12792"/>
                  </a:lnTo>
                  <a:lnTo>
                    <a:pt x="66453" y="12805"/>
                  </a:lnTo>
                  <a:lnTo>
                    <a:pt x="66491" y="12805"/>
                  </a:lnTo>
                  <a:lnTo>
                    <a:pt x="66542" y="12792"/>
                  </a:lnTo>
                  <a:lnTo>
                    <a:pt x="66592" y="12767"/>
                  </a:lnTo>
                  <a:lnTo>
                    <a:pt x="66630" y="12741"/>
                  </a:lnTo>
                  <a:lnTo>
                    <a:pt x="66668" y="12703"/>
                  </a:lnTo>
                  <a:lnTo>
                    <a:pt x="66694" y="12665"/>
                  </a:lnTo>
                  <a:lnTo>
                    <a:pt x="66706" y="12615"/>
                  </a:lnTo>
                  <a:lnTo>
                    <a:pt x="66719" y="12564"/>
                  </a:lnTo>
                  <a:lnTo>
                    <a:pt x="66719" y="12501"/>
                  </a:lnTo>
                  <a:lnTo>
                    <a:pt x="66630" y="11261"/>
                  </a:lnTo>
                  <a:lnTo>
                    <a:pt x="66529" y="10021"/>
                  </a:lnTo>
                  <a:lnTo>
                    <a:pt x="66453" y="9237"/>
                  </a:lnTo>
                  <a:lnTo>
                    <a:pt x="66352" y="8439"/>
                  </a:lnTo>
                  <a:lnTo>
                    <a:pt x="66251" y="7655"/>
                  </a:lnTo>
                  <a:lnTo>
                    <a:pt x="66137" y="6870"/>
                  </a:lnTo>
                  <a:lnTo>
                    <a:pt x="65871" y="5226"/>
                  </a:lnTo>
                  <a:lnTo>
                    <a:pt x="65580" y="3581"/>
                  </a:lnTo>
                  <a:lnTo>
                    <a:pt x="65441" y="2771"/>
                  </a:lnTo>
                  <a:lnTo>
                    <a:pt x="65277" y="1974"/>
                  </a:lnTo>
                  <a:lnTo>
                    <a:pt x="65099" y="1189"/>
                  </a:lnTo>
                  <a:lnTo>
                    <a:pt x="65024" y="848"/>
                  </a:lnTo>
                  <a:lnTo>
                    <a:pt x="64948" y="519"/>
                  </a:lnTo>
                  <a:lnTo>
                    <a:pt x="64948" y="493"/>
                  </a:lnTo>
                  <a:lnTo>
                    <a:pt x="64935" y="430"/>
                  </a:lnTo>
                  <a:lnTo>
                    <a:pt x="64910" y="367"/>
                  </a:lnTo>
                  <a:lnTo>
                    <a:pt x="64872" y="316"/>
                  </a:lnTo>
                  <a:lnTo>
                    <a:pt x="64821" y="278"/>
                  </a:lnTo>
                  <a:lnTo>
                    <a:pt x="64821" y="266"/>
                  </a:lnTo>
                  <a:lnTo>
                    <a:pt x="64821" y="215"/>
                  </a:lnTo>
                  <a:lnTo>
                    <a:pt x="64808" y="164"/>
                  </a:lnTo>
                  <a:lnTo>
                    <a:pt x="64783" y="127"/>
                  </a:lnTo>
                  <a:lnTo>
                    <a:pt x="64745" y="89"/>
                  </a:lnTo>
                  <a:lnTo>
                    <a:pt x="64707" y="51"/>
                  </a:lnTo>
                  <a:lnTo>
                    <a:pt x="64657" y="25"/>
                  </a:lnTo>
                  <a:lnTo>
                    <a:pt x="64606" y="13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2264450" y="1959775"/>
              <a:ext cx="496325" cy="571925"/>
            </a:xfrm>
            <a:custGeom>
              <a:avLst/>
              <a:gdLst/>
              <a:ahLst/>
              <a:cxnLst/>
              <a:rect l="l" t="t" r="r" b="b"/>
              <a:pathLst>
                <a:path w="19853" h="22877" extrusionOk="0">
                  <a:moveTo>
                    <a:pt x="2835" y="10413"/>
                  </a:moveTo>
                  <a:lnTo>
                    <a:pt x="2974" y="10464"/>
                  </a:lnTo>
                  <a:lnTo>
                    <a:pt x="2949" y="10464"/>
                  </a:lnTo>
                  <a:lnTo>
                    <a:pt x="2835" y="10413"/>
                  </a:lnTo>
                  <a:close/>
                  <a:moveTo>
                    <a:pt x="7200" y="16183"/>
                  </a:moveTo>
                  <a:lnTo>
                    <a:pt x="7365" y="16297"/>
                  </a:lnTo>
                  <a:lnTo>
                    <a:pt x="7352" y="16297"/>
                  </a:lnTo>
                  <a:lnTo>
                    <a:pt x="7200" y="16183"/>
                  </a:lnTo>
                  <a:close/>
                  <a:moveTo>
                    <a:pt x="14463" y="16752"/>
                  </a:moveTo>
                  <a:lnTo>
                    <a:pt x="14463" y="16765"/>
                  </a:lnTo>
                  <a:lnTo>
                    <a:pt x="14450" y="16765"/>
                  </a:lnTo>
                  <a:lnTo>
                    <a:pt x="14286" y="16841"/>
                  </a:lnTo>
                  <a:lnTo>
                    <a:pt x="14463" y="16752"/>
                  </a:lnTo>
                  <a:close/>
                  <a:moveTo>
                    <a:pt x="8680" y="17562"/>
                  </a:moveTo>
                  <a:lnTo>
                    <a:pt x="8718" y="17587"/>
                  </a:lnTo>
                  <a:lnTo>
                    <a:pt x="8718" y="17587"/>
                  </a:lnTo>
                  <a:lnTo>
                    <a:pt x="8680" y="17575"/>
                  </a:lnTo>
                  <a:lnTo>
                    <a:pt x="8680" y="17562"/>
                  </a:lnTo>
                  <a:close/>
                  <a:moveTo>
                    <a:pt x="9806" y="21510"/>
                  </a:moveTo>
                  <a:lnTo>
                    <a:pt x="10079" y="21829"/>
                  </a:lnTo>
                  <a:lnTo>
                    <a:pt x="10079" y="21829"/>
                  </a:lnTo>
                  <a:lnTo>
                    <a:pt x="10076" y="21828"/>
                  </a:lnTo>
                  <a:lnTo>
                    <a:pt x="9806" y="21510"/>
                  </a:lnTo>
                  <a:close/>
                  <a:moveTo>
                    <a:pt x="12299" y="0"/>
                  </a:moveTo>
                  <a:lnTo>
                    <a:pt x="11869" y="13"/>
                  </a:lnTo>
                  <a:lnTo>
                    <a:pt x="11439" y="25"/>
                  </a:lnTo>
                  <a:lnTo>
                    <a:pt x="11009" y="63"/>
                  </a:lnTo>
                  <a:lnTo>
                    <a:pt x="10591" y="114"/>
                  </a:lnTo>
                  <a:lnTo>
                    <a:pt x="10186" y="190"/>
                  </a:lnTo>
                  <a:lnTo>
                    <a:pt x="9769" y="266"/>
                  </a:lnTo>
                  <a:lnTo>
                    <a:pt x="9351" y="367"/>
                  </a:lnTo>
                  <a:lnTo>
                    <a:pt x="8946" y="481"/>
                  </a:lnTo>
                  <a:lnTo>
                    <a:pt x="8541" y="607"/>
                  </a:lnTo>
                  <a:lnTo>
                    <a:pt x="8149" y="747"/>
                  </a:lnTo>
                  <a:lnTo>
                    <a:pt x="7757" y="911"/>
                  </a:lnTo>
                  <a:lnTo>
                    <a:pt x="7352" y="1101"/>
                  </a:lnTo>
                  <a:lnTo>
                    <a:pt x="7162" y="1189"/>
                  </a:lnTo>
                  <a:lnTo>
                    <a:pt x="6960" y="1303"/>
                  </a:lnTo>
                  <a:lnTo>
                    <a:pt x="6605" y="1518"/>
                  </a:lnTo>
                  <a:lnTo>
                    <a:pt x="6264" y="1746"/>
                  </a:lnTo>
                  <a:lnTo>
                    <a:pt x="5922" y="1999"/>
                  </a:lnTo>
                  <a:lnTo>
                    <a:pt x="5580" y="2265"/>
                  </a:lnTo>
                  <a:lnTo>
                    <a:pt x="5264" y="2531"/>
                  </a:lnTo>
                  <a:lnTo>
                    <a:pt x="4960" y="2834"/>
                  </a:lnTo>
                  <a:lnTo>
                    <a:pt x="4669" y="3151"/>
                  </a:lnTo>
                  <a:lnTo>
                    <a:pt x="4404" y="3480"/>
                  </a:lnTo>
                  <a:lnTo>
                    <a:pt x="4138" y="3821"/>
                  </a:lnTo>
                  <a:lnTo>
                    <a:pt x="3898" y="4175"/>
                  </a:lnTo>
                  <a:lnTo>
                    <a:pt x="3683" y="4530"/>
                  </a:lnTo>
                  <a:lnTo>
                    <a:pt x="3480" y="4909"/>
                  </a:lnTo>
                  <a:lnTo>
                    <a:pt x="3303" y="5276"/>
                  </a:lnTo>
                  <a:lnTo>
                    <a:pt x="3138" y="5656"/>
                  </a:lnTo>
                  <a:lnTo>
                    <a:pt x="2987" y="6035"/>
                  </a:lnTo>
                  <a:lnTo>
                    <a:pt x="2923" y="6238"/>
                  </a:lnTo>
                  <a:lnTo>
                    <a:pt x="2873" y="6440"/>
                  </a:lnTo>
                  <a:lnTo>
                    <a:pt x="2784" y="6782"/>
                  </a:lnTo>
                  <a:lnTo>
                    <a:pt x="2734" y="6757"/>
                  </a:lnTo>
                  <a:lnTo>
                    <a:pt x="2544" y="6681"/>
                  </a:lnTo>
                  <a:lnTo>
                    <a:pt x="2354" y="6617"/>
                  </a:lnTo>
                  <a:lnTo>
                    <a:pt x="2139" y="6579"/>
                  </a:lnTo>
                  <a:lnTo>
                    <a:pt x="1911" y="6567"/>
                  </a:lnTo>
                  <a:lnTo>
                    <a:pt x="1683" y="6567"/>
                  </a:lnTo>
                  <a:lnTo>
                    <a:pt x="1468" y="6605"/>
                  </a:lnTo>
                  <a:lnTo>
                    <a:pt x="1279" y="6655"/>
                  </a:lnTo>
                  <a:lnTo>
                    <a:pt x="1089" y="6719"/>
                  </a:lnTo>
                  <a:lnTo>
                    <a:pt x="924" y="6795"/>
                  </a:lnTo>
                  <a:lnTo>
                    <a:pt x="747" y="6896"/>
                  </a:lnTo>
                  <a:lnTo>
                    <a:pt x="608" y="7010"/>
                  </a:lnTo>
                  <a:lnTo>
                    <a:pt x="469" y="7124"/>
                  </a:lnTo>
                  <a:lnTo>
                    <a:pt x="342" y="7263"/>
                  </a:lnTo>
                  <a:lnTo>
                    <a:pt x="241" y="7415"/>
                  </a:lnTo>
                  <a:lnTo>
                    <a:pt x="152" y="7579"/>
                  </a:lnTo>
                  <a:lnTo>
                    <a:pt x="89" y="7744"/>
                  </a:lnTo>
                  <a:lnTo>
                    <a:pt x="39" y="7921"/>
                  </a:lnTo>
                  <a:lnTo>
                    <a:pt x="13" y="8098"/>
                  </a:lnTo>
                  <a:lnTo>
                    <a:pt x="1" y="8275"/>
                  </a:lnTo>
                  <a:lnTo>
                    <a:pt x="13" y="8439"/>
                  </a:lnTo>
                  <a:lnTo>
                    <a:pt x="26" y="8617"/>
                  </a:lnTo>
                  <a:lnTo>
                    <a:pt x="64" y="8781"/>
                  </a:lnTo>
                  <a:lnTo>
                    <a:pt x="114" y="8958"/>
                  </a:lnTo>
                  <a:lnTo>
                    <a:pt x="190" y="9110"/>
                  </a:lnTo>
                  <a:lnTo>
                    <a:pt x="266" y="9274"/>
                  </a:lnTo>
                  <a:lnTo>
                    <a:pt x="355" y="9414"/>
                  </a:lnTo>
                  <a:lnTo>
                    <a:pt x="507" y="9616"/>
                  </a:lnTo>
                  <a:lnTo>
                    <a:pt x="671" y="9793"/>
                  </a:lnTo>
                  <a:lnTo>
                    <a:pt x="861" y="9958"/>
                  </a:lnTo>
                  <a:lnTo>
                    <a:pt x="1063" y="10097"/>
                  </a:lnTo>
                  <a:lnTo>
                    <a:pt x="1354" y="10287"/>
                  </a:lnTo>
                  <a:lnTo>
                    <a:pt x="1658" y="10464"/>
                  </a:lnTo>
                  <a:lnTo>
                    <a:pt x="1962" y="10628"/>
                  </a:lnTo>
                  <a:lnTo>
                    <a:pt x="2291" y="10768"/>
                  </a:lnTo>
                  <a:lnTo>
                    <a:pt x="2632" y="10907"/>
                  </a:lnTo>
                  <a:lnTo>
                    <a:pt x="2987" y="11033"/>
                  </a:lnTo>
                  <a:lnTo>
                    <a:pt x="3176" y="11641"/>
                  </a:lnTo>
                  <a:lnTo>
                    <a:pt x="3290" y="11995"/>
                  </a:lnTo>
                  <a:lnTo>
                    <a:pt x="3404" y="12336"/>
                  </a:lnTo>
                  <a:lnTo>
                    <a:pt x="3543" y="12665"/>
                  </a:lnTo>
                  <a:lnTo>
                    <a:pt x="3683" y="13007"/>
                  </a:lnTo>
                  <a:lnTo>
                    <a:pt x="3771" y="13184"/>
                  </a:lnTo>
                  <a:lnTo>
                    <a:pt x="3784" y="13197"/>
                  </a:lnTo>
                  <a:lnTo>
                    <a:pt x="3796" y="13222"/>
                  </a:lnTo>
                  <a:lnTo>
                    <a:pt x="3885" y="13399"/>
                  </a:lnTo>
                  <a:lnTo>
                    <a:pt x="3986" y="13576"/>
                  </a:lnTo>
                  <a:lnTo>
                    <a:pt x="4087" y="13754"/>
                  </a:lnTo>
                  <a:lnTo>
                    <a:pt x="4303" y="14057"/>
                  </a:lnTo>
                  <a:lnTo>
                    <a:pt x="4543" y="14361"/>
                  </a:lnTo>
                  <a:lnTo>
                    <a:pt x="4783" y="14652"/>
                  </a:lnTo>
                  <a:lnTo>
                    <a:pt x="5049" y="14943"/>
                  </a:lnTo>
                  <a:lnTo>
                    <a:pt x="5315" y="15234"/>
                  </a:lnTo>
                  <a:lnTo>
                    <a:pt x="5606" y="15512"/>
                  </a:lnTo>
                  <a:lnTo>
                    <a:pt x="5897" y="15791"/>
                  </a:lnTo>
                  <a:lnTo>
                    <a:pt x="6200" y="16056"/>
                  </a:lnTo>
                  <a:lnTo>
                    <a:pt x="6517" y="16335"/>
                  </a:lnTo>
                  <a:lnTo>
                    <a:pt x="6858" y="16588"/>
                  </a:lnTo>
                  <a:lnTo>
                    <a:pt x="7213" y="16841"/>
                  </a:lnTo>
                  <a:lnTo>
                    <a:pt x="7567" y="17056"/>
                  </a:lnTo>
                  <a:lnTo>
                    <a:pt x="7833" y="17208"/>
                  </a:lnTo>
                  <a:lnTo>
                    <a:pt x="8098" y="17334"/>
                  </a:lnTo>
                  <a:lnTo>
                    <a:pt x="8124" y="17385"/>
                  </a:lnTo>
                  <a:lnTo>
                    <a:pt x="8149" y="17613"/>
                  </a:lnTo>
                  <a:lnTo>
                    <a:pt x="8162" y="17853"/>
                  </a:lnTo>
                  <a:lnTo>
                    <a:pt x="8162" y="17815"/>
                  </a:lnTo>
                  <a:lnTo>
                    <a:pt x="8187" y="18296"/>
                  </a:lnTo>
                  <a:lnTo>
                    <a:pt x="8187" y="18777"/>
                  </a:lnTo>
                  <a:lnTo>
                    <a:pt x="8174" y="19220"/>
                  </a:lnTo>
                  <a:lnTo>
                    <a:pt x="8162" y="19662"/>
                  </a:lnTo>
                  <a:lnTo>
                    <a:pt x="8098" y="19700"/>
                  </a:lnTo>
                  <a:lnTo>
                    <a:pt x="8048" y="19764"/>
                  </a:lnTo>
                  <a:lnTo>
                    <a:pt x="8022" y="19827"/>
                  </a:lnTo>
                  <a:lnTo>
                    <a:pt x="8010" y="19903"/>
                  </a:lnTo>
                  <a:lnTo>
                    <a:pt x="8022" y="19991"/>
                  </a:lnTo>
                  <a:lnTo>
                    <a:pt x="8048" y="20055"/>
                  </a:lnTo>
                  <a:lnTo>
                    <a:pt x="8162" y="20219"/>
                  </a:lnTo>
                  <a:lnTo>
                    <a:pt x="8465" y="20687"/>
                  </a:lnTo>
                  <a:lnTo>
                    <a:pt x="8782" y="21105"/>
                  </a:lnTo>
                  <a:lnTo>
                    <a:pt x="9111" y="21510"/>
                  </a:lnTo>
                  <a:lnTo>
                    <a:pt x="9604" y="22092"/>
                  </a:lnTo>
                  <a:lnTo>
                    <a:pt x="9756" y="22256"/>
                  </a:lnTo>
                  <a:lnTo>
                    <a:pt x="9895" y="22408"/>
                  </a:lnTo>
                  <a:lnTo>
                    <a:pt x="10047" y="22547"/>
                  </a:lnTo>
                  <a:lnTo>
                    <a:pt x="10224" y="22674"/>
                  </a:lnTo>
                  <a:lnTo>
                    <a:pt x="10300" y="22737"/>
                  </a:lnTo>
                  <a:lnTo>
                    <a:pt x="10401" y="22775"/>
                  </a:lnTo>
                  <a:lnTo>
                    <a:pt x="10490" y="22813"/>
                  </a:lnTo>
                  <a:lnTo>
                    <a:pt x="10591" y="22851"/>
                  </a:lnTo>
                  <a:lnTo>
                    <a:pt x="10717" y="22876"/>
                  </a:lnTo>
                  <a:lnTo>
                    <a:pt x="10857" y="22876"/>
                  </a:lnTo>
                  <a:lnTo>
                    <a:pt x="11021" y="22864"/>
                  </a:lnTo>
                  <a:lnTo>
                    <a:pt x="11198" y="22826"/>
                  </a:lnTo>
                  <a:lnTo>
                    <a:pt x="11375" y="22762"/>
                  </a:lnTo>
                  <a:lnTo>
                    <a:pt x="11540" y="22686"/>
                  </a:lnTo>
                  <a:lnTo>
                    <a:pt x="11692" y="22585"/>
                  </a:lnTo>
                  <a:lnTo>
                    <a:pt x="11844" y="22459"/>
                  </a:lnTo>
                  <a:lnTo>
                    <a:pt x="11995" y="22332"/>
                  </a:lnTo>
                  <a:lnTo>
                    <a:pt x="12135" y="22180"/>
                  </a:lnTo>
                  <a:lnTo>
                    <a:pt x="12261" y="22041"/>
                  </a:lnTo>
                  <a:lnTo>
                    <a:pt x="12362" y="21902"/>
                  </a:lnTo>
                  <a:lnTo>
                    <a:pt x="12464" y="21750"/>
                  </a:lnTo>
                  <a:lnTo>
                    <a:pt x="12552" y="21598"/>
                  </a:lnTo>
                  <a:lnTo>
                    <a:pt x="12641" y="21446"/>
                  </a:lnTo>
                  <a:lnTo>
                    <a:pt x="12767" y="21181"/>
                  </a:lnTo>
                  <a:lnTo>
                    <a:pt x="12881" y="20902"/>
                  </a:lnTo>
                  <a:lnTo>
                    <a:pt x="12944" y="20675"/>
                  </a:lnTo>
                  <a:lnTo>
                    <a:pt x="12995" y="20447"/>
                  </a:lnTo>
                  <a:lnTo>
                    <a:pt x="12995" y="20409"/>
                  </a:lnTo>
                  <a:lnTo>
                    <a:pt x="12995" y="20358"/>
                  </a:lnTo>
                  <a:lnTo>
                    <a:pt x="12970" y="20282"/>
                  </a:lnTo>
                  <a:lnTo>
                    <a:pt x="12957" y="18929"/>
                  </a:lnTo>
                  <a:lnTo>
                    <a:pt x="12970" y="17929"/>
                  </a:lnTo>
                  <a:lnTo>
                    <a:pt x="13084" y="17904"/>
                  </a:lnTo>
                  <a:lnTo>
                    <a:pt x="13273" y="17840"/>
                  </a:lnTo>
                  <a:lnTo>
                    <a:pt x="13463" y="17777"/>
                  </a:lnTo>
                  <a:lnTo>
                    <a:pt x="13830" y="17638"/>
                  </a:lnTo>
                  <a:lnTo>
                    <a:pt x="14184" y="17486"/>
                  </a:lnTo>
                  <a:lnTo>
                    <a:pt x="14539" y="17322"/>
                  </a:lnTo>
                  <a:lnTo>
                    <a:pt x="14880" y="17144"/>
                  </a:lnTo>
                  <a:lnTo>
                    <a:pt x="15222" y="16955"/>
                  </a:lnTo>
                  <a:lnTo>
                    <a:pt x="15564" y="16765"/>
                  </a:lnTo>
                  <a:lnTo>
                    <a:pt x="15892" y="16550"/>
                  </a:lnTo>
                  <a:lnTo>
                    <a:pt x="16234" y="16322"/>
                  </a:lnTo>
                  <a:lnTo>
                    <a:pt x="16550" y="16069"/>
                  </a:lnTo>
                  <a:lnTo>
                    <a:pt x="16803" y="15854"/>
                  </a:lnTo>
                  <a:lnTo>
                    <a:pt x="17044" y="15626"/>
                  </a:lnTo>
                  <a:lnTo>
                    <a:pt x="17272" y="15386"/>
                  </a:lnTo>
                  <a:lnTo>
                    <a:pt x="17487" y="15133"/>
                  </a:lnTo>
                  <a:lnTo>
                    <a:pt x="17714" y="14854"/>
                  </a:lnTo>
                  <a:lnTo>
                    <a:pt x="17930" y="14551"/>
                  </a:lnTo>
                  <a:lnTo>
                    <a:pt x="18132" y="14247"/>
                  </a:lnTo>
                  <a:lnTo>
                    <a:pt x="18322" y="13943"/>
                  </a:lnTo>
                  <a:lnTo>
                    <a:pt x="18499" y="13614"/>
                  </a:lnTo>
                  <a:lnTo>
                    <a:pt x="18676" y="13298"/>
                  </a:lnTo>
                  <a:lnTo>
                    <a:pt x="18828" y="12969"/>
                  </a:lnTo>
                  <a:lnTo>
                    <a:pt x="18980" y="12640"/>
                  </a:lnTo>
                  <a:lnTo>
                    <a:pt x="19132" y="12273"/>
                  </a:lnTo>
                  <a:lnTo>
                    <a:pt x="19271" y="11906"/>
                  </a:lnTo>
                  <a:lnTo>
                    <a:pt x="19385" y="11539"/>
                  </a:lnTo>
                  <a:lnTo>
                    <a:pt x="19499" y="11160"/>
                  </a:lnTo>
                  <a:lnTo>
                    <a:pt x="19600" y="10755"/>
                  </a:lnTo>
                  <a:lnTo>
                    <a:pt x="19676" y="10337"/>
                  </a:lnTo>
                  <a:lnTo>
                    <a:pt x="19752" y="9920"/>
                  </a:lnTo>
                  <a:lnTo>
                    <a:pt x="19790" y="9502"/>
                  </a:lnTo>
                  <a:lnTo>
                    <a:pt x="19827" y="9097"/>
                  </a:lnTo>
                  <a:lnTo>
                    <a:pt x="19853" y="8705"/>
                  </a:lnTo>
                  <a:lnTo>
                    <a:pt x="19853" y="8300"/>
                  </a:lnTo>
                  <a:lnTo>
                    <a:pt x="19840" y="7895"/>
                  </a:lnTo>
                  <a:lnTo>
                    <a:pt x="19815" y="7490"/>
                  </a:lnTo>
                  <a:lnTo>
                    <a:pt x="19764" y="7073"/>
                  </a:lnTo>
                  <a:lnTo>
                    <a:pt x="19701" y="6668"/>
                  </a:lnTo>
                  <a:lnTo>
                    <a:pt x="19625" y="6276"/>
                  </a:lnTo>
                  <a:lnTo>
                    <a:pt x="19536" y="5871"/>
                  </a:lnTo>
                  <a:lnTo>
                    <a:pt x="19423" y="5479"/>
                  </a:lnTo>
                  <a:lnTo>
                    <a:pt x="19309" y="5086"/>
                  </a:lnTo>
                  <a:lnTo>
                    <a:pt x="19157" y="4694"/>
                  </a:lnTo>
                  <a:lnTo>
                    <a:pt x="18992" y="4302"/>
                  </a:lnTo>
                  <a:lnTo>
                    <a:pt x="18904" y="4112"/>
                  </a:lnTo>
                  <a:lnTo>
                    <a:pt x="18803" y="3922"/>
                  </a:lnTo>
                  <a:lnTo>
                    <a:pt x="18689" y="3733"/>
                  </a:lnTo>
                  <a:lnTo>
                    <a:pt x="18575" y="3555"/>
                  </a:lnTo>
                  <a:lnTo>
                    <a:pt x="18322" y="3189"/>
                  </a:lnTo>
                  <a:lnTo>
                    <a:pt x="18069" y="2860"/>
                  </a:lnTo>
                  <a:lnTo>
                    <a:pt x="17803" y="2543"/>
                  </a:lnTo>
                  <a:lnTo>
                    <a:pt x="17512" y="2252"/>
                  </a:lnTo>
                  <a:lnTo>
                    <a:pt x="17196" y="1961"/>
                  </a:lnTo>
                  <a:lnTo>
                    <a:pt x="16879" y="1708"/>
                  </a:lnTo>
                  <a:lnTo>
                    <a:pt x="16563" y="1455"/>
                  </a:lnTo>
                  <a:lnTo>
                    <a:pt x="16234" y="1215"/>
                  </a:lnTo>
                  <a:lnTo>
                    <a:pt x="16070" y="1101"/>
                  </a:lnTo>
                  <a:lnTo>
                    <a:pt x="15892" y="1000"/>
                  </a:lnTo>
                  <a:lnTo>
                    <a:pt x="15526" y="797"/>
                  </a:lnTo>
                  <a:lnTo>
                    <a:pt x="15336" y="709"/>
                  </a:lnTo>
                  <a:lnTo>
                    <a:pt x="15146" y="620"/>
                  </a:lnTo>
                  <a:lnTo>
                    <a:pt x="14766" y="481"/>
                  </a:lnTo>
                  <a:lnTo>
                    <a:pt x="14374" y="354"/>
                  </a:lnTo>
                  <a:lnTo>
                    <a:pt x="13969" y="240"/>
                  </a:lnTo>
                  <a:lnTo>
                    <a:pt x="13552" y="152"/>
                  </a:lnTo>
                  <a:lnTo>
                    <a:pt x="13147" y="76"/>
                  </a:lnTo>
                  <a:lnTo>
                    <a:pt x="12729" y="25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2266350" y="1878150"/>
              <a:ext cx="498850" cy="302425"/>
            </a:xfrm>
            <a:custGeom>
              <a:avLst/>
              <a:gdLst/>
              <a:ahLst/>
              <a:cxnLst/>
              <a:rect l="l" t="t" r="r" b="b"/>
              <a:pathLst>
                <a:path w="19954" h="12097" extrusionOk="0">
                  <a:moveTo>
                    <a:pt x="9705" y="1"/>
                  </a:moveTo>
                  <a:lnTo>
                    <a:pt x="9566" y="13"/>
                  </a:lnTo>
                  <a:lnTo>
                    <a:pt x="9427" y="26"/>
                  </a:lnTo>
                  <a:lnTo>
                    <a:pt x="9288" y="64"/>
                  </a:lnTo>
                  <a:lnTo>
                    <a:pt x="9161" y="102"/>
                  </a:lnTo>
                  <a:lnTo>
                    <a:pt x="8921" y="203"/>
                  </a:lnTo>
                  <a:lnTo>
                    <a:pt x="8706" y="304"/>
                  </a:lnTo>
                  <a:lnTo>
                    <a:pt x="8528" y="406"/>
                  </a:lnTo>
                  <a:lnTo>
                    <a:pt x="8377" y="507"/>
                  </a:lnTo>
                  <a:lnTo>
                    <a:pt x="8225" y="621"/>
                  </a:lnTo>
                  <a:lnTo>
                    <a:pt x="8098" y="734"/>
                  </a:lnTo>
                  <a:lnTo>
                    <a:pt x="8048" y="772"/>
                  </a:lnTo>
                  <a:lnTo>
                    <a:pt x="7833" y="962"/>
                  </a:lnTo>
                  <a:lnTo>
                    <a:pt x="7731" y="1089"/>
                  </a:lnTo>
                  <a:lnTo>
                    <a:pt x="7617" y="1203"/>
                  </a:lnTo>
                  <a:lnTo>
                    <a:pt x="7516" y="1114"/>
                  </a:lnTo>
                  <a:lnTo>
                    <a:pt x="7390" y="1013"/>
                  </a:lnTo>
                  <a:lnTo>
                    <a:pt x="7289" y="950"/>
                  </a:lnTo>
                  <a:lnTo>
                    <a:pt x="7175" y="886"/>
                  </a:lnTo>
                  <a:lnTo>
                    <a:pt x="7061" y="848"/>
                  </a:lnTo>
                  <a:lnTo>
                    <a:pt x="6947" y="823"/>
                  </a:lnTo>
                  <a:lnTo>
                    <a:pt x="6808" y="798"/>
                  </a:lnTo>
                  <a:lnTo>
                    <a:pt x="6593" y="798"/>
                  </a:lnTo>
                  <a:lnTo>
                    <a:pt x="6415" y="810"/>
                  </a:lnTo>
                  <a:lnTo>
                    <a:pt x="6251" y="848"/>
                  </a:lnTo>
                  <a:lnTo>
                    <a:pt x="6112" y="886"/>
                  </a:lnTo>
                  <a:lnTo>
                    <a:pt x="5998" y="937"/>
                  </a:lnTo>
                  <a:lnTo>
                    <a:pt x="5884" y="1000"/>
                  </a:lnTo>
                  <a:lnTo>
                    <a:pt x="5795" y="1063"/>
                  </a:lnTo>
                  <a:lnTo>
                    <a:pt x="5656" y="1190"/>
                  </a:lnTo>
                  <a:lnTo>
                    <a:pt x="5530" y="1304"/>
                  </a:lnTo>
                  <a:lnTo>
                    <a:pt x="5416" y="1430"/>
                  </a:lnTo>
                  <a:lnTo>
                    <a:pt x="5302" y="1582"/>
                  </a:lnTo>
                  <a:lnTo>
                    <a:pt x="5201" y="1734"/>
                  </a:lnTo>
                  <a:lnTo>
                    <a:pt x="5100" y="1886"/>
                  </a:lnTo>
                  <a:lnTo>
                    <a:pt x="4935" y="2177"/>
                  </a:lnTo>
                  <a:lnTo>
                    <a:pt x="4796" y="2468"/>
                  </a:lnTo>
                  <a:lnTo>
                    <a:pt x="4745" y="2556"/>
                  </a:lnTo>
                  <a:lnTo>
                    <a:pt x="4720" y="2594"/>
                  </a:lnTo>
                  <a:lnTo>
                    <a:pt x="4707" y="2607"/>
                  </a:lnTo>
                  <a:lnTo>
                    <a:pt x="4695" y="2620"/>
                  </a:lnTo>
                  <a:lnTo>
                    <a:pt x="4657" y="2645"/>
                  </a:lnTo>
                  <a:lnTo>
                    <a:pt x="4606" y="2658"/>
                  </a:lnTo>
                  <a:lnTo>
                    <a:pt x="4593" y="2658"/>
                  </a:lnTo>
                  <a:lnTo>
                    <a:pt x="4568" y="2670"/>
                  </a:lnTo>
                  <a:lnTo>
                    <a:pt x="4391" y="2721"/>
                  </a:lnTo>
                  <a:lnTo>
                    <a:pt x="4227" y="2746"/>
                  </a:lnTo>
                  <a:lnTo>
                    <a:pt x="4214" y="2746"/>
                  </a:lnTo>
                  <a:lnTo>
                    <a:pt x="4163" y="2759"/>
                  </a:lnTo>
                  <a:lnTo>
                    <a:pt x="3898" y="2822"/>
                  </a:lnTo>
                  <a:lnTo>
                    <a:pt x="3720" y="2860"/>
                  </a:lnTo>
                  <a:lnTo>
                    <a:pt x="3556" y="2911"/>
                  </a:lnTo>
                  <a:lnTo>
                    <a:pt x="3391" y="2974"/>
                  </a:lnTo>
                  <a:lnTo>
                    <a:pt x="3240" y="3037"/>
                  </a:lnTo>
                  <a:lnTo>
                    <a:pt x="3062" y="3113"/>
                  </a:lnTo>
                  <a:lnTo>
                    <a:pt x="2923" y="3202"/>
                  </a:lnTo>
                  <a:lnTo>
                    <a:pt x="2759" y="3316"/>
                  </a:lnTo>
                  <a:lnTo>
                    <a:pt x="2607" y="3442"/>
                  </a:lnTo>
                  <a:lnTo>
                    <a:pt x="2480" y="3569"/>
                  </a:lnTo>
                  <a:lnTo>
                    <a:pt x="2367" y="3708"/>
                  </a:lnTo>
                  <a:lnTo>
                    <a:pt x="2367" y="3721"/>
                  </a:lnTo>
                  <a:lnTo>
                    <a:pt x="2265" y="3872"/>
                  </a:lnTo>
                  <a:lnTo>
                    <a:pt x="2164" y="4024"/>
                  </a:lnTo>
                  <a:lnTo>
                    <a:pt x="2088" y="4176"/>
                  </a:lnTo>
                  <a:lnTo>
                    <a:pt x="2025" y="4341"/>
                  </a:lnTo>
                  <a:lnTo>
                    <a:pt x="1962" y="4518"/>
                  </a:lnTo>
                  <a:lnTo>
                    <a:pt x="1911" y="4707"/>
                  </a:lnTo>
                  <a:lnTo>
                    <a:pt x="1886" y="4859"/>
                  </a:lnTo>
                  <a:lnTo>
                    <a:pt x="1848" y="5036"/>
                  </a:lnTo>
                  <a:lnTo>
                    <a:pt x="1835" y="5226"/>
                  </a:lnTo>
                  <a:lnTo>
                    <a:pt x="1823" y="5429"/>
                  </a:lnTo>
                  <a:lnTo>
                    <a:pt x="1810" y="5758"/>
                  </a:lnTo>
                  <a:lnTo>
                    <a:pt x="1810" y="5859"/>
                  </a:lnTo>
                  <a:lnTo>
                    <a:pt x="1810" y="5871"/>
                  </a:lnTo>
                  <a:lnTo>
                    <a:pt x="1810" y="6049"/>
                  </a:lnTo>
                  <a:lnTo>
                    <a:pt x="1810" y="6112"/>
                  </a:lnTo>
                  <a:lnTo>
                    <a:pt x="1810" y="6125"/>
                  </a:lnTo>
                  <a:lnTo>
                    <a:pt x="1797" y="6150"/>
                  </a:lnTo>
                  <a:lnTo>
                    <a:pt x="1772" y="6213"/>
                  </a:lnTo>
                  <a:lnTo>
                    <a:pt x="1759" y="6226"/>
                  </a:lnTo>
                  <a:lnTo>
                    <a:pt x="1747" y="6238"/>
                  </a:lnTo>
                  <a:lnTo>
                    <a:pt x="1633" y="6327"/>
                  </a:lnTo>
                  <a:lnTo>
                    <a:pt x="1456" y="6454"/>
                  </a:lnTo>
                  <a:lnTo>
                    <a:pt x="1443" y="6454"/>
                  </a:lnTo>
                  <a:lnTo>
                    <a:pt x="1278" y="6555"/>
                  </a:lnTo>
                  <a:lnTo>
                    <a:pt x="1127" y="6669"/>
                  </a:lnTo>
                  <a:lnTo>
                    <a:pt x="962" y="6795"/>
                  </a:lnTo>
                  <a:lnTo>
                    <a:pt x="810" y="6947"/>
                  </a:lnTo>
                  <a:lnTo>
                    <a:pt x="671" y="7099"/>
                  </a:lnTo>
                  <a:lnTo>
                    <a:pt x="557" y="7263"/>
                  </a:lnTo>
                  <a:lnTo>
                    <a:pt x="456" y="7440"/>
                  </a:lnTo>
                  <a:lnTo>
                    <a:pt x="355" y="7630"/>
                  </a:lnTo>
                  <a:lnTo>
                    <a:pt x="266" y="7845"/>
                  </a:lnTo>
                  <a:lnTo>
                    <a:pt x="203" y="8022"/>
                  </a:lnTo>
                  <a:lnTo>
                    <a:pt x="152" y="8200"/>
                  </a:lnTo>
                  <a:lnTo>
                    <a:pt x="102" y="8377"/>
                  </a:lnTo>
                  <a:lnTo>
                    <a:pt x="76" y="8567"/>
                  </a:lnTo>
                  <a:lnTo>
                    <a:pt x="26" y="8858"/>
                  </a:lnTo>
                  <a:lnTo>
                    <a:pt x="13" y="9187"/>
                  </a:lnTo>
                  <a:lnTo>
                    <a:pt x="1" y="9617"/>
                  </a:lnTo>
                  <a:lnTo>
                    <a:pt x="26" y="10034"/>
                  </a:lnTo>
                  <a:lnTo>
                    <a:pt x="38" y="10135"/>
                  </a:lnTo>
                  <a:lnTo>
                    <a:pt x="64" y="10237"/>
                  </a:lnTo>
                  <a:lnTo>
                    <a:pt x="102" y="10325"/>
                  </a:lnTo>
                  <a:lnTo>
                    <a:pt x="140" y="10363"/>
                  </a:lnTo>
                  <a:lnTo>
                    <a:pt x="178" y="10401"/>
                  </a:lnTo>
                  <a:lnTo>
                    <a:pt x="216" y="10426"/>
                  </a:lnTo>
                  <a:lnTo>
                    <a:pt x="266" y="10439"/>
                  </a:lnTo>
                  <a:lnTo>
                    <a:pt x="317" y="10452"/>
                  </a:lnTo>
                  <a:lnTo>
                    <a:pt x="380" y="10464"/>
                  </a:lnTo>
                  <a:lnTo>
                    <a:pt x="431" y="10452"/>
                  </a:lnTo>
                  <a:lnTo>
                    <a:pt x="481" y="10452"/>
                  </a:lnTo>
                  <a:lnTo>
                    <a:pt x="608" y="10401"/>
                  </a:lnTo>
                  <a:lnTo>
                    <a:pt x="747" y="10338"/>
                  </a:lnTo>
                  <a:lnTo>
                    <a:pt x="760" y="10338"/>
                  </a:lnTo>
                  <a:lnTo>
                    <a:pt x="987" y="10237"/>
                  </a:lnTo>
                  <a:lnTo>
                    <a:pt x="1228" y="10148"/>
                  </a:lnTo>
                  <a:lnTo>
                    <a:pt x="1519" y="10047"/>
                  </a:lnTo>
                  <a:lnTo>
                    <a:pt x="1633" y="10022"/>
                  </a:lnTo>
                  <a:lnTo>
                    <a:pt x="1747" y="9984"/>
                  </a:lnTo>
                  <a:lnTo>
                    <a:pt x="1759" y="9984"/>
                  </a:lnTo>
                  <a:lnTo>
                    <a:pt x="1860" y="10009"/>
                  </a:lnTo>
                  <a:lnTo>
                    <a:pt x="2038" y="10047"/>
                  </a:lnTo>
                  <a:lnTo>
                    <a:pt x="2202" y="10098"/>
                  </a:lnTo>
                  <a:lnTo>
                    <a:pt x="2392" y="10173"/>
                  </a:lnTo>
                  <a:lnTo>
                    <a:pt x="2582" y="10262"/>
                  </a:lnTo>
                  <a:lnTo>
                    <a:pt x="2784" y="10376"/>
                  </a:lnTo>
                  <a:lnTo>
                    <a:pt x="3012" y="10515"/>
                  </a:lnTo>
                  <a:lnTo>
                    <a:pt x="3151" y="10616"/>
                  </a:lnTo>
                  <a:lnTo>
                    <a:pt x="3290" y="10730"/>
                  </a:lnTo>
                  <a:lnTo>
                    <a:pt x="3341" y="10781"/>
                  </a:lnTo>
                  <a:lnTo>
                    <a:pt x="3379" y="10831"/>
                  </a:lnTo>
                  <a:lnTo>
                    <a:pt x="3417" y="10895"/>
                  </a:lnTo>
                  <a:lnTo>
                    <a:pt x="3467" y="11021"/>
                  </a:lnTo>
                  <a:lnTo>
                    <a:pt x="3531" y="11224"/>
                  </a:lnTo>
                  <a:lnTo>
                    <a:pt x="3581" y="11439"/>
                  </a:lnTo>
                  <a:lnTo>
                    <a:pt x="3594" y="11489"/>
                  </a:lnTo>
                  <a:lnTo>
                    <a:pt x="3657" y="11730"/>
                  </a:lnTo>
                  <a:lnTo>
                    <a:pt x="3695" y="11856"/>
                  </a:lnTo>
                  <a:lnTo>
                    <a:pt x="3720" y="11920"/>
                  </a:lnTo>
                  <a:lnTo>
                    <a:pt x="3758" y="11983"/>
                  </a:lnTo>
                  <a:lnTo>
                    <a:pt x="3796" y="12021"/>
                  </a:lnTo>
                  <a:lnTo>
                    <a:pt x="3860" y="12059"/>
                  </a:lnTo>
                  <a:lnTo>
                    <a:pt x="3910" y="12084"/>
                  </a:lnTo>
                  <a:lnTo>
                    <a:pt x="3986" y="12097"/>
                  </a:lnTo>
                  <a:lnTo>
                    <a:pt x="4049" y="12097"/>
                  </a:lnTo>
                  <a:lnTo>
                    <a:pt x="4100" y="12084"/>
                  </a:lnTo>
                  <a:lnTo>
                    <a:pt x="4151" y="12059"/>
                  </a:lnTo>
                  <a:lnTo>
                    <a:pt x="4201" y="12021"/>
                  </a:lnTo>
                  <a:lnTo>
                    <a:pt x="4290" y="11920"/>
                  </a:lnTo>
                  <a:lnTo>
                    <a:pt x="4366" y="11806"/>
                  </a:lnTo>
                  <a:lnTo>
                    <a:pt x="4442" y="11654"/>
                  </a:lnTo>
                  <a:lnTo>
                    <a:pt x="4505" y="11489"/>
                  </a:lnTo>
                  <a:lnTo>
                    <a:pt x="4593" y="11173"/>
                  </a:lnTo>
                  <a:lnTo>
                    <a:pt x="4758" y="10515"/>
                  </a:lnTo>
                  <a:lnTo>
                    <a:pt x="4821" y="10211"/>
                  </a:lnTo>
                  <a:lnTo>
                    <a:pt x="4847" y="10123"/>
                  </a:lnTo>
                  <a:lnTo>
                    <a:pt x="4960" y="10161"/>
                  </a:lnTo>
                  <a:lnTo>
                    <a:pt x="5087" y="10173"/>
                  </a:lnTo>
                  <a:lnTo>
                    <a:pt x="5176" y="10186"/>
                  </a:lnTo>
                  <a:lnTo>
                    <a:pt x="5353" y="10161"/>
                  </a:lnTo>
                  <a:lnTo>
                    <a:pt x="5517" y="10123"/>
                  </a:lnTo>
                  <a:lnTo>
                    <a:pt x="5669" y="10047"/>
                  </a:lnTo>
                  <a:lnTo>
                    <a:pt x="5821" y="9958"/>
                  </a:lnTo>
                  <a:lnTo>
                    <a:pt x="5909" y="9870"/>
                  </a:lnTo>
                  <a:lnTo>
                    <a:pt x="5998" y="9781"/>
                  </a:lnTo>
                  <a:lnTo>
                    <a:pt x="6074" y="9680"/>
                  </a:lnTo>
                  <a:lnTo>
                    <a:pt x="6150" y="9566"/>
                  </a:lnTo>
                  <a:lnTo>
                    <a:pt x="6238" y="9402"/>
                  </a:lnTo>
                  <a:lnTo>
                    <a:pt x="6314" y="9250"/>
                  </a:lnTo>
                  <a:lnTo>
                    <a:pt x="6378" y="9085"/>
                  </a:lnTo>
                  <a:lnTo>
                    <a:pt x="6428" y="8921"/>
                  </a:lnTo>
                  <a:lnTo>
                    <a:pt x="6517" y="8604"/>
                  </a:lnTo>
                  <a:lnTo>
                    <a:pt x="6529" y="8592"/>
                  </a:lnTo>
                  <a:lnTo>
                    <a:pt x="6567" y="8427"/>
                  </a:lnTo>
                  <a:lnTo>
                    <a:pt x="6605" y="8263"/>
                  </a:lnTo>
                  <a:lnTo>
                    <a:pt x="6618" y="8136"/>
                  </a:lnTo>
                  <a:lnTo>
                    <a:pt x="6719" y="8149"/>
                  </a:lnTo>
                  <a:lnTo>
                    <a:pt x="6820" y="8162"/>
                  </a:lnTo>
                  <a:lnTo>
                    <a:pt x="6922" y="8149"/>
                  </a:lnTo>
                  <a:lnTo>
                    <a:pt x="7010" y="8136"/>
                  </a:lnTo>
                  <a:lnTo>
                    <a:pt x="7099" y="8111"/>
                  </a:lnTo>
                  <a:lnTo>
                    <a:pt x="7187" y="8073"/>
                  </a:lnTo>
                  <a:lnTo>
                    <a:pt x="7276" y="8022"/>
                  </a:lnTo>
                  <a:lnTo>
                    <a:pt x="7364" y="7959"/>
                  </a:lnTo>
                  <a:lnTo>
                    <a:pt x="7440" y="7896"/>
                  </a:lnTo>
                  <a:lnTo>
                    <a:pt x="7516" y="7820"/>
                  </a:lnTo>
                  <a:lnTo>
                    <a:pt x="7630" y="7693"/>
                  </a:lnTo>
                  <a:lnTo>
                    <a:pt x="7744" y="7554"/>
                  </a:lnTo>
                  <a:lnTo>
                    <a:pt x="7858" y="7402"/>
                  </a:lnTo>
                  <a:lnTo>
                    <a:pt x="7959" y="7238"/>
                  </a:lnTo>
                  <a:lnTo>
                    <a:pt x="8136" y="6947"/>
                  </a:lnTo>
                  <a:lnTo>
                    <a:pt x="8288" y="6643"/>
                  </a:lnTo>
                  <a:lnTo>
                    <a:pt x="8364" y="6491"/>
                  </a:lnTo>
                  <a:lnTo>
                    <a:pt x="8427" y="6352"/>
                  </a:lnTo>
                  <a:lnTo>
                    <a:pt x="8427" y="6340"/>
                  </a:lnTo>
                  <a:lnTo>
                    <a:pt x="8427" y="6327"/>
                  </a:lnTo>
                  <a:lnTo>
                    <a:pt x="8528" y="6378"/>
                  </a:lnTo>
                  <a:lnTo>
                    <a:pt x="8630" y="6416"/>
                  </a:lnTo>
                  <a:lnTo>
                    <a:pt x="8744" y="6428"/>
                  </a:lnTo>
                  <a:lnTo>
                    <a:pt x="8857" y="6441"/>
                  </a:lnTo>
                  <a:lnTo>
                    <a:pt x="8971" y="6428"/>
                  </a:lnTo>
                  <a:lnTo>
                    <a:pt x="9085" y="6403"/>
                  </a:lnTo>
                  <a:lnTo>
                    <a:pt x="9224" y="6365"/>
                  </a:lnTo>
                  <a:lnTo>
                    <a:pt x="9351" y="6302"/>
                  </a:lnTo>
                  <a:lnTo>
                    <a:pt x="9515" y="6213"/>
                  </a:lnTo>
                  <a:lnTo>
                    <a:pt x="9680" y="6125"/>
                  </a:lnTo>
                  <a:lnTo>
                    <a:pt x="9756" y="6074"/>
                  </a:lnTo>
                  <a:lnTo>
                    <a:pt x="9832" y="6023"/>
                  </a:lnTo>
                  <a:lnTo>
                    <a:pt x="9857" y="6061"/>
                  </a:lnTo>
                  <a:lnTo>
                    <a:pt x="9920" y="6163"/>
                  </a:lnTo>
                  <a:lnTo>
                    <a:pt x="9996" y="6264"/>
                  </a:lnTo>
                  <a:lnTo>
                    <a:pt x="10097" y="6365"/>
                  </a:lnTo>
                  <a:lnTo>
                    <a:pt x="10211" y="6479"/>
                  </a:lnTo>
                  <a:lnTo>
                    <a:pt x="10338" y="6555"/>
                  </a:lnTo>
                  <a:lnTo>
                    <a:pt x="10477" y="6618"/>
                  </a:lnTo>
                  <a:lnTo>
                    <a:pt x="10629" y="6656"/>
                  </a:lnTo>
                  <a:lnTo>
                    <a:pt x="10755" y="6681"/>
                  </a:lnTo>
                  <a:lnTo>
                    <a:pt x="11008" y="6694"/>
                  </a:lnTo>
                  <a:lnTo>
                    <a:pt x="11198" y="6694"/>
                  </a:lnTo>
                  <a:lnTo>
                    <a:pt x="11312" y="6681"/>
                  </a:lnTo>
                  <a:lnTo>
                    <a:pt x="11350" y="6681"/>
                  </a:lnTo>
                  <a:lnTo>
                    <a:pt x="11426" y="6669"/>
                  </a:lnTo>
                  <a:lnTo>
                    <a:pt x="11464" y="6656"/>
                  </a:lnTo>
                  <a:lnTo>
                    <a:pt x="11489" y="6656"/>
                  </a:lnTo>
                  <a:lnTo>
                    <a:pt x="11515" y="6643"/>
                  </a:lnTo>
                  <a:lnTo>
                    <a:pt x="11654" y="6605"/>
                  </a:lnTo>
                  <a:lnTo>
                    <a:pt x="11780" y="6567"/>
                  </a:lnTo>
                  <a:lnTo>
                    <a:pt x="11907" y="6517"/>
                  </a:lnTo>
                  <a:lnTo>
                    <a:pt x="12033" y="6454"/>
                  </a:lnTo>
                  <a:lnTo>
                    <a:pt x="12362" y="6264"/>
                  </a:lnTo>
                  <a:lnTo>
                    <a:pt x="12653" y="6061"/>
                  </a:lnTo>
                  <a:lnTo>
                    <a:pt x="12679" y="6049"/>
                  </a:lnTo>
                  <a:lnTo>
                    <a:pt x="12780" y="5985"/>
                  </a:lnTo>
                  <a:lnTo>
                    <a:pt x="12868" y="5909"/>
                  </a:lnTo>
                  <a:lnTo>
                    <a:pt x="12906" y="5985"/>
                  </a:lnTo>
                  <a:lnTo>
                    <a:pt x="12957" y="6061"/>
                  </a:lnTo>
                  <a:lnTo>
                    <a:pt x="13020" y="6125"/>
                  </a:lnTo>
                  <a:lnTo>
                    <a:pt x="13083" y="6188"/>
                  </a:lnTo>
                  <a:lnTo>
                    <a:pt x="13147" y="6238"/>
                  </a:lnTo>
                  <a:lnTo>
                    <a:pt x="13223" y="6289"/>
                  </a:lnTo>
                  <a:lnTo>
                    <a:pt x="13299" y="6327"/>
                  </a:lnTo>
                  <a:lnTo>
                    <a:pt x="13387" y="6352"/>
                  </a:lnTo>
                  <a:lnTo>
                    <a:pt x="13476" y="6390"/>
                  </a:lnTo>
                  <a:lnTo>
                    <a:pt x="13577" y="6403"/>
                  </a:lnTo>
                  <a:lnTo>
                    <a:pt x="13678" y="6416"/>
                  </a:lnTo>
                  <a:lnTo>
                    <a:pt x="13792" y="6416"/>
                  </a:lnTo>
                  <a:lnTo>
                    <a:pt x="14032" y="6403"/>
                  </a:lnTo>
                  <a:lnTo>
                    <a:pt x="14197" y="6390"/>
                  </a:lnTo>
                  <a:lnTo>
                    <a:pt x="14374" y="6340"/>
                  </a:lnTo>
                  <a:lnTo>
                    <a:pt x="14690" y="6251"/>
                  </a:lnTo>
                  <a:lnTo>
                    <a:pt x="15032" y="6112"/>
                  </a:lnTo>
                  <a:lnTo>
                    <a:pt x="15196" y="6049"/>
                  </a:lnTo>
                  <a:lnTo>
                    <a:pt x="15348" y="5973"/>
                  </a:lnTo>
                  <a:lnTo>
                    <a:pt x="15475" y="5897"/>
                  </a:lnTo>
                  <a:lnTo>
                    <a:pt x="15488" y="5897"/>
                  </a:lnTo>
                  <a:lnTo>
                    <a:pt x="15538" y="5871"/>
                  </a:lnTo>
                  <a:lnTo>
                    <a:pt x="15589" y="5985"/>
                  </a:lnTo>
                  <a:lnTo>
                    <a:pt x="15639" y="6099"/>
                  </a:lnTo>
                  <a:lnTo>
                    <a:pt x="15715" y="6213"/>
                  </a:lnTo>
                  <a:lnTo>
                    <a:pt x="15791" y="6302"/>
                  </a:lnTo>
                  <a:lnTo>
                    <a:pt x="15867" y="6365"/>
                  </a:lnTo>
                  <a:lnTo>
                    <a:pt x="15943" y="6416"/>
                  </a:lnTo>
                  <a:lnTo>
                    <a:pt x="16044" y="6454"/>
                  </a:lnTo>
                  <a:lnTo>
                    <a:pt x="16145" y="6491"/>
                  </a:lnTo>
                  <a:lnTo>
                    <a:pt x="16323" y="6529"/>
                  </a:lnTo>
                  <a:lnTo>
                    <a:pt x="16525" y="6542"/>
                  </a:lnTo>
                  <a:lnTo>
                    <a:pt x="16702" y="6529"/>
                  </a:lnTo>
                  <a:lnTo>
                    <a:pt x="16867" y="6517"/>
                  </a:lnTo>
                  <a:lnTo>
                    <a:pt x="17145" y="6454"/>
                  </a:lnTo>
                  <a:lnTo>
                    <a:pt x="17322" y="6403"/>
                  </a:lnTo>
                  <a:lnTo>
                    <a:pt x="17499" y="6352"/>
                  </a:lnTo>
                  <a:lnTo>
                    <a:pt x="17689" y="6289"/>
                  </a:lnTo>
                  <a:lnTo>
                    <a:pt x="17879" y="6200"/>
                  </a:lnTo>
                  <a:lnTo>
                    <a:pt x="18220" y="6049"/>
                  </a:lnTo>
                  <a:lnTo>
                    <a:pt x="18549" y="5884"/>
                  </a:lnTo>
                  <a:lnTo>
                    <a:pt x="18866" y="5694"/>
                  </a:lnTo>
                  <a:lnTo>
                    <a:pt x="19169" y="5492"/>
                  </a:lnTo>
                  <a:lnTo>
                    <a:pt x="19321" y="5378"/>
                  </a:lnTo>
                  <a:lnTo>
                    <a:pt x="19448" y="5252"/>
                  </a:lnTo>
                  <a:lnTo>
                    <a:pt x="19600" y="5100"/>
                  </a:lnTo>
                  <a:lnTo>
                    <a:pt x="19663" y="5011"/>
                  </a:lnTo>
                  <a:lnTo>
                    <a:pt x="19726" y="4923"/>
                  </a:lnTo>
                  <a:lnTo>
                    <a:pt x="19827" y="4771"/>
                  </a:lnTo>
                  <a:lnTo>
                    <a:pt x="19865" y="4669"/>
                  </a:lnTo>
                  <a:lnTo>
                    <a:pt x="19903" y="4568"/>
                  </a:lnTo>
                  <a:lnTo>
                    <a:pt x="19941" y="4467"/>
                  </a:lnTo>
                  <a:lnTo>
                    <a:pt x="19954" y="4353"/>
                  </a:lnTo>
                  <a:lnTo>
                    <a:pt x="19954" y="4227"/>
                  </a:lnTo>
                  <a:lnTo>
                    <a:pt x="19954" y="4113"/>
                  </a:lnTo>
                  <a:lnTo>
                    <a:pt x="19916" y="3999"/>
                  </a:lnTo>
                  <a:lnTo>
                    <a:pt x="19865" y="3898"/>
                  </a:lnTo>
                  <a:lnTo>
                    <a:pt x="19815" y="3809"/>
                  </a:lnTo>
                  <a:lnTo>
                    <a:pt x="19739" y="3733"/>
                  </a:lnTo>
                  <a:lnTo>
                    <a:pt x="19663" y="3670"/>
                  </a:lnTo>
                  <a:lnTo>
                    <a:pt x="19587" y="3619"/>
                  </a:lnTo>
                  <a:lnTo>
                    <a:pt x="19448" y="3543"/>
                  </a:lnTo>
                  <a:lnTo>
                    <a:pt x="19195" y="3442"/>
                  </a:lnTo>
                  <a:lnTo>
                    <a:pt x="19207" y="3442"/>
                  </a:lnTo>
                  <a:lnTo>
                    <a:pt x="19258" y="3328"/>
                  </a:lnTo>
                  <a:lnTo>
                    <a:pt x="19283" y="3227"/>
                  </a:lnTo>
                  <a:lnTo>
                    <a:pt x="19309" y="3126"/>
                  </a:lnTo>
                  <a:lnTo>
                    <a:pt x="19321" y="3037"/>
                  </a:lnTo>
                  <a:lnTo>
                    <a:pt x="19334" y="2936"/>
                  </a:lnTo>
                  <a:lnTo>
                    <a:pt x="19321" y="2835"/>
                  </a:lnTo>
                  <a:lnTo>
                    <a:pt x="19283" y="2620"/>
                  </a:lnTo>
                  <a:lnTo>
                    <a:pt x="19258" y="2506"/>
                  </a:lnTo>
                  <a:lnTo>
                    <a:pt x="19220" y="2405"/>
                  </a:lnTo>
                  <a:lnTo>
                    <a:pt x="19169" y="2303"/>
                  </a:lnTo>
                  <a:lnTo>
                    <a:pt x="19106" y="2202"/>
                  </a:lnTo>
                  <a:lnTo>
                    <a:pt x="19043" y="2114"/>
                  </a:lnTo>
                  <a:lnTo>
                    <a:pt x="18980" y="2038"/>
                  </a:lnTo>
                  <a:lnTo>
                    <a:pt x="18904" y="1962"/>
                  </a:lnTo>
                  <a:lnTo>
                    <a:pt x="18815" y="1899"/>
                  </a:lnTo>
                  <a:lnTo>
                    <a:pt x="18727" y="1835"/>
                  </a:lnTo>
                  <a:lnTo>
                    <a:pt x="18625" y="1785"/>
                  </a:lnTo>
                  <a:lnTo>
                    <a:pt x="18524" y="1734"/>
                  </a:lnTo>
                  <a:lnTo>
                    <a:pt x="18423" y="1696"/>
                  </a:lnTo>
                  <a:lnTo>
                    <a:pt x="18309" y="1658"/>
                  </a:lnTo>
                  <a:lnTo>
                    <a:pt x="18195" y="1633"/>
                  </a:lnTo>
                  <a:lnTo>
                    <a:pt x="17942" y="1595"/>
                  </a:lnTo>
                  <a:lnTo>
                    <a:pt x="17714" y="1582"/>
                  </a:lnTo>
                  <a:lnTo>
                    <a:pt x="17398" y="1595"/>
                  </a:lnTo>
                  <a:lnTo>
                    <a:pt x="17120" y="1620"/>
                  </a:lnTo>
                  <a:lnTo>
                    <a:pt x="17082" y="1633"/>
                  </a:lnTo>
                  <a:lnTo>
                    <a:pt x="17069" y="1633"/>
                  </a:lnTo>
                  <a:lnTo>
                    <a:pt x="16791" y="1671"/>
                  </a:lnTo>
                  <a:lnTo>
                    <a:pt x="16664" y="1696"/>
                  </a:lnTo>
                  <a:lnTo>
                    <a:pt x="16690" y="1494"/>
                  </a:lnTo>
                  <a:lnTo>
                    <a:pt x="16690" y="1380"/>
                  </a:lnTo>
                  <a:lnTo>
                    <a:pt x="16690" y="1279"/>
                  </a:lnTo>
                  <a:lnTo>
                    <a:pt x="16664" y="1165"/>
                  </a:lnTo>
                  <a:lnTo>
                    <a:pt x="16639" y="1063"/>
                  </a:lnTo>
                  <a:lnTo>
                    <a:pt x="16601" y="962"/>
                  </a:lnTo>
                  <a:lnTo>
                    <a:pt x="16538" y="861"/>
                  </a:lnTo>
                  <a:lnTo>
                    <a:pt x="16462" y="785"/>
                  </a:lnTo>
                  <a:lnTo>
                    <a:pt x="16386" y="709"/>
                  </a:lnTo>
                  <a:lnTo>
                    <a:pt x="16297" y="633"/>
                  </a:lnTo>
                  <a:lnTo>
                    <a:pt x="16196" y="583"/>
                  </a:lnTo>
                  <a:lnTo>
                    <a:pt x="16082" y="532"/>
                  </a:lnTo>
                  <a:lnTo>
                    <a:pt x="15968" y="494"/>
                  </a:lnTo>
                  <a:lnTo>
                    <a:pt x="15854" y="469"/>
                  </a:lnTo>
                  <a:lnTo>
                    <a:pt x="15741" y="456"/>
                  </a:lnTo>
                  <a:lnTo>
                    <a:pt x="15652" y="456"/>
                  </a:lnTo>
                  <a:lnTo>
                    <a:pt x="15525" y="469"/>
                  </a:lnTo>
                  <a:lnTo>
                    <a:pt x="15386" y="481"/>
                  </a:lnTo>
                  <a:lnTo>
                    <a:pt x="15247" y="507"/>
                  </a:lnTo>
                  <a:lnTo>
                    <a:pt x="15108" y="545"/>
                  </a:lnTo>
                  <a:lnTo>
                    <a:pt x="14766" y="633"/>
                  </a:lnTo>
                  <a:lnTo>
                    <a:pt x="14387" y="760"/>
                  </a:lnTo>
                  <a:lnTo>
                    <a:pt x="14222" y="823"/>
                  </a:lnTo>
                  <a:lnTo>
                    <a:pt x="14045" y="899"/>
                  </a:lnTo>
                  <a:lnTo>
                    <a:pt x="13919" y="962"/>
                  </a:lnTo>
                  <a:lnTo>
                    <a:pt x="13893" y="848"/>
                  </a:lnTo>
                  <a:lnTo>
                    <a:pt x="13855" y="747"/>
                  </a:lnTo>
                  <a:lnTo>
                    <a:pt x="13805" y="646"/>
                  </a:lnTo>
                  <a:lnTo>
                    <a:pt x="13741" y="557"/>
                  </a:lnTo>
                  <a:lnTo>
                    <a:pt x="13666" y="481"/>
                  </a:lnTo>
                  <a:lnTo>
                    <a:pt x="13590" y="418"/>
                  </a:lnTo>
                  <a:lnTo>
                    <a:pt x="13514" y="355"/>
                  </a:lnTo>
                  <a:lnTo>
                    <a:pt x="13425" y="304"/>
                  </a:lnTo>
                  <a:lnTo>
                    <a:pt x="13273" y="241"/>
                  </a:lnTo>
                  <a:lnTo>
                    <a:pt x="13121" y="178"/>
                  </a:lnTo>
                  <a:lnTo>
                    <a:pt x="12970" y="140"/>
                  </a:lnTo>
                  <a:lnTo>
                    <a:pt x="12843" y="115"/>
                  </a:lnTo>
                  <a:lnTo>
                    <a:pt x="12704" y="102"/>
                  </a:lnTo>
                  <a:lnTo>
                    <a:pt x="12653" y="115"/>
                  </a:lnTo>
                  <a:lnTo>
                    <a:pt x="12413" y="140"/>
                  </a:lnTo>
                  <a:lnTo>
                    <a:pt x="12172" y="190"/>
                  </a:lnTo>
                  <a:lnTo>
                    <a:pt x="11831" y="304"/>
                  </a:lnTo>
                  <a:lnTo>
                    <a:pt x="11477" y="443"/>
                  </a:lnTo>
                  <a:lnTo>
                    <a:pt x="11299" y="519"/>
                  </a:lnTo>
                  <a:lnTo>
                    <a:pt x="11148" y="608"/>
                  </a:lnTo>
                  <a:lnTo>
                    <a:pt x="11097" y="646"/>
                  </a:lnTo>
                  <a:lnTo>
                    <a:pt x="11021" y="532"/>
                  </a:lnTo>
                  <a:lnTo>
                    <a:pt x="10970" y="469"/>
                  </a:lnTo>
                  <a:lnTo>
                    <a:pt x="10895" y="406"/>
                  </a:lnTo>
                  <a:lnTo>
                    <a:pt x="10743" y="279"/>
                  </a:lnTo>
                  <a:lnTo>
                    <a:pt x="10667" y="228"/>
                  </a:lnTo>
                  <a:lnTo>
                    <a:pt x="10591" y="190"/>
                  </a:lnTo>
                  <a:lnTo>
                    <a:pt x="10439" y="127"/>
                  </a:lnTo>
                  <a:lnTo>
                    <a:pt x="10275" y="77"/>
                  </a:lnTo>
                  <a:lnTo>
                    <a:pt x="10097" y="39"/>
                  </a:lnTo>
                  <a:lnTo>
                    <a:pt x="9908" y="1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468475" y="2178650"/>
              <a:ext cx="31350" cy="38000"/>
            </a:xfrm>
            <a:custGeom>
              <a:avLst/>
              <a:gdLst/>
              <a:ahLst/>
              <a:cxnLst/>
              <a:rect l="l" t="t" r="r" b="b"/>
              <a:pathLst>
                <a:path w="1254" h="1520" extrusionOk="0">
                  <a:moveTo>
                    <a:pt x="595" y="1"/>
                  </a:moveTo>
                  <a:lnTo>
                    <a:pt x="494" y="13"/>
                  </a:lnTo>
                  <a:lnTo>
                    <a:pt x="393" y="51"/>
                  </a:lnTo>
                  <a:lnTo>
                    <a:pt x="304" y="102"/>
                  </a:lnTo>
                  <a:lnTo>
                    <a:pt x="216" y="165"/>
                  </a:lnTo>
                  <a:lnTo>
                    <a:pt x="152" y="241"/>
                  </a:lnTo>
                  <a:lnTo>
                    <a:pt x="102" y="317"/>
                  </a:lnTo>
                  <a:lnTo>
                    <a:pt x="64" y="406"/>
                  </a:lnTo>
                  <a:lnTo>
                    <a:pt x="26" y="507"/>
                  </a:lnTo>
                  <a:lnTo>
                    <a:pt x="13" y="608"/>
                  </a:lnTo>
                  <a:lnTo>
                    <a:pt x="1" y="697"/>
                  </a:lnTo>
                  <a:lnTo>
                    <a:pt x="13" y="798"/>
                  </a:lnTo>
                  <a:lnTo>
                    <a:pt x="26" y="899"/>
                  </a:lnTo>
                  <a:lnTo>
                    <a:pt x="51" y="1000"/>
                  </a:lnTo>
                  <a:lnTo>
                    <a:pt x="89" y="1089"/>
                  </a:lnTo>
                  <a:lnTo>
                    <a:pt x="127" y="1177"/>
                  </a:lnTo>
                  <a:lnTo>
                    <a:pt x="190" y="1266"/>
                  </a:lnTo>
                  <a:lnTo>
                    <a:pt x="254" y="1342"/>
                  </a:lnTo>
                  <a:lnTo>
                    <a:pt x="342" y="1418"/>
                  </a:lnTo>
                  <a:lnTo>
                    <a:pt x="456" y="1481"/>
                  </a:lnTo>
                  <a:lnTo>
                    <a:pt x="507" y="1506"/>
                  </a:lnTo>
                  <a:lnTo>
                    <a:pt x="570" y="1519"/>
                  </a:lnTo>
                  <a:lnTo>
                    <a:pt x="621" y="1519"/>
                  </a:lnTo>
                  <a:lnTo>
                    <a:pt x="722" y="1506"/>
                  </a:lnTo>
                  <a:lnTo>
                    <a:pt x="810" y="1481"/>
                  </a:lnTo>
                  <a:lnTo>
                    <a:pt x="836" y="1468"/>
                  </a:lnTo>
                  <a:lnTo>
                    <a:pt x="924" y="1418"/>
                  </a:lnTo>
                  <a:lnTo>
                    <a:pt x="1000" y="1329"/>
                  </a:lnTo>
                  <a:lnTo>
                    <a:pt x="1051" y="1279"/>
                  </a:lnTo>
                  <a:lnTo>
                    <a:pt x="1076" y="1215"/>
                  </a:lnTo>
                  <a:lnTo>
                    <a:pt x="1127" y="1152"/>
                  </a:lnTo>
                  <a:lnTo>
                    <a:pt x="1165" y="1089"/>
                  </a:lnTo>
                  <a:lnTo>
                    <a:pt x="1203" y="975"/>
                  </a:lnTo>
                  <a:lnTo>
                    <a:pt x="1241" y="861"/>
                  </a:lnTo>
                  <a:lnTo>
                    <a:pt x="1253" y="760"/>
                  </a:lnTo>
                  <a:lnTo>
                    <a:pt x="1253" y="646"/>
                  </a:lnTo>
                  <a:lnTo>
                    <a:pt x="1241" y="532"/>
                  </a:lnTo>
                  <a:lnTo>
                    <a:pt x="1215" y="431"/>
                  </a:lnTo>
                  <a:lnTo>
                    <a:pt x="1165" y="342"/>
                  </a:lnTo>
                  <a:lnTo>
                    <a:pt x="1114" y="241"/>
                  </a:lnTo>
                  <a:lnTo>
                    <a:pt x="1026" y="153"/>
                  </a:lnTo>
                  <a:lnTo>
                    <a:pt x="924" y="77"/>
                  </a:lnTo>
                  <a:lnTo>
                    <a:pt x="861" y="39"/>
                  </a:lnTo>
                  <a:lnTo>
                    <a:pt x="798" y="13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676925" y="2159675"/>
              <a:ext cx="30400" cy="37350"/>
            </a:xfrm>
            <a:custGeom>
              <a:avLst/>
              <a:gdLst/>
              <a:ahLst/>
              <a:cxnLst/>
              <a:rect l="l" t="t" r="r" b="b"/>
              <a:pathLst>
                <a:path w="1216" h="1494" extrusionOk="0">
                  <a:moveTo>
                    <a:pt x="558" y="1"/>
                  </a:moveTo>
                  <a:lnTo>
                    <a:pt x="494" y="13"/>
                  </a:lnTo>
                  <a:lnTo>
                    <a:pt x="431" y="39"/>
                  </a:lnTo>
                  <a:lnTo>
                    <a:pt x="380" y="64"/>
                  </a:lnTo>
                  <a:lnTo>
                    <a:pt x="317" y="102"/>
                  </a:lnTo>
                  <a:lnTo>
                    <a:pt x="241" y="165"/>
                  </a:lnTo>
                  <a:lnTo>
                    <a:pt x="178" y="241"/>
                  </a:lnTo>
                  <a:lnTo>
                    <a:pt x="127" y="330"/>
                  </a:lnTo>
                  <a:lnTo>
                    <a:pt x="89" y="431"/>
                  </a:lnTo>
                  <a:lnTo>
                    <a:pt x="77" y="456"/>
                  </a:lnTo>
                  <a:lnTo>
                    <a:pt x="51" y="519"/>
                  </a:lnTo>
                  <a:lnTo>
                    <a:pt x="26" y="595"/>
                  </a:lnTo>
                  <a:lnTo>
                    <a:pt x="1" y="696"/>
                  </a:lnTo>
                  <a:lnTo>
                    <a:pt x="1" y="810"/>
                  </a:lnTo>
                  <a:lnTo>
                    <a:pt x="1" y="912"/>
                  </a:lnTo>
                  <a:lnTo>
                    <a:pt x="13" y="1013"/>
                  </a:lnTo>
                  <a:lnTo>
                    <a:pt x="51" y="1114"/>
                  </a:lnTo>
                  <a:lnTo>
                    <a:pt x="89" y="1203"/>
                  </a:lnTo>
                  <a:lnTo>
                    <a:pt x="153" y="1278"/>
                  </a:lnTo>
                  <a:lnTo>
                    <a:pt x="216" y="1354"/>
                  </a:lnTo>
                  <a:lnTo>
                    <a:pt x="304" y="1418"/>
                  </a:lnTo>
                  <a:lnTo>
                    <a:pt x="406" y="1456"/>
                  </a:lnTo>
                  <a:lnTo>
                    <a:pt x="507" y="1481"/>
                  </a:lnTo>
                  <a:lnTo>
                    <a:pt x="570" y="1494"/>
                  </a:lnTo>
                  <a:lnTo>
                    <a:pt x="659" y="1481"/>
                  </a:lnTo>
                  <a:lnTo>
                    <a:pt x="735" y="1456"/>
                  </a:lnTo>
                  <a:lnTo>
                    <a:pt x="836" y="1405"/>
                  </a:lnTo>
                  <a:lnTo>
                    <a:pt x="937" y="1354"/>
                  </a:lnTo>
                  <a:lnTo>
                    <a:pt x="1013" y="1278"/>
                  </a:lnTo>
                  <a:lnTo>
                    <a:pt x="1076" y="1190"/>
                  </a:lnTo>
                  <a:lnTo>
                    <a:pt x="1140" y="1089"/>
                  </a:lnTo>
                  <a:lnTo>
                    <a:pt x="1178" y="975"/>
                  </a:lnTo>
                  <a:lnTo>
                    <a:pt x="1203" y="874"/>
                  </a:lnTo>
                  <a:lnTo>
                    <a:pt x="1215" y="760"/>
                  </a:lnTo>
                  <a:lnTo>
                    <a:pt x="1215" y="659"/>
                  </a:lnTo>
                  <a:lnTo>
                    <a:pt x="1190" y="545"/>
                  </a:lnTo>
                  <a:lnTo>
                    <a:pt x="1165" y="431"/>
                  </a:lnTo>
                  <a:lnTo>
                    <a:pt x="1127" y="330"/>
                  </a:lnTo>
                  <a:lnTo>
                    <a:pt x="1064" y="241"/>
                  </a:lnTo>
                  <a:lnTo>
                    <a:pt x="988" y="165"/>
                  </a:lnTo>
                  <a:lnTo>
                    <a:pt x="912" y="89"/>
                  </a:lnTo>
                  <a:lnTo>
                    <a:pt x="811" y="39"/>
                  </a:lnTo>
                  <a:lnTo>
                    <a:pt x="747" y="26"/>
                  </a:lnTo>
                  <a:lnTo>
                    <a:pt x="684" y="13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444750" y="2118875"/>
              <a:ext cx="74050" cy="29125"/>
            </a:xfrm>
            <a:custGeom>
              <a:avLst/>
              <a:gdLst/>
              <a:ahLst/>
              <a:cxnLst/>
              <a:rect l="l" t="t" r="r" b="b"/>
              <a:pathLst>
                <a:path w="2962" h="1165" extrusionOk="0">
                  <a:moveTo>
                    <a:pt x="2443" y="0"/>
                  </a:moveTo>
                  <a:lnTo>
                    <a:pt x="2012" y="38"/>
                  </a:lnTo>
                  <a:lnTo>
                    <a:pt x="1418" y="114"/>
                  </a:lnTo>
                  <a:lnTo>
                    <a:pt x="1152" y="165"/>
                  </a:lnTo>
                  <a:lnTo>
                    <a:pt x="1064" y="177"/>
                  </a:lnTo>
                  <a:lnTo>
                    <a:pt x="950" y="203"/>
                  </a:lnTo>
                  <a:lnTo>
                    <a:pt x="810" y="228"/>
                  </a:lnTo>
                  <a:lnTo>
                    <a:pt x="380" y="355"/>
                  </a:lnTo>
                  <a:lnTo>
                    <a:pt x="304" y="380"/>
                  </a:lnTo>
                  <a:lnTo>
                    <a:pt x="254" y="431"/>
                  </a:lnTo>
                  <a:lnTo>
                    <a:pt x="140" y="506"/>
                  </a:lnTo>
                  <a:lnTo>
                    <a:pt x="77" y="544"/>
                  </a:lnTo>
                  <a:lnTo>
                    <a:pt x="39" y="608"/>
                  </a:lnTo>
                  <a:lnTo>
                    <a:pt x="13" y="658"/>
                  </a:lnTo>
                  <a:lnTo>
                    <a:pt x="13" y="722"/>
                  </a:lnTo>
                  <a:lnTo>
                    <a:pt x="13" y="772"/>
                  </a:lnTo>
                  <a:lnTo>
                    <a:pt x="39" y="835"/>
                  </a:lnTo>
                  <a:lnTo>
                    <a:pt x="13" y="899"/>
                  </a:lnTo>
                  <a:lnTo>
                    <a:pt x="1" y="975"/>
                  </a:lnTo>
                  <a:lnTo>
                    <a:pt x="26" y="1051"/>
                  </a:lnTo>
                  <a:lnTo>
                    <a:pt x="77" y="1101"/>
                  </a:lnTo>
                  <a:lnTo>
                    <a:pt x="140" y="1152"/>
                  </a:lnTo>
                  <a:lnTo>
                    <a:pt x="216" y="1164"/>
                  </a:lnTo>
                  <a:lnTo>
                    <a:pt x="241" y="1152"/>
                  </a:lnTo>
                  <a:lnTo>
                    <a:pt x="317" y="1152"/>
                  </a:lnTo>
                  <a:lnTo>
                    <a:pt x="507" y="1114"/>
                  </a:lnTo>
                  <a:lnTo>
                    <a:pt x="899" y="1038"/>
                  </a:lnTo>
                  <a:lnTo>
                    <a:pt x="1405" y="949"/>
                  </a:lnTo>
                  <a:lnTo>
                    <a:pt x="1721" y="911"/>
                  </a:lnTo>
                  <a:lnTo>
                    <a:pt x="2050" y="873"/>
                  </a:lnTo>
                  <a:lnTo>
                    <a:pt x="2607" y="823"/>
                  </a:lnTo>
                  <a:lnTo>
                    <a:pt x="2696" y="810"/>
                  </a:lnTo>
                  <a:lnTo>
                    <a:pt x="2784" y="785"/>
                  </a:lnTo>
                  <a:lnTo>
                    <a:pt x="2873" y="747"/>
                  </a:lnTo>
                  <a:lnTo>
                    <a:pt x="2898" y="709"/>
                  </a:lnTo>
                  <a:lnTo>
                    <a:pt x="2923" y="671"/>
                  </a:lnTo>
                  <a:lnTo>
                    <a:pt x="2949" y="608"/>
                  </a:lnTo>
                  <a:lnTo>
                    <a:pt x="2961" y="532"/>
                  </a:lnTo>
                  <a:lnTo>
                    <a:pt x="2949" y="469"/>
                  </a:lnTo>
                  <a:lnTo>
                    <a:pt x="2911" y="405"/>
                  </a:lnTo>
                  <a:lnTo>
                    <a:pt x="2886" y="380"/>
                  </a:lnTo>
                  <a:lnTo>
                    <a:pt x="2898" y="367"/>
                  </a:lnTo>
                  <a:lnTo>
                    <a:pt x="2936" y="329"/>
                  </a:lnTo>
                  <a:lnTo>
                    <a:pt x="2949" y="279"/>
                  </a:lnTo>
                  <a:lnTo>
                    <a:pt x="2961" y="228"/>
                  </a:lnTo>
                  <a:lnTo>
                    <a:pt x="2961" y="177"/>
                  </a:lnTo>
                  <a:lnTo>
                    <a:pt x="2936" y="127"/>
                  </a:lnTo>
                  <a:lnTo>
                    <a:pt x="2911" y="89"/>
                  </a:lnTo>
                  <a:lnTo>
                    <a:pt x="2873" y="51"/>
                  </a:lnTo>
                  <a:lnTo>
                    <a:pt x="2835" y="26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652900" y="2102100"/>
              <a:ext cx="67400" cy="23125"/>
            </a:xfrm>
            <a:custGeom>
              <a:avLst/>
              <a:gdLst/>
              <a:ahLst/>
              <a:cxnLst/>
              <a:rect l="l" t="t" r="r" b="b"/>
              <a:pathLst>
                <a:path w="2696" h="925" extrusionOk="0">
                  <a:moveTo>
                    <a:pt x="1582" y="1"/>
                  </a:moveTo>
                  <a:lnTo>
                    <a:pt x="1329" y="13"/>
                  </a:lnTo>
                  <a:lnTo>
                    <a:pt x="823" y="77"/>
                  </a:lnTo>
                  <a:lnTo>
                    <a:pt x="544" y="115"/>
                  </a:lnTo>
                  <a:lnTo>
                    <a:pt x="405" y="140"/>
                  </a:lnTo>
                  <a:lnTo>
                    <a:pt x="279" y="178"/>
                  </a:lnTo>
                  <a:lnTo>
                    <a:pt x="152" y="229"/>
                  </a:lnTo>
                  <a:lnTo>
                    <a:pt x="89" y="266"/>
                  </a:lnTo>
                  <a:lnTo>
                    <a:pt x="38" y="304"/>
                  </a:lnTo>
                  <a:lnTo>
                    <a:pt x="13" y="368"/>
                  </a:lnTo>
                  <a:lnTo>
                    <a:pt x="0" y="431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76" y="595"/>
                  </a:lnTo>
                  <a:lnTo>
                    <a:pt x="114" y="633"/>
                  </a:lnTo>
                  <a:lnTo>
                    <a:pt x="101" y="671"/>
                  </a:lnTo>
                  <a:lnTo>
                    <a:pt x="101" y="709"/>
                  </a:lnTo>
                  <a:lnTo>
                    <a:pt x="101" y="760"/>
                  </a:lnTo>
                  <a:lnTo>
                    <a:pt x="114" y="798"/>
                  </a:lnTo>
                  <a:lnTo>
                    <a:pt x="165" y="861"/>
                  </a:lnTo>
                  <a:lnTo>
                    <a:pt x="190" y="886"/>
                  </a:lnTo>
                  <a:lnTo>
                    <a:pt x="228" y="912"/>
                  </a:lnTo>
                  <a:lnTo>
                    <a:pt x="266" y="924"/>
                  </a:lnTo>
                  <a:lnTo>
                    <a:pt x="317" y="924"/>
                  </a:lnTo>
                  <a:lnTo>
                    <a:pt x="532" y="912"/>
                  </a:lnTo>
                  <a:lnTo>
                    <a:pt x="848" y="886"/>
                  </a:lnTo>
                  <a:lnTo>
                    <a:pt x="1721" y="836"/>
                  </a:lnTo>
                  <a:lnTo>
                    <a:pt x="2025" y="823"/>
                  </a:lnTo>
                  <a:lnTo>
                    <a:pt x="2316" y="811"/>
                  </a:lnTo>
                  <a:lnTo>
                    <a:pt x="2404" y="798"/>
                  </a:lnTo>
                  <a:lnTo>
                    <a:pt x="2480" y="773"/>
                  </a:lnTo>
                  <a:lnTo>
                    <a:pt x="2556" y="747"/>
                  </a:lnTo>
                  <a:lnTo>
                    <a:pt x="2619" y="697"/>
                  </a:lnTo>
                  <a:lnTo>
                    <a:pt x="2670" y="646"/>
                  </a:lnTo>
                  <a:lnTo>
                    <a:pt x="2695" y="583"/>
                  </a:lnTo>
                  <a:lnTo>
                    <a:pt x="2695" y="520"/>
                  </a:lnTo>
                  <a:lnTo>
                    <a:pt x="2683" y="456"/>
                  </a:lnTo>
                  <a:lnTo>
                    <a:pt x="2657" y="380"/>
                  </a:lnTo>
                  <a:lnTo>
                    <a:pt x="2607" y="330"/>
                  </a:lnTo>
                  <a:lnTo>
                    <a:pt x="2619" y="266"/>
                  </a:lnTo>
                  <a:lnTo>
                    <a:pt x="2619" y="229"/>
                  </a:lnTo>
                  <a:lnTo>
                    <a:pt x="2607" y="191"/>
                  </a:lnTo>
                  <a:lnTo>
                    <a:pt x="2581" y="115"/>
                  </a:lnTo>
                  <a:lnTo>
                    <a:pt x="2543" y="89"/>
                  </a:lnTo>
                  <a:lnTo>
                    <a:pt x="2518" y="64"/>
                  </a:lnTo>
                  <a:lnTo>
                    <a:pt x="2480" y="39"/>
                  </a:lnTo>
                  <a:lnTo>
                    <a:pt x="2442" y="39"/>
                  </a:lnTo>
                  <a:lnTo>
                    <a:pt x="2139" y="13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587100" y="2117925"/>
              <a:ext cx="45250" cy="101875"/>
            </a:xfrm>
            <a:custGeom>
              <a:avLst/>
              <a:gdLst/>
              <a:ahLst/>
              <a:cxnLst/>
              <a:rect l="l" t="t" r="r" b="b"/>
              <a:pathLst>
                <a:path w="1810" h="4075" extrusionOk="0">
                  <a:moveTo>
                    <a:pt x="949" y="0"/>
                  </a:moveTo>
                  <a:lnTo>
                    <a:pt x="911" y="13"/>
                  </a:lnTo>
                  <a:lnTo>
                    <a:pt x="861" y="38"/>
                  </a:lnTo>
                  <a:lnTo>
                    <a:pt x="836" y="76"/>
                  </a:lnTo>
                  <a:lnTo>
                    <a:pt x="810" y="140"/>
                  </a:lnTo>
                  <a:lnTo>
                    <a:pt x="798" y="203"/>
                  </a:lnTo>
                  <a:lnTo>
                    <a:pt x="760" y="405"/>
                  </a:lnTo>
                  <a:lnTo>
                    <a:pt x="734" y="620"/>
                  </a:lnTo>
                  <a:lnTo>
                    <a:pt x="722" y="823"/>
                  </a:lnTo>
                  <a:lnTo>
                    <a:pt x="722" y="835"/>
                  </a:lnTo>
                  <a:lnTo>
                    <a:pt x="709" y="1190"/>
                  </a:lnTo>
                  <a:lnTo>
                    <a:pt x="709" y="1544"/>
                  </a:lnTo>
                  <a:lnTo>
                    <a:pt x="722" y="1721"/>
                  </a:lnTo>
                  <a:lnTo>
                    <a:pt x="747" y="1911"/>
                  </a:lnTo>
                  <a:lnTo>
                    <a:pt x="772" y="2088"/>
                  </a:lnTo>
                  <a:lnTo>
                    <a:pt x="810" y="2278"/>
                  </a:lnTo>
                  <a:lnTo>
                    <a:pt x="848" y="2442"/>
                  </a:lnTo>
                  <a:lnTo>
                    <a:pt x="899" y="2607"/>
                  </a:lnTo>
                  <a:lnTo>
                    <a:pt x="962" y="2771"/>
                  </a:lnTo>
                  <a:lnTo>
                    <a:pt x="1025" y="2923"/>
                  </a:lnTo>
                  <a:lnTo>
                    <a:pt x="1114" y="3075"/>
                  </a:lnTo>
                  <a:lnTo>
                    <a:pt x="1202" y="3214"/>
                  </a:lnTo>
                  <a:lnTo>
                    <a:pt x="1304" y="3353"/>
                  </a:lnTo>
                  <a:lnTo>
                    <a:pt x="1430" y="3467"/>
                  </a:lnTo>
                  <a:lnTo>
                    <a:pt x="1519" y="3531"/>
                  </a:lnTo>
                  <a:lnTo>
                    <a:pt x="1531" y="3543"/>
                  </a:lnTo>
                  <a:lnTo>
                    <a:pt x="1481" y="3594"/>
                  </a:lnTo>
                  <a:lnTo>
                    <a:pt x="1354" y="3657"/>
                  </a:lnTo>
                  <a:lnTo>
                    <a:pt x="1215" y="3720"/>
                  </a:lnTo>
                  <a:lnTo>
                    <a:pt x="1038" y="3771"/>
                  </a:lnTo>
                  <a:lnTo>
                    <a:pt x="836" y="3796"/>
                  </a:lnTo>
                  <a:lnTo>
                    <a:pt x="646" y="3822"/>
                  </a:lnTo>
                  <a:lnTo>
                    <a:pt x="291" y="3822"/>
                  </a:lnTo>
                  <a:lnTo>
                    <a:pt x="140" y="3809"/>
                  </a:lnTo>
                  <a:lnTo>
                    <a:pt x="89" y="3809"/>
                  </a:lnTo>
                  <a:lnTo>
                    <a:pt x="38" y="3834"/>
                  </a:lnTo>
                  <a:lnTo>
                    <a:pt x="13" y="3859"/>
                  </a:lnTo>
                  <a:lnTo>
                    <a:pt x="0" y="3910"/>
                  </a:lnTo>
                  <a:lnTo>
                    <a:pt x="0" y="3961"/>
                  </a:lnTo>
                  <a:lnTo>
                    <a:pt x="26" y="3999"/>
                  </a:lnTo>
                  <a:lnTo>
                    <a:pt x="51" y="4037"/>
                  </a:lnTo>
                  <a:lnTo>
                    <a:pt x="102" y="4049"/>
                  </a:lnTo>
                  <a:lnTo>
                    <a:pt x="291" y="4062"/>
                  </a:lnTo>
                  <a:lnTo>
                    <a:pt x="469" y="4075"/>
                  </a:lnTo>
                  <a:lnTo>
                    <a:pt x="494" y="4075"/>
                  </a:lnTo>
                  <a:lnTo>
                    <a:pt x="772" y="4062"/>
                  </a:lnTo>
                  <a:lnTo>
                    <a:pt x="1051" y="4011"/>
                  </a:lnTo>
                  <a:lnTo>
                    <a:pt x="1228" y="3973"/>
                  </a:lnTo>
                  <a:lnTo>
                    <a:pt x="1405" y="3910"/>
                  </a:lnTo>
                  <a:lnTo>
                    <a:pt x="1544" y="3834"/>
                  </a:lnTo>
                  <a:lnTo>
                    <a:pt x="1683" y="3746"/>
                  </a:lnTo>
                  <a:lnTo>
                    <a:pt x="1734" y="3695"/>
                  </a:lnTo>
                  <a:lnTo>
                    <a:pt x="1784" y="3644"/>
                  </a:lnTo>
                  <a:lnTo>
                    <a:pt x="1810" y="3594"/>
                  </a:lnTo>
                  <a:lnTo>
                    <a:pt x="1810" y="3531"/>
                  </a:lnTo>
                  <a:lnTo>
                    <a:pt x="1797" y="3480"/>
                  </a:lnTo>
                  <a:lnTo>
                    <a:pt x="1772" y="3429"/>
                  </a:lnTo>
                  <a:lnTo>
                    <a:pt x="1734" y="3391"/>
                  </a:lnTo>
                  <a:lnTo>
                    <a:pt x="1683" y="3353"/>
                  </a:lnTo>
                  <a:lnTo>
                    <a:pt x="1582" y="3277"/>
                  </a:lnTo>
                  <a:lnTo>
                    <a:pt x="1595" y="3277"/>
                  </a:lnTo>
                  <a:lnTo>
                    <a:pt x="1493" y="3176"/>
                  </a:lnTo>
                  <a:lnTo>
                    <a:pt x="1380" y="3024"/>
                  </a:lnTo>
                  <a:lnTo>
                    <a:pt x="1266" y="2835"/>
                  </a:lnTo>
                  <a:lnTo>
                    <a:pt x="1202" y="2708"/>
                  </a:lnTo>
                  <a:lnTo>
                    <a:pt x="1152" y="2582"/>
                  </a:lnTo>
                  <a:lnTo>
                    <a:pt x="1089" y="2366"/>
                  </a:lnTo>
                  <a:lnTo>
                    <a:pt x="1038" y="2139"/>
                  </a:lnTo>
                  <a:lnTo>
                    <a:pt x="1000" y="1898"/>
                  </a:lnTo>
                  <a:lnTo>
                    <a:pt x="962" y="1645"/>
                  </a:lnTo>
                  <a:lnTo>
                    <a:pt x="975" y="1645"/>
                  </a:lnTo>
                  <a:lnTo>
                    <a:pt x="962" y="1633"/>
                  </a:lnTo>
                  <a:lnTo>
                    <a:pt x="949" y="1240"/>
                  </a:lnTo>
                  <a:lnTo>
                    <a:pt x="962" y="861"/>
                  </a:lnTo>
                  <a:lnTo>
                    <a:pt x="962" y="848"/>
                  </a:lnTo>
                  <a:lnTo>
                    <a:pt x="987" y="570"/>
                  </a:lnTo>
                  <a:lnTo>
                    <a:pt x="1038" y="291"/>
                  </a:lnTo>
                  <a:lnTo>
                    <a:pt x="1063" y="190"/>
                  </a:lnTo>
                  <a:lnTo>
                    <a:pt x="1063" y="178"/>
                  </a:lnTo>
                  <a:lnTo>
                    <a:pt x="1076" y="127"/>
                  </a:lnTo>
                  <a:lnTo>
                    <a:pt x="1063" y="76"/>
                  </a:lnTo>
                  <a:lnTo>
                    <a:pt x="1038" y="38"/>
                  </a:lnTo>
                  <a:lnTo>
                    <a:pt x="1000" y="13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559900" y="2258375"/>
              <a:ext cx="84150" cy="41450"/>
            </a:xfrm>
            <a:custGeom>
              <a:avLst/>
              <a:gdLst/>
              <a:ahLst/>
              <a:cxnLst/>
              <a:rect l="l" t="t" r="r" b="b"/>
              <a:pathLst>
                <a:path w="3366" h="1658" extrusionOk="0">
                  <a:moveTo>
                    <a:pt x="3113" y="253"/>
                  </a:moveTo>
                  <a:lnTo>
                    <a:pt x="3100" y="266"/>
                  </a:lnTo>
                  <a:lnTo>
                    <a:pt x="3088" y="317"/>
                  </a:lnTo>
                  <a:lnTo>
                    <a:pt x="3100" y="253"/>
                  </a:lnTo>
                  <a:close/>
                  <a:moveTo>
                    <a:pt x="3163" y="0"/>
                  </a:moveTo>
                  <a:lnTo>
                    <a:pt x="3088" y="13"/>
                  </a:lnTo>
                  <a:lnTo>
                    <a:pt x="2923" y="38"/>
                  </a:lnTo>
                  <a:lnTo>
                    <a:pt x="2759" y="76"/>
                  </a:lnTo>
                  <a:lnTo>
                    <a:pt x="2430" y="152"/>
                  </a:lnTo>
                  <a:lnTo>
                    <a:pt x="2075" y="215"/>
                  </a:lnTo>
                  <a:lnTo>
                    <a:pt x="1721" y="253"/>
                  </a:lnTo>
                  <a:lnTo>
                    <a:pt x="1746" y="253"/>
                  </a:lnTo>
                  <a:lnTo>
                    <a:pt x="1531" y="266"/>
                  </a:lnTo>
                  <a:lnTo>
                    <a:pt x="1316" y="266"/>
                  </a:lnTo>
                  <a:lnTo>
                    <a:pt x="899" y="253"/>
                  </a:lnTo>
                  <a:lnTo>
                    <a:pt x="557" y="215"/>
                  </a:lnTo>
                  <a:lnTo>
                    <a:pt x="405" y="203"/>
                  </a:lnTo>
                  <a:lnTo>
                    <a:pt x="266" y="177"/>
                  </a:lnTo>
                  <a:lnTo>
                    <a:pt x="228" y="165"/>
                  </a:lnTo>
                  <a:lnTo>
                    <a:pt x="203" y="152"/>
                  </a:lnTo>
                  <a:lnTo>
                    <a:pt x="165" y="152"/>
                  </a:lnTo>
                  <a:lnTo>
                    <a:pt x="127" y="139"/>
                  </a:lnTo>
                  <a:lnTo>
                    <a:pt x="89" y="139"/>
                  </a:lnTo>
                  <a:lnTo>
                    <a:pt x="51" y="165"/>
                  </a:lnTo>
                  <a:lnTo>
                    <a:pt x="13" y="203"/>
                  </a:lnTo>
                  <a:lnTo>
                    <a:pt x="0" y="241"/>
                  </a:lnTo>
                  <a:lnTo>
                    <a:pt x="0" y="291"/>
                  </a:lnTo>
                  <a:lnTo>
                    <a:pt x="38" y="418"/>
                  </a:lnTo>
                  <a:lnTo>
                    <a:pt x="76" y="519"/>
                  </a:lnTo>
                  <a:lnTo>
                    <a:pt x="139" y="696"/>
                  </a:lnTo>
                  <a:lnTo>
                    <a:pt x="228" y="848"/>
                  </a:lnTo>
                  <a:lnTo>
                    <a:pt x="317" y="987"/>
                  </a:lnTo>
                  <a:lnTo>
                    <a:pt x="405" y="1114"/>
                  </a:lnTo>
                  <a:lnTo>
                    <a:pt x="519" y="1240"/>
                  </a:lnTo>
                  <a:lnTo>
                    <a:pt x="633" y="1354"/>
                  </a:lnTo>
                  <a:lnTo>
                    <a:pt x="759" y="1455"/>
                  </a:lnTo>
                  <a:lnTo>
                    <a:pt x="911" y="1544"/>
                  </a:lnTo>
                  <a:lnTo>
                    <a:pt x="1063" y="1607"/>
                  </a:lnTo>
                  <a:lnTo>
                    <a:pt x="1228" y="1645"/>
                  </a:lnTo>
                  <a:lnTo>
                    <a:pt x="1341" y="1658"/>
                  </a:lnTo>
                  <a:lnTo>
                    <a:pt x="1595" y="1658"/>
                  </a:lnTo>
                  <a:lnTo>
                    <a:pt x="1784" y="1645"/>
                  </a:lnTo>
                  <a:lnTo>
                    <a:pt x="1974" y="1607"/>
                  </a:lnTo>
                  <a:lnTo>
                    <a:pt x="2139" y="1557"/>
                  </a:lnTo>
                  <a:lnTo>
                    <a:pt x="2303" y="1493"/>
                  </a:lnTo>
                  <a:lnTo>
                    <a:pt x="2392" y="1455"/>
                  </a:lnTo>
                  <a:lnTo>
                    <a:pt x="2468" y="1417"/>
                  </a:lnTo>
                  <a:lnTo>
                    <a:pt x="2607" y="1303"/>
                  </a:lnTo>
                  <a:lnTo>
                    <a:pt x="2784" y="1139"/>
                  </a:lnTo>
                  <a:lnTo>
                    <a:pt x="2948" y="949"/>
                  </a:lnTo>
                  <a:lnTo>
                    <a:pt x="3126" y="734"/>
                  </a:lnTo>
                  <a:lnTo>
                    <a:pt x="3201" y="608"/>
                  </a:lnTo>
                  <a:lnTo>
                    <a:pt x="3277" y="494"/>
                  </a:lnTo>
                  <a:lnTo>
                    <a:pt x="3341" y="317"/>
                  </a:lnTo>
                  <a:lnTo>
                    <a:pt x="3366" y="253"/>
                  </a:lnTo>
                  <a:lnTo>
                    <a:pt x="3366" y="177"/>
                  </a:lnTo>
                  <a:lnTo>
                    <a:pt x="3366" y="127"/>
                  </a:lnTo>
                  <a:lnTo>
                    <a:pt x="3328" y="76"/>
                  </a:lnTo>
                  <a:lnTo>
                    <a:pt x="3290" y="26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278675" y="2141650"/>
              <a:ext cx="32925" cy="39875"/>
            </a:xfrm>
            <a:custGeom>
              <a:avLst/>
              <a:gdLst/>
              <a:ahLst/>
              <a:cxnLst/>
              <a:rect l="l" t="t" r="r" b="b"/>
              <a:pathLst>
                <a:path w="1317" h="1595" extrusionOk="0">
                  <a:moveTo>
                    <a:pt x="1127" y="0"/>
                  </a:moveTo>
                  <a:lnTo>
                    <a:pt x="1051" y="26"/>
                  </a:lnTo>
                  <a:lnTo>
                    <a:pt x="925" y="76"/>
                  </a:lnTo>
                  <a:lnTo>
                    <a:pt x="760" y="165"/>
                  </a:lnTo>
                  <a:lnTo>
                    <a:pt x="608" y="279"/>
                  </a:lnTo>
                  <a:lnTo>
                    <a:pt x="482" y="393"/>
                  </a:lnTo>
                  <a:lnTo>
                    <a:pt x="381" y="532"/>
                  </a:lnTo>
                  <a:lnTo>
                    <a:pt x="279" y="658"/>
                  </a:lnTo>
                  <a:lnTo>
                    <a:pt x="191" y="810"/>
                  </a:lnTo>
                  <a:lnTo>
                    <a:pt x="115" y="962"/>
                  </a:lnTo>
                  <a:lnTo>
                    <a:pt x="64" y="1126"/>
                  </a:lnTo>
                  <a:lnTo>
                    <a:pt x="26" y="1291"/>
                  </a:lnTo>
                  <a:lnTo>
                    <a:pt x="1" y="1468"/>
                  </a:lnTo>
                  <a:lnTo>
                    <a:pt x="14" y="1519"/>
                  </a:lnTo>
                  <a:lnTo>
                    <a:pt x="39" y="1557"/>
                  </a:lnTo>
                  <a:lnTo>
                    <a:pt x="77" y="1582"/>
                  </a:lnTo>
                  <a:lnTo>
                    <a:pt x="128" y="1595"/>
                  </a:lnTo>
                  <a:lnTo>
                    <a:pt x="178" y="1582"/>
                  </a:lnTo>
                  <a:lnTo>
                    <a:pt x="216" y="1557"/>
                  </a:lnTo>
                  <a:lnTo>
                    <a:pt x="241" y="1519"/>
                  </a:lnTo>
                  <a:lnTo>
                    <a:pt x="254" y="1468"/>
                  </a:lnTo>
                  <a:lnTo>
                    <a:pt x="254" y="1455"/>
                  </a:lnTo>
                  <a:lnTo>
                    <a:pt x="279" y="1329"/>
                  </a:lnTo>
                  <a:lnTo>
                    <a:pt x="330" y="1114"/>
                  </a:lnTo>
                  <a:lnTo>
                    <a:pt x="406" y="937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494" y="772"/>
                  </a:lnTo>
                  <a:lnTo>
                    <a:pt x="634" y="608"/>
                  </a:lnTo>
                  <a:lnTo>
                    <a:pt x="747" y="481"/>
                  </a:lnTo>
                  <a:lnTo>
                    <a:pt x="887" y="380"/>
                  </a:lnTo>
                  <a:lnTo>
                    <a:pt x="874" y="393"/>
                  </a:lnTo>
                  <a:lnTo>
                    <a:pt x="1026" y="304"/>
                  </a:lnTo>
                  <a:lnTo>
                    <a:pt x="1127" y="253"/>
                  </a:lnTo>
                  <a:lnTo>
                    <a:pt x="1165" y="241"/>
                  </a:lnTo>
                  <a:lnTo>
                    <a:pt x="1190" y="241"/>
                  </a:lnTo>
                  <a:lnTo>
                    <a:pt x="1241" y="228"/>
                  </a:lnTo>
                  <a:lnTo>
                    <a:pt x="1279" y="203"/>
                  </a:lnTo>
                  <a:lnTo>
                    <a:pt x="1304" y="165"/>
                  </a:lnTo>
                  <a:lnTo>
                    <a:pt x="1317" y="114"/>
                  </a:lnTo>
                  <a:lnTo>
                    <a:pt x="1304" y="76"/>
                  </a:lnTo>
                  <a:lnTo>
                    <a:pt x="1279" y="3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282175" y="2159350"/>
              <a:ext cx="31325" cy="28500"/>
            </a:xfrm>
            <a:custGeom>
              <a:avLst/>
              <a:gdLst/>
              <a:ahLst/>
              <a:cxnLst/>
              <a:rect l="l" t="t" r="r" b="b"/>
              <a:pathLst>
                <a:path w="1253" h="1140" extrusionOk="0">
                  <a:moveTo>
                    <a:pt x="76" y="1"/>
                  </a:moveTo>
                  <a:lnTo>
                    <a:pt x="38" y="26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40"/>
                  </a:lnTo>
                  <a:lnTo>
                    <a:pt x="13" y="178"/>
                  </a:lnTo>
                  <a:lnTo>
                    <a:pt x="25" y="203"/>
                  </a:lnTo>
                  <a:lnTo>
                    <a:pt x="76" y="267"/>
                  </a:lnTo>
                  <a:lnTo>
                    <a:pt x="203" y="380"/>
                  </a:lnTo>
                  <a:lnTo>
                    <a:pt x="456" y="596"/>
                  </a:lnTo>
                  <a:lnTo>
                    <a:pt x="747" y="861"/>
                  </a:lnTo>
                  <a:lnTo>
                    <a:pt x="899" y="988"/>
                  </a:lnTo>
                  <a:lnTo>
                    <a:pt x="1050" y="1114"/>
                  </a:lnTo>
                  <a:lnTo>
                    <a:pt x="1088" y="1127"/>
                  </a:lnTo>
                  <a:lnTo>
                    <a:pt x="1126" y="1140"/>
                  </a:lnTo>
                  <a:lnTo>
                    <a:pt x="1190" y="1127"/>
                  </a:lnTo>
                  <a:lnTo>
                    <a:pt x="1227" y="1089"/>
                  </a:lnTo>
                  <a:lnTo>
                    <a:pt x="1253" y="1038"/>
                  </a:lnTo>
                  <a:lnTo>
                    <a:pt x="1253" y="1000"/>
                  </a:lnTo>
                  <a:lnTo>
                    <a:pt x="1240" y="950"/>
                  </a:lnTo>
                  <a:lnTo>
                    <a:pt x="1202" y="912"/>
                  </a:lnTo>
                  <a:lnTo>
                    <a:pt x="1025" y="773"/>
                  </a:lnTo>
                  <a:lnTo>
                    <a:pt x="848" y="634"/>
                  </a:lnTo>
                  <a:lnTo>
                    <a:pt x="861" y="634"/>
                  </a:lnTo>
                  <a:lnTo>
                    <a:pt x="506" y="317"/>
                  </a:lnTo>
                  <a:lnTo>
                    <a:pt x="354" y="178"/>
                  </a:lnTo>
                  <a:lnTo>
                    <a:pt x="228" y="52"/>
                  </a:lnTo>
                  <a:lnTo>
                    <a:pt x="203" y="2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44700" y="2402925"/>
              <a:ext cx="33250" cy="7625"/>
            </a:xfrm>
            <a:custGeom>
              <a:avLst/>
              <a:gdLst/>
              <a:ahLst/>
              <a:cxnLst/>
              <a:rect l="l" t="t" r="r" b="b"/>
              <a:pathLst>
                <a:path w="1330" h="305" extrusionOk="0">
                  <a:moveTo>
                    <a:pt x="127" y="1"/>
                  </a:moveTo>
                  <a:lnTo>
                    <a:pt x="77" y="13"/>
                  </a:lnTo>
                  <a:lnTo>
                    <a:pt x="39" y="38"/>
                  </a:lnTo>
                  <a:lnTo>
                    <a:pt x="14" y="76"/>
                  </a:lnTo>
                  <a:lnTo>
                    <a:pt x="1" y="127"/>
                  </a:lnTo>
                  <a:lnTo>
                    <a:pt x="14" y="178"/>
                  </a:lnTo>
                  <a:lnTo>
                    <a:pt x="39" y="216"/>
                  </a:lnTo>
                  <a:lnTo>
                    <a:pt x="77" y="241"/>
                  </a:lnTo>
                  <a:lnTo>
                    <a:pt x="127" y="254"/>
                  </a:lnTo>
                  <a:lnTo>
                    <a:pt x="153" y="254"/>
                  </a:lnTo>
                  <a:lnTo>
                    <a:pt x="305" y="266"/>
                  </a:lnTo>
                  <a:lnTo>
                    <a:pt x="596" y="279"/>
                  </a:lnTo>
                  <a:lnTo>
                    <a:pt x="899" y="292"/>
                  </a:lnTo>
                  <a:lnTo>
                    <a:pt x="1203" y="304"/>
                  </a:lnTo>
                  <a:lnTo>
                    <a:pt x="1254" y="292"/>
                  </a:lnTo>
                  <a:lnTo>
                    <a:pt x="1292" y="266"/>
                  </a:lnTo>
                  <a:lnTo>
                    <a:pt x="1317" y="228"/>
                  </a:lnTo>
                  <a:lnTo>
                    <a:pt x="1329" y="178"/>
                  </a:lnTo>
                  <a:lnTo>
                    <a:pt x="1317" y="140"/>
                  </a:lnTo>
                  <a:lnTo>
                    <a:pt x="1292" y="89"/>
                  </a:lnTo>
                  <a:lnTo>
                    <a:pt x="1254" y="64"/>
                  </a:lnTo>
                  <a:lnTo>
                    <a:pt x="1203" y="64"/>
                  </a:lnTo>
                  <a:lnTo>
                    <a:pt x="773" y="38"/>
                  </a:lnTo>
                  <a:lnTo>
                    <a:pt x="343" y="26"/>
                  </a:lnTo>
                  <a:lnTo>
                    <a:pt x="355" y="26"/>
                  </a:lnTo>
                  <a:lnTo>
                    <a:pt x="241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24500" y="2125200"/>
              <a:ext cx="137000" cy="137000"/>
            </a:xfrm>
            <a:custGeom>
              <a:avLst/>
              <a:gdLst/>
              <a:ahLst/>
              <a:cxnLst/>
              <a:rect l="l" t="t" r="r" b="b"/>
              <a:pathLst>
                <a:path w="5480" h="5480" fill="none" extrusionOk="0">
                  <a:moveTo>
                    <a:pt x="5480" y="2569"/>
                  </a:moveTo>
                  <a:lnTo>
                    <a:pt x="5480" y="2569"/>
                  </a:lnTo>
                  <a:lnTo>
                    <a:pt x="5480" y="2847"/>
                  </a:lnTo>
                  <a:lnTo>
                    <a:pt x="5454" y="3126"/>
                  </a:lnTo>
                  <a:lnTo>
                    <a:pt x="5404" y="3391"/>
                  </a:lnTo>
                  <a:lnTo>
                    <a:pt x="5328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40"/>
                  </a:lnTo>
                  <a:lnTo>
                    <a:pt x="4796" y="4555"/>
                  </a:lnTo>
                  <a:lnTo>
                    <a:pt x="4607" y="4745"/>
                  </a:lnTo>
                  <a:lnTo>
                    <a:pt x="4404" y="4910"/>
                  </a:lnTo>
                  <a:lnTo>
                    <a:pt x="4189" y="5062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78"/>
                  </a:lnTo>
                  <a:lnTo>
                    <a:pt x="3189" y="5441"/>
                  </a:lnTo>
                  <a:lnTo>
                    <a:pt x="2911" y="5466"/>
                  </a:lnTo>
                  <a:lnTo>
                    <a:pt x="2911" y="5466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9" y="5403"/>
                  </a:lnTo>
                  <a:lnTo>
                    <a:pt x="1823" y="5315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48"/>
                  </a:lnTo>
                  <a:lnTo>
                    <a:pt x="925" y="4783"/>
                  </a:lnTo>
                  <a:lnTo>
                    <a:pt x="735" y="4606"/>
                  </a:lnTo>
                  <a:lnTo>
                    <a:pt x="558" y="4404"/>
                  </a:lnTo>
                  <a:lnTo>
                    <a:pt x="406" y="4188"/>
                  </a:lnTo>
                  <a:lnTo>
                    <a:pt x="279" y="3948"/>
                  </a:lnTo>
                  <a:lnTo>
                    <a:pt x="178" y="3708"/>
                  </a:lnTo>
                  <a:lnTo>
                    <a:pt x="89" y="3455"/>
                  </a:lnTo>
                  <a:lnTo>
                    <a:pt x="39" y="3176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20"/>
                  </a:lnTo>
                  <a:lnTo>
                    <a:pt x="26" y="2341"/>
                  </a:lnTo>
                  <a:lnTo>
                    <a:pt x="77" y="2075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2"/>
                  </a:lnTo>
                  <a:lnTo>
                    <a:pt x="520" y="1127"/>
                  </a:lnTo>
                  <a:lnTo>
                    <a:pt x="684" y="911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60" y="165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13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6" y="367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6" y="861"/>
                  </a:lnTo>
                  <a:lnTo>
                    <a:pt x="4910" y="1063"/>
                  </a:lnTo>
                  <a:lnTo>
                    <a:pt x="5062" y="1278"/>
                  </a:lnTo>
                  <a:lnTo>
                    <a:pt x="5201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2" y="2291"/>
                  </a:lnTo>
                  <a:lnTo>
                    <a:pt x="5480" y="2569"/>
                  </a:lnTo>
                  <a:lnTo>
                    <a:pt x="5480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634225" y="2113500"/>
              <a:ext cx="137000" cy="136975"/>
            </a:xfrm>
            <a:custGeom>
              <a:avLst/>
              <a:gdLst/>
              <a:ahLst/>
              <a:cxnLst/>
              <a:rect l="l" t="t" r="r" b="b"/>
              <a:pathLst>
                <a:path w="5480" h="5479" fill="none" extrusionOk="0">
                  <a:moveTo>
                    <a:pt x="5479" y="2569"/>
                  </a:moveTo>
                  <a:lnTo>
                    <a:pt x="5479" y="2569"/>
                  </a:lnTo>
                  <a:lnTo>
                    <a:pt x="5479" y="2847"/>
                  </a:lnTo>
                  <a:lnTo>
                    <a:pt x="5454" y="3125"/>
                  </a:lnTo>
                  <a:lnTo>
                    <a:pt x="5403" y="3391"/>
                  </a:lnTo>
                  <a:lnTo>
                    <a:pt x="5327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53"/>
                  </a:lnTo>
                  <a:lnTo>
                    <a:pt x="4796" y="4555"/>
                  </a:lnTo>
                  <a:lnTo>
                    <a:pt x="4606" y="4745"/>
                  </a:lnTo>
                  <a:lnTo>
                    <a:pt x="4404" y="4910"/>
                  </a:lnTo>
                  <a:lnTo>
                    <a:pt x="4189" y="5061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90"/>
                  </a:lnTo>
                  <a:lnTo>
                    <a:pt x="3189" y="5441"/>
                  </a:lnTo>
                  <a:lnTo>
                    <a:pt x="2911" y="5479"/>
                  </a:lnTo>
                  <a:lnTo>
                    <a:pt x="2911" y="5479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8" y="5403"/>
                  </a:lnTo>
                  <a:lnTo>
                    <a:pt x="1823" y="5327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60"/>
                  </a:lnTo>
                  <a:lnTo>
                    <a:pt x="924" y="4796"/>
                  </a:lnTo>
                  <a:lnTo>
                    <a:pt x="735" y="4606"/>
                  </a:lnTo>
                  <a:lnTo>
                    <a:pt x="557" y="4403"/>
                  </a:lnTo>
                  <a:lnTo>
                    <a:pt x="406" y="4188"/>
                  </a:lnTo>
                  <a:lnTo>
                    <a:pt x="279" y="3961"/>
                  </a:lnTo>
                  <a:lnTo>
                    <a:pt x="178" y="3708"/>
                  </a:lnTo>
                  <a:lnTo>
                    <a:pt x="89" y="3454"/>
                  </a:lnTo>
                  <a:lnTo>
                    <a:pt x="26" y="3189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19"/>
                  </a:lnTo>
                  <a:lnTo>
                    <a:pt x="26" y="2354"/>
                  </a:lnTo>
                  <a:lnTo>
                    <a:pt x="77" y="2088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1"/>
                  </a:lnTo>
                  <a:lnTo>
                    <a:pt x="519" y="1126"/>
                  </a:lnTo>
                  <a:lnTo>
                    <a:pt x="684" y="924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59" y="177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26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5" y="380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5" y="873"/>
                  </a:lnTo>
                  <a:lnTo>
                    <a:pt x="4910" y="1063"/>
                  </a:lnTo>
                  <a:lnTo>
                    <a:pt x="5062" y="1291"/>
                  </a:lnTo>
                  <a:lnTo>
                    <a:pt x="5188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1" y="2290"/>
                  </a:lnTo>
                  <a:lnTo>
                    <a:pt x="5479" y="2569"/>
                  </a:lnTo>
                  <a:lnTo>
                    <a:pt x="5479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559900" y="2167575"/>
              <a:ext cx="74350" cy="12375"/>
            </a:xfrm>
            <a:custGeom>
              <a:avLst/>
              <a:gdLst/>
              <a:ahLst/>
              <a:cxnLst/>
              <a:rect l="l" t="t" r="r" b="b"/>
              <a:pathLst>
                <a:path w="2974" h="495" fill="none" extrusionOk="0">
                  <a:moveTo>
                    <a:pt x="0" y="494"/>
                  </a:moveTo>
                  <a:lnTo>
                    <a:pt x="0" y="494"/>
                  </a:lnTo>
                  <a:lnTo>
                    <a:pt x="64" y="444"/>
                  </a:lnTo>
                  <a:lnTo>
                    <a:pt x="253" y="343"/>
                  </a:lnTo>
                  <a:lnTo>
                    <a:pt x="380" y="279"/>
                  </a:lnTo>
                  <a:lnTo>
                    <a:pt x="532" y="216"/>
                  </a:lnTo>
                  <a:lnTo>
                    <a:pt x="709" y="153"/>
                  </a:lnTo>
                  <a:lnTo>
                    <a:pt x="911" y="89"/>
                  </a:lnTo>
                  <a:lnTo>
                    <a:pt x="1126" y="39"/>
                  </a:lnTo>
                  <a:lnTo>
                    <a:pt x="1354" y="14"/>
                  </a:lnTo>
                  <a:lnTo>
                    <a:pt x="1595" y="1"/>
                  </a:lnTo>
                  <a:lnTo>
                    <a:pt x="1860" y="26"/>
                  </a:lnTo>
                  <a:lnTo>
                    <a:pt x="1987" y="39"/>
                  </a:lnTo>
                  <a:lnTo>
                    <a:pt x="2126" y="64"/>
                  </a:lnTo>
                  <a:lnTo>
                    <a:pt x="2265" y="102"/>
                  </a:lnTo>
                  <a:lnTo>
                    <a:pt x="2404" y="140"/>
                  </a:lnTo>
                  <a:lnTo>
                    <a:pt x="2543" y="203"/>
                  </a:lnTo>
                  <a:lnTo>
                    <a:pt x="2683" y="267"/>
                  </a:lnTo>
                  <a:lnTo>
                    <a:pt x="2822" y="343"/>
                  </a:lnTo>
                  <a:lnTo>
                    <a:pt x="2974" y="418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389075" y="2193200"/>
              <a:ext cx="35150" cy="1625"/>
            </a:xfrm>
            <a:custGeom>
              <a:avLst/>
              <a:gdLst/>
              <a:ahLst/>
              <a:cxnLst/>
              <a:rect l="l" t="t" r="r" b="b"/>
              <a:pathLst>
                <a:path w="1406" h="65" fill="none" extrusionOk="0">
                  <a:moveTo>
                    <a:pt x="1405" y="1"/>
                  </a:moveTo>
                  <a:lnTo>
                    <a:pt x="1" y="64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774350" y="2172325"/>
              <a:ext cx="26300" cy="975"/>
            </a:xfrm>
            <a:custGeom>
              <a:avLst/>
              <a:gdLst/>
              <a:ahLst/>
              <a:cxnLst/>
              <a:rect l="l" t="t" r="r" b="b"/>
              <a:pathLst>
                <a:path w="1052" h="39" fill="none" extrusionOk="0">
                  <a:moveTo>
                    <a:pt x="1" y="39"/>
                  </a:moveTo>
                  <a:lnTo>
                    <a:pt x="1051" y="1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804525" y="2451000"/>
              <a:ext cx="1474400" cy="808850"/>
            </a:xfrm>
            <a:custGeom>
              <a:avLst/>
              <a:gdLst/>
              <a:ahLst/>
              <a:cxnLst/>
              <a:rect l="l" t="t" r="r" b="b"/>
              <a:pathLst>
                <a:path w="58976" h="32354" extrusionOk="0">
                  <a:moveTo>
                    <a:pt x="26508" y="1"/>
                  </a:moveTo>
                  <a:lnTo>
                    <a:pt x="26483" y="13"/>
                  </a:lnTo>
                  <a:lnTo>
                    <a:pt x="26445" y="13"/>
                  </a:lnTo>
                  <a:lnTo>
                    <a:pt x="26293" y="26"/>
                  </a:lnTo>
                  <a:lnTo>
                    <a:pt x="26015" y="64"/>
                  </a:lnTo>
                  <a:lnTo>
                    <a:pt x="25698" y="77"/>
                  </a:lnTo>
                  <a:lnTo>
                    <a:pt x="25395" y="89"/>
                  </a:lnTo>
                  <a:lnTo>
                    <a:pt x="24775" y="102"/>
                  </a:lnTo>
                  <a:lnTo>
                    <a:pt x="24281" y="140"/>
                  </a:lnTo>
                  <a:lnTo>
                    <a:pt x="23800" y="191"/>
                  </a:lnTo>
                  <a:lnTo>
                    <a:pt x="23307" y="254"/>
                  </a:lnTo>
                  <a:lnTo>
                    <a:pt x="22813" y="330"/>
                  </a:lnTo>
                  <a:lnTo>
                    <a:pt x="22333" y="418"/>
                  </a:lnTo>
                  <a:lnTo>
                    <a:pt x="21852" y="519"/>
                  </a:lnTo>
                  <a:lnTo>
                    <a:pt x="20903" y="735"/>
                  </a:lnTo>
                  <a:lnTo>
                    <a:pt x="20447" y="848"/>
                  </a:lnTo>
                  <a:lnTo>
                    <a:pt x="19992" y="962"/>
                  </a:lnTo>
                  <a:lnTo>
                    <a:pt x="19536" y="1076"/>
                  </a:lnTo>
                  <a:lnTo>
                    <a:pt x="19081" y="1203"/>
                  </a:lnTo>
                  <a:lnTo>
                    <a:pt x="18170" y="1481"/>
                  </a:lnTo>
                  <a:lnTo>
                    <a:pt x="17259" y="1785"/>
                  </a:lnTo>
                  <a:lnTo>
                    <a:pt x="17246" y="1785"/>
                  </a:lnTo>
                  <a:lnTo>
                    <a:pt x="17234" y="1797"/>
                  </a:lnTo>
                  <a:lnTo>
                    <a:pt x="16614" y="2013"/>
                  </a:lnTo>
                  <a:lnTo>
                    <a:pt x="15677" y="2354"/>
                  </a:lnTo>
                  <a:lnTo>
                    <a:pt x="14754" y="2708"/>
                  </a:lnTo>
                  <a:lnTo>
                    <a:pt x="13817" y="3063"/>
                  </a:lnTo>
                  <a:lnTo>
                    <a:pt x="13362" y="3252"/>
                  </a:lnTo>
                  <a:lnTo>
                    <a:pt x="12906" y="3442"/>
                  </a:lnTo>
                  <a:lnTo>
                    <a:pt x="12463" y="3657"/>
                  </a:lnTo>
                  <a:lnTo>
                    <a:pt x="12021" y="3872"/>
                  </a:lnTo>
                  <a:lnTo>
                    <a:pt x="11160" y="4315"/>
                  </a:lnTo>
                  <a:lnTo>
                    <a:pt x="10730" y="4556"/>
                  </a:lnTo>
                  <a:lnTo>
                    <a:pt x="10300" y="4809"/>
                  </a:lnTo>
                  <a:lnTo>
                    <a:pt x="9882" y="5074"/>
                  </a:lnTo>
                  <a:lnTo>
                    <a:pt x="9477" y="5353"/>
                  </a:lnTo>
                  <a:lnTo>
                    <a:pt x="9073" y="5644"/>
                  </a:lnTo>
                  <a:lnTo>
                    <a:pt x="8680" y="5948"/>
                  </a:lnTo>
                  <a:lnTo>
                    <a:pt x="8301" y="6264"/>
                  </a:lnTo>
                  <a:lnTo>
                    <a:pt x="7921" y="6593"/>
                  </a:lnTo>
                  <a:lnTo>
                    <a:pt x="7554" y="6947"/>
                  </a:lnTo>
                  <a:lnTo>
                    <a:pt x="7213" y="7327"/>
                  </a:lnTo>
                  <a:lnTo>
                    <a:pt x="6884" y="7694"/>
                  </a:lnTo>
                  <a:lnTo>
                    <a:pt x="6567" y="8073"/>
                  </a:lnTo>
                  <a:lnTo>
                    <a:pt x="6264" y="8440"/>
                  </a:lnTo>
                  <a:lnTo>
                    <a:pt x="5960" y="8820"/>
                  </a:lnTo>
                  <a:lnTo>
                    <a:pt x="5669" y="9212"/>
                  </a:lnTo>
                  <a:lnTo>
                    <a:pt x="5391" y="9604"/>
                  </a:lnTo>
                  <a:lnTo>
                    <a:pt x="5391" y="9617"/>
                  </a:lnTo>
                  <a:lnTo>
                    <a:pt x="5365" y="9642"/>
                  </a:lnTo>
                  <a:lnTo>
                    <a:pt x="5353" y="9667"/>
                  </a:lnTo>
                  <a:lnTo>
                    <a:pt x="5327" y="9693"/>
                  </a:lnTo>
                  <a:lnTo>
                    <a:pt x="5062" y="10110"/>
                  </a:lnTo>
                  <a:lnTo>
                    <a:pt x="4809" y="10528"/>
                  </a:lnTo>
                  <a:lnTo>
                    <a:pt x="4568" y="10971"/>
                  </a:lnTo>
                  <a:lnTo>
                    <a:pt x="4353" y="11426"/>
                  </a:lnTo>
                  <a:lnTo>
                    <a:pt x="3480" y="13248"/>
                  </a:lnTo>
                  <a:lnTo>
                    <a:pt x="3050" y="14146"/>
                  </a:lnTo>
                  <a:lnTo>
                    <a:pt x="2632" y="15045"/>
                  </a:lnTo>
                  <a:lnTo>
                    <a:pt x="2227" y="15956"/>
                  </a:lnTo>
                  <a:lnTo>
                    <a:pt x="2038" y="16411"/>
                  </a:lnTo>
                  <a:lnTo>
                    <a:pt x="1848" y="16867"/>
                  </a:lnTo>
                  <a:lnTo>
                    <a:pt x="1494" y="17778"/>
                  </a:lnTo>
                  <a:lnTo>
                    <a:pt x="1316" y="18221"/>
                  </a:lnTo>
                  <a:lnTo>
                    <a:pt x="1152" y="18689"/>
                  </a:lnTo>
                  <a:lnTo>
                    <a:pt x="1000" y="19144"/>
                  </a:lnTo>
                  <a:lnTo>
                    <a:pt x="848" y="19612"/>
                  </a:lnTo>
                  <a:lnTo>
                    <a:pt x="709" y="20093"/>
                  </a:lnTo>
                  <a:lnTo>
                    <a:pt x="595" y="20561"/>
                  </a:lnTo>
                  <a:lnTo>
                    <a:pt x="367" y="21498"/>
                  </a:lnTo>
                  <a:lnTo>
                    <a:pt x="266" y="21979"/>
                  </a:lnTo>
                  <a:lnTo>
                    <a:pt x="178" y="22447"/>
                  </a:lnTo>
                  <a:lnTo>
                    <a:pt x="102" y="22915"/>
                  </a:lnTo>
                  <a:lnTo>
                    <a:pt x="38" y="23383"/>
                  </a:lnTo>
                  <a:lnTo>
                    <a:pt x="13" y="23623"/>
                  </a:lnTo>
                  <a:lnTo>
                    <a:pt x="0" y="23864"/>
                  </a:lnTo>
                  <a:lnTo>
                    <a:pt x="0" y="24104"/>
                  </a:lnTo>
                  <a:lnTo>
                    <a:pt x="13" y="24332"/>
                  </a:lnTo>
                  <a:lnTo>
                    <a:pt x="26" y="24572"/>
                  </a:lnTo>
                  <a:lnTo>
                    <a:pt x="51" y="24813"/>
                  </a:lnTo>
                  <a:lnTo>
                    <a:pt x="89" y="25066"/>
                  </a:lnTo>
                  <a:lnTo>
                    <a:pt x="140" y="25319"/>
                  </a:lnTo>
                  <a:lnTo>
                    <a:pt x="203" y="25559"/>
                  </a:lnTo>
                  <a:lnTo>
                    <a:pt x="266" y="25787"/>
                  </a:lnTo>
                  <a:lnTo>
                    <a:pt x="329" y="26015"/>
                  </a:lnTo>
                  <a:lnTo>
                    <a:pt x="405" y="26243"/>
                  </a:lnTo>
                  <a:lnTo>
                    <a:pt x="583" y="26685"/>
                  </a:lnTo>
                  <a:lnTo>
                    <a:pt x="785" y="27128"/>
                  </a:lnTo>
                  <a:lnTo>
                    <a:pt x="1013" y="27558"/>
                  </a:lnTo>
                  <a:lnTo>
                    <a:pt x="1253" y="27989"/>
                  </a:lnTo>
                  <a:lnTo>
                    <a:pt x="1734" y="28836"/>
                  </a:lnTo>
                  <a:lnTo>
                    <a:pt x="1962" y="29241"/>
                  </a:lnTo>
                  <a:lnTo>
                    <a:pt x="2215" y="29633"/>
                  </a:lnTo>
                  <a:lnTo>
                    <a:pt x="2468" y="29975"/>
                  </a:lnTo>
                  <a:lnTo>
                    <a:pt x="2746" y="30317"/>
                  </a:lnTo>
                  <a:lnTo>
                    <a:pt x="3024" y="30646"/>
                  </a:lnTo>
                  <a:lnTo>
                    <a:pt x="3189" y="30823"/>
                  </a:lnTo>
                  <a:lnTo>
                    <a:pt x="3366" y="30975"/>
                  </a:lnTo>
                  <a:lnTo>
                    <a:pt x="3366" y="30975"/>
                  </a:lnTo>
                  <a:lnTo>
                    <a:pt x="3341" y="30962"/>
                  </a:lnTo>
                  <a:lnTo>
                    <a:pt x="3569" y="31152"/>
                  </a:lnTo>
                  <a:lnTo>
                    <a:pt x="3822" y="31329"/>
                  </a:lnTo>
                  <a:lnTo>
                    <a:pt x="4011" y="31455"/>
                  </a:lnTo>
                  <a:lnTo>
                    <a:pt x="4227" y="31569"/>
                  </a:lnTo>
                  <a:lnTo>
                    <a:pt x="4442" y="31658"/>
                  </a:lnTo>
                  <a:lnTo>
                    <a:pt x="4657" y="31746"/>
                  </a:lnTo>
                  <a:lnTo>
                    <a:pt x="4872" y="31822"/>
                  </a:lnTo>
                  <a:lnTo>
                    <a:pt x="5087" y="31886"/>
                  </a:lnTo>
                  <a:lnTo>
                    <a:pt x="5517" y="32000"/>
                  </a:lnTo>
                  <a:lnTo>
                    <a:pt x="5973" y="32101"/>
                  </a:lnTo>
                  <a:lnTo>
                    <a:pt x="6428" y="32189"/>
                  </a:lnTo>
                  <a:lnTo>
                    <a:pt x="6922" y="32265"/>
                  </a:lnTo>
                  <a:lnTo>
                    <a:pt x="7162" y="32303"/>
                  </a:lnTo>
                  <a:lnTo>
                    <a:pt x="7415" y="32328"/>
                  </a:lnTo>
                  <a:lnTo>
                    <a:pt x="7769" y="32354"/>
                  </a:lnTo>
                  <a:lnTo>
                    <a:pt x="8364" y="32354"/>
                  </a:lnTo>
                  <a:lnTo>
                    <a:pt x="8845" y="32328"/>
                  </a:lnTo>
                  <a:lnTo>
                    <a:pt x="9085" y="32316"/>
                  </a:lnTo>
                  <a:lnTo>
                    <a:pt x="9326" y="32278"/>
                  </a:lnTo>
                  <a:lnTo>
                    <a:pt x="9832" y="32189"/>
                  </a:lnTo>
                  <a:lnTo>
                    <a:pt x="10085" y="32126"/>
                  </a:lnTo>
                  <a:lnTo>
                    <a:pt x="10325" y="32063"/>
                  </a:lnTo>
                  <a:lnTo>
                    <a:pt x="10806" y="31924"/>
                  </a:lnTo>
                  <a:lnTo>
                    <a:pt x="11274" y="31759"/>
                  </a:lnTo>
                  <a:lnTo>
                    <a:pt x="11730" y="31595"/>
                  </a:lnTo>
                  <a:lnTo>
                    <a:pt x="12185" y="31417"/>
                  </a:lnTo>
                  <a:lnTo>
                    <a:pt x="13045" y="31038"/>
                  </a:lnTo>
                  <a:lnTo>
                    <a:pt x="13919" y="30671"/>
                  </a:lnTo>
                  <a:lnTo>
                    <a:pt x="14779" y="30279"/>
                  </a:lnTo>
                  <a:lnTo>
                    <a:pt x="15639" y="29887"/>
                  </a:lnTo>
                  <a:lnTo>
                    <a:pt x="16500" y="29494"/>
                  </a:lnTo>
                  <a:lnTo>
                    <a:pt x="18107" y="28722"/>
                  </a:lnTo>
                  <a:lnTo>
                    <a:pt x="18157" y="28697"/>
                  </a:lnTo>
                  <a:lnTo>
                    <a:pt x="18208" y="28647"/>
                  </a:lnTo>
                  <a:lnTo>
                    <a:pt x="18233" y="28596"/>
                  </a:lnTo>
                  <a:lnTo>
                    <a:pt x="18258" y="28545"/>
                  </a:lnTo>
                  <a:lnTo>
                    <a:pt x="18423" y="28520"/>
                  </a:lnTo>
                  <a:lnTo>
                    <a:pt x="19233" y="28419"/>
                  </a:lnTo>
                  <a:lnTo>
                    <a:pt x="20055" y="28330"/>
                  </a:lnTo>
                  <a:lnTo>
                    <a:pt x="20916" y="28242"/>
                  </a:lnTo>
                  <a:lnTo>
                    <a:pt x="21776" y="28153"/>
                  </a:lnTo>
                  <a:lnTo>
                    <a:pt x="22611" y="28090"/>
                  </a:lnTo>
                  <a:lnTo>
                    <a:pt x="23459" y="28027"/>
                  </a:lnTo>
                  <a:lnTo>
                    <a:pt x="25154" y="27900"/>
                  </a:lnTo>
                  <a:lnTo>
                    <a:pt x="26015" y="27837"/>
                  </a:lnTo>
                  <a:lnTo>
                    <a:pt x="26875" y="27748"/>
                  </a:lnTo>
                  <a:lnTo>
                    <a:pt x="28596" y="27571"/>
                  </a:lnTo>
                  <a:lnTo>
                    <a:pt x="29481" y="27470"/>
                  </a:lnTo>
                  <a:lnTo>
                    <a:pt x="30367" y="27381"/>
                  </a:lnTo>
                  <a:lnTo>
                    <a:pt x="31202" y="27305"/>
                  </a:lnTo>
                  <a:lnTo>
                    <a:pt x="32050" y="27242"/>
                  </a:lnTo>
                  <a:lnTo>
                    <a:pt x="32872" y="27191"/>
                  </a:lnTo>
                  <a:lnTo>
                    <a:pt x="33682" y="27154"/>
                  </a:lnTo>
                  <a:lnTo>
                    <a:pt x="34580" y="27128"/>
                  </a:lnTo>
                  <a:lnTo>
                    <a:pt x="35466" y="27116"/>
                  </a:lnTo>
                  <a:lnTo>
                    <a:pt x="36301" y="27128"/>
                  </a:lnTo>
                  <a:lnTo>
                    <a:pt x="36719" y="27141"/>
                  </a:lnTo>
                  <a:lnTo>
                    <a:pt x="37136" y="27166"/>
                  </a:lnTo>
                  <a:lnTo>
                    <a:pt x="37541" y="27204"/>
                  </a:lnTo>
                  <a:lnTo>
                    <a:pt x="37946" y="27255"/>
                  </a:lnTo>
                  <a:lnTo>
                    <a:pt x="38351" y="27318"/>
                  </a:lnTo>
                  <a:lnTo>
                    <a:pt x="38756" y="27381"/>
                  </a:lnTo>
                  <a:lnTo>
                    <a:pt x="39199" y="27482"/>
                  </a:lnTo>
                  <a:lnTo>
                    <a:pt x="39642" y="27596"/>
                  </a:lnTo>
                  <a:lnTo>
                    <a:pt x="40072" y="27710"/>
                  </a:lnTo>
                  <a:lnTo>
                    <a:pt x="40515" y="27811"/>
                  </a:lnTo>
                  <a:lnTo>
                    <a:pt x="41286" y="27951"/>
                  </a:lnTo>
                  <a:lnTo>
                    <a:pt x="42058" y="28077"/>
                  </a:lnTo>
                  <a:lnTo>
                    <a:pt x="42805" y="28191"/>
                  </a:lnTo>
                  <a:lnTo>
                    <a:pt x="43172" y="28242"/>
                  </a:lnTo>
                  <a:lnTo>
                    <a:pt x="43526" y="28280"/>
                  </a:lnTo>
                  <a:lnTo>
                    <a:pt x="43589" y="28280"/>
                  </a:lnTo>
                  <a:lnTo>
                    <a:pt x="43640" y="28267"/>
                  </a:lnTo>
                  <a:lnTo>
                    <a:pt x="43678" y="28254"/>
                  </a:lnTo>
                  <a:lnTo>
                    <a:pt x="43728" y="28216"/>
                  </a:lnTo>
                  <a:lnTo>
                    <a:pt x="43754" y="28191"/>
                  </a:lnTo>
                  <a:lnTo>
                    <a:pt x="43779" y="28216"/>
                  </a:lnTo>
                  <a:lnTo>
                    <a:pt x="43830" y="28254"/>
                  </a:lnTo>
                  <a:lnTo>
                    <a:pt x="43868" y="28280"/>
                  </a:lnTo>
                  <a:lnTo>
                    <a:pt x="43918" y="28292"/>
                  </a:lnTo>
                  <a:lnTo>
                    <a:pt x="43969" y="28305"/>
                  </a:lnTo>
                  <a:lnTo>
                    <a:pt x="44032" y="28305"/>
                  </a:lnTo>
                  <a:lnTo>
                    <a:pt x="44513" y="28356"/>
                  </a:lnTo>
                  <a:lnTo>
                    <a:pt x="45006" y="28406"/>
                  </a:lnTo>
                  <a:lnTo>
                    <a:pt x="45576" y="28469"/>
                  </a:lnTo>
                  <a:lnTo>
                    <a:pt x="46145" y="28507"/>
                  </a:lnTo>
                  <a:lnTo>
                    <a:pt x="46170" y="28507"/>
                  </a:lnTo>
                  <a:lnTo>
                    <a:pt x="46196" y="28520"/>
                  </a:lnTo>
                  <a:lnTo>
                    <a:pt x="46639" y="28533"/>
                  </a:lnTo>
                  <a:lnTo>
                    <a:pt x="47081" y="28545"/>
                  </a:lnTo>
                  <a:lnTo>
                    <a:pt x="47094" y="28545"/>
                  </a:lnTo>
                  <a:lnTo>
                    <a:pt x="47524" y="28533"/>
                  </a:lnTo>
                  <a:lnTo>
                    <a:pt x="47967" y="28495"/>
                  </a:lnTo>
                  <a:lnTo>
                    <a:pt x="48397" y="28444"/>
                  </a:lnTo>
                  <a:lnTo>
                    <a:pt x="48815" y="28381"/>
                  </a:lnTo>
                  <a:lnTo>
                    <a:pt x="49663" y="28242"/>
                  </a:lnTo>
                  <a:lnTo>
                    <a:pt x="50523" y="28065"/>
                  </a:lnTo>
                  <a:lnTo>
                    <a:pt x="50966" y="27976"/>
                  </a:lnTo>
                  <a:lnTo>
                    <a:pt x="51383" y="27862"/>
                  </a:lnTo>
                  <a:lnTo>
                    <a:pt x="51801" y="27736"/>
                  </a:lnTo>
                  <a:lnTo>
                    <a:pt x="52218" y="27596"/>
                  </a:lnTo>
                  <a:lnTo>
                    <a:pt x="52623" y="27445"/>
                  </a:lnTo>
                  <a:lnTo>
                    <a:pt x="53041" y="27293"/>
                  </a:lnTo>
                  <a:lnTo>
                    <a:pt x="53838" y="26976"/>
                  </a:lnTo>
                  <a:lnTo>
                    <a:pt x="54243" y="26812"/>
                  </a:lnTo>
                  <a:lnTo>
                    <a:pt x="54648" y="26635"/>
                  </a:lnTo>
                  <a:lnTo>
                    <a:pt x="55040" y="26432"/>
                  </a:lnTo>
                  <a:lnTo>
                    <a:pt x="55230" y="26331"/>
                  </a:lnTo>
                  <a:lnTo>
                    <a:pt x="55407" y="26217"/>
                  </a:lnTo>
                  <a:lnTo>
                    <a:pt x="55584" y="26103"/>
                  </a:lnTo>
                  <a:lnTo>
                    <a:pt x="55761" y="25977"/>
                  </a:lnTo>
                  <a:lnTo>
                    <a:pt x="56115" y="25711"/>
                  </a:lnTo>
                  <a:lnTo>
                    <a:pt x="56444" y="25445"/>
                  </a:lnTo>
                  <a:lnTo>
                    <a:pt x="56609" y="25294"/>
                  </a:lnTo>
                  <a:lnTo>
                    <a:pt x="56761" y="25154"/>
                  </a:lnTo>
                  <a:lnTo>
                    <a:pt x="57064" y="24851"/>
                  </a:lnTo>
                  <a:lnTo>
                    <a:pt x="57355" y="24534"/>
                  </a:lnTo>
                  <a:lnTo>
                    <a:pt x="57634" y="24218"/>
                  </a:lnTo>
                  <a:lnTo>
                    <a:pt x="57900" y="23889"/>
                  </a:lnTo>
                  <a:lnTo>
                    <a:pt x="58039" y="23712"/>
                  </a:lnTo>
                  <a:lnTo>
                    <a:pt x="58153" y="23522"/>
                  </a:lnTo>
                  <a:lnTo>
                    <a:pt x="58254" y="23345"/>
                  </a:lnTo>
                  <a:lnTo>
                    <a:pt x="58342" y="23181"/>
                  </a:lnTo>
                  <a:lnTo>
                    <a:pt x="58444" y="22978"/>
                  </a:lnTo>
                  <a:lnTo>
                    <a:pt x="58532" y="22776"/>
                  </a:lnTo>
                  <a:lnTo>
                    <a:pt x="58621" y="22573"/>
                  </a:lnTo>
                  <a:lnTo>
                    <a:pt x="58684" y="22371"/>
                  </a:lnTo>
                  <a:lnTo>
                    <a:pt x="58811" y="21966"/>
                  </a:lnTo>
                  <a:lnTo>
                    <a:pt x="58899" y="21548"/>
                  </a:lnTo>
                  <a:lnTo>
                    <a:pt x="58899" y="21586"/>
                  </a:lnTo>
                  <a:lnTo>
                    <a:pt x="58924" y="21397"/>
                  </a:lnTo>
                  <a:lnTo>
                    <a:pt x="58950" y="21194"/>
                  </a:lnTo>
                  <a:lnTo>
                    <a:pt x="58975" y="21004"/>
                  </a:lnTo>
                  <a:lnTo>
                    <a:pt x="58975" y="20802"/>
                  </a:lnTo>
                  <a:lnTo>
                    <a:pt x="58975" y="20460"/>
                  </a:lnTo>
                  <a:lnTo>
                    <a:pt x="58950" y="20131"/>
                  </a:lnTo>
                  <a:lnTo>
                    <a:pt x="58899" y="19777"/>
                  </a:lnTo>
                  <a:lnTo>
                    <a:pt x="58823" y="19423"/>
                  </a:lnTo>
                  <a:lnTo>
                    <a:pt x="58735" y="19106"/>
                  </a:lnTo>
                  <a:lnTo>
                    <a:pt x="58633" y="18777"/>
                  </a:lnTo>
                  <a:lnTo>
                    <a:pt x="58051" y="17145"/>
                  </a:lnTo>
                  <a:lnTo>
                    <a:pt x="57760" y="16348"/>
                  </a:lnTo>
                  <a:lnTo>
                    <a:pt x="57609" y="15943"/>
                  </a:lnTo>
                  <a:lnTo>
                    <a:pt x="57431" y="15551"/>
                  </a:lnTo>
                  <a:lnTo>
                    <a:pt x="57267" y="15171"/>
                  </a:lnTo>
                  <a:lnTo>
                    <a:pt x="57077" y="14792"/>
                  </a:lnTo>
                  <a:lnTo>
                    <a:pt x="56672" y="14033"/>
                  </a:lnTo>
                  <a:lnTo>
                    <a:pt x="56280" y="13286"/>
                  </a:lnTo>
                  <a:lnTo>
                    <a:pt x="55888" y="12540"/>
                  </a:lnTo>
                  <a:lnTo>
                    <a:pt x="55483" y="11755"/>
                  </a:lnTo>
                  <a:lnTo>
                    <a:pt x="55268" y="11376"/>
                  </a:lnTo>
                  <a:lnTo>
                    <a:pt x="55040" y="10996"/>
                  </a:lnTo>
                  <a:lnTo>
                    <a:pt x="54800" y="10629"/>
                  </a:lnTo>
                  <a:lnTo>
                    <a:pt x="54559" y="10262"/>
                  </a:lnTo>
                  <a:lnTo>
                    <a:pt x="54293" y="9908"/>
                  </a:lnTo>
                  <a:lnTo>
                    <a:pt x="54028" y="9566"/>
                  </a:lnTo>
                  <a:lnTo>
                    <a:pt x="53762" y="9237"/>
                  </a:lnTo>
                  <a:lnTo>
                    <a:pt x="53496" y="8921"/>
                  </a:lnTo>
                  <a:lnTo>
                    <a:pt x="52965" y="8288"/>
                  </a:lnTo>
                  <a:lnTo>
                    <a:pt x="52687" y="7947"/>
                  </a:lnTo>
                  <a:lnTo>
                    <a:pt x="52396" y="7618"/>
                  </a:lnTo>
                  <a:lnTo>
                    <a:pt x="52105" y="7327"/>
                  </a:lnTo>
                  <a:lnTo>
                    <a:pt x="51801" y="7036"/>
                  </a:lnTo>
                  <a:lnTo>
                    <a:pt x="51143" y="6428"/>
                  </a:lnTo>
                  <a:lnTo>
                    <a:pt x="50485" y="5846"/>
                  </a:lnTo>
                  <a:lnTo>
                    <a:pt x="49827" y="5277"/>
                  </a:lnTo>
                  <a:lnTo>
                    <a:pt x="49485" y="4999"/>
                  </a:lnTo>
                  <a:lnTo>
                    <a:pt x="49144" y="4746"/>
                  </a:lnTo>
                  <a:lnTo>
                    <a:pt x="48473" y="4265"/>
                  </a:lnTo>
                  <a:lnTo>
                    <a:pt x="48106" y="4024"/>
                  </a:lnTo>
                  <a:lnTo>
                    <a:pt x="47752" y="3784"/>
                  </a:lnTo>
                  <a:lnTo>
                    <a:pt x="47372" y="3569"/>
                  </a:lnTo>
                  <a:lnTo>
                    <a:pt x="46980" y="3379"/>
                  </a:lnTo>
                  <a:lnTo>
                    <a:pt x="46601" y="3202"/>
                  </a:lnTo>
                  <a:lnTo>
                    <a:pt x="46208" y="3037"/>
                  </a:lnTo>
                  <a:lnTo>
                    <a:pt x="45399" y="2746"/>
                  </a:lnTo>
                  <a:lnTo>
                    <a:pt x="44589" y="2430"/>
                  </a:lnTo>
                  <a:lnTo>
                    <a:pt x="44159" y="2278"/>
                  </a:lnTo>
                  <a:lnTo>
                    <a:pt x="43728" y="2126"/>
                  </a:lnTo>
                  <a:lnTo>
                    <a:pt x="43336" y="1987"/>
                  </a:lnTo>
                  <a:lnTo>
                    <a:pt x="42931" y="1873"/>
                  </a:lnTo>
                  <a:lnTo>
                    <a:pt x="42526" y="1759"/>
                  </a:lnTo>
                  <a:lnTo>
                    <a:pt x="42122" y="1658"/>
                  </a:lnTo>
                  <a:lnTo>
                    <a:pt x="41286" y="1481"/>
                  </a:lnTo>
                  <a:lnTo>
                    <a:pt x="40464" y="1329"/>
                  </a:lnTo>
                  <a:lnTo>
                    <a:pt x="39629" y="1165"/>
                  </a:lnTo>
                  <a:lnTo>
                    <a:pt x="39667" y="1177"/>
                  </a:lnTo>
                  <a:lnTo>
                    <a:pt x="39325" y="1102"/>
                  </a:lnTo>
                  <a:lnTo>
                    <a:pt x="38933" y="1026"/>
                  </a:lnTo>
                  <a:lnTo>
                    <a:pt x="38920" y="1026"/>
                  </a:lnTo>
                  <a:lnTo>
                    <a:pt x="38895" y="1013"/>
                  </a:lnTo>
                  <a:lnTo>
                    <a:pt x="38870" y="1013"/>
                  </a:lnTo>
                  <a:lnTo>
                    <a:pt x="38465" y="924"/>
                  </a:lnTo>
                  <a:lnTo>
                    <a:pt x="38085" y="861"/>
                  </a:lnTo>
                  <a:lnTo>
                    <a:pt x="37693" y="798"/>
                  </a:lnTo>
                  <a:lnTo>
                    <a:pt x="36845" y="684"/>
                  </a:lnTo>
                  <a:lnTo>
                    <a:pt x="36023" y="557"/>
                  </a:lnTo>
                  <a:lnTo>
                    <a:pt x="35188" y="431"/>
                  </a:lnTo>
                  <a:lnTo>
                    <a:pt x="34758" y="380"/>
                  </a:lnTo>
                  <a:lnTo>
                    <a:pt x="34340" y="330"/>
                  </a:lnTo>
                  <a:lnTo>
                    <a:pt x="33480" y="241"/>
                  </a:lnTo>
                  <a:lnTo>
                    <a:pt x="33050" y="203"/>
                  </a:lnTo>
                  <a:lnTo>
                    <a:pt x="32632" y="178"/>
                  </a:lnTo>
                  <a:lnTo>
                    <a:pt x="32227" y="153"/>
                  </a:lnTo>
                  <a:lnTo>
                    <a:pt x="31835" y="153"/>
                  </a:lnTo>
                  <a:lnTo>
                    <a:pt x="31493" y="165"/>
                  </a:lnTo>
                  <a:lnTo>
                    <a:pt x="31392" y="191"/>
                  </a:lnTo>
                  <a:lnTo>
                    <a:pt x="31367" y="191"/>
                  </a:lnTo>
                  <a:lnTo>
                    <a:pt x="31354" y="203"/>
                  </a:lnTo>
                  <a:lnTo>
                    <a:pt x="31341" y="203"/>
                  </a:lnTo>
                  <a:lnTo>
                    <a:pt x="31278" y="241"/>
                  </a:lnTo>
                  <a:lnTo>
                    <a:pt x="31228" y="292"/>
                  </a:lnTo>
                  <a:lnTo>
                    <a:pt x="31190" y="368"/>
                  </a:lnTo>
                  <a:lnTo>
                    <a:pt x="31177" y="444"/>
                  </a:lnTo>
                  <a:lnTo>
                    <a:pt x="31177" y="494"/>
                  </a:lnTo>
                  <a:lnTo>
                    <a:pt x="31190" y="532"/>
                  </a:lnTo>
                  <a:lnTo>
                    <a:pt x="31164" y="608"/>
                  </a:lnTo>
                  <a:lnTo>
                    <a:pt x="31164" y="621"/>
                  </a:lnTo>
                  <a:lnTo>
                    <a:pt x="31114" y="836"/>
                  </a:lnTo>
                  <a:lnTo>
                    <a:pt x="31038" y="1051"/>
                  </a:lnTo>
                  <a:lnTo>
                    <a:pt x="30924" y="1355"/>
                  </a:lnTo>
                  <a:lnTo>
                    <a:pt x="30797" y="1658"/>
                  </a:lnTo>
                  <a:lnTo>
                    <a:pt x="30709" y="1823"/>
                  </a:lnTo>
                  <a:lnTo>
                    <a:pt x="30608" y="1975"/>
                  </a:lnTo>
                  <a:lnTo>
                    <a:pt x="30443" y="2190"/>
                  </a:lnTo>
                  <a:lnTo>
                    <a:pt x="30241" y="2392"/>
                  </a:lnTo>
                  <a:lnTo>
                    <a:pt x="30051" y="2544"/>
                  </a:lnTo>
                  <a:lnTo>
                    <a:pt x="29861" y="2645"/>
                  </a:lnTo>
                  <a:lnTo>
                    <a:pt x="29646" y="2734"/>
                  </a:lnTo>
                  <a:lnTo>
                    <a:pt x="29406" y="2810"/>
                  </a:lnTo>
                  <a:lnTo>
                    <a:pt x="29190" y="2835"/>
                  </a:lnTo>
                  <a:lnTo>
                    <a:pt x="28937" y="2835"/>
                  </a:lnTo>
                  <a:lnTo>
                    <a:pt x="28773" y="2810"/>
                  </a:lnTo>
                  <a:lnTo>
                    <a:pt x="28646" y="2784"/>
                  </a:lnTo>
                  <a:lnTo>
                    <a:pt x="28520" y="2721"/>
                  </a:lnTo>
                  <a:lnTo>
                    <a:pt x="28381" y="2645"/>
                  </a:lnTo>
                  <a:lnTo>
                    <a:pt x="28241" y="2557"/>
                  </a:lnTo>
                  <a:lnTo>
                    <a:pt x="28267" y="2569"/>
                  </a:lnTo>
                  <a:lnTo>
                    <a:pt x="28267" y="2569"/>
                  </a:lnTo>
                  <a:lnTo>
                    <a:pt x="28115" y="2455"/>
                  </a:lnTo>
                  <a:lnTo>
                    <a:pt x="27963" y="2341"/>
                  </a:lnTo>
                  <a:lnTo>
                    <a:pt x="27837" y="2215"/>
                  </a:lnTo>
                  <a:lnTo>
                    <a:pt x="27710" y="2088"/>
                  </a:lnTo>
                  <a:lnTo>
                    <a:pt x="27596" y="1949"/>
                  </a:lnTo>
                  <a:lnTo>
                    <a:pt x="27482" y="1797"/>
                  </a:lnTo>
                  <a:lnTo>
                    <a:pt x="27394" y="1633"/>
                  </a:lnTo>
                  <a:lnTo>
                    <a:pt x="27305" y="1481"/>
                  </a:lnTo>
                  <a:lnTo>
                    <a:pt x="27039" y="912"/>
                  </a:lnTo>
                  <a:lnTo>
                    <a:pt x="26926" y="684"/>
                  </a:lnTo>
                  <a:lnTo>
                    <a:pt x="26824" y="444"/>
                  </a:lnTo>
                  <a:lnTo>
                    <a:pt x="26824" y="431"/>
                  </a:lnTo>
                  <a:lnTo>
                    <a:pt x="26812" y="368"/>
                  </a:lnTo>
                  <a:lnTo>
                    <a:pt x="26774" y="304"/>
                  </a:lnTo>
                  <a:lnTo>
                    <a:pt x="26774" y="254"/>
                  </a:lnTo>
                  <a:lnTo>
                    <a:pt x="26774" y="203"/>
                  </a:lnTo>
                  <a:lnTo>
                    <a:pt x="26736" y="127"/>
                  </a:lnTo>
                  <a:lnTo>
                    <a:pt x="26736" y="115"/>
                  </a:lnTo>
                  <a:lnTo>
                    <a:pt x="26723" y="115"/>
                  </a:lnTo>
                  <a:lnTo>
                    <a:pt x="26685" y="64"/>
                  </a:lnTo>
                  <a:lnTo>
                    <a:pt x="26635" y="39"/>
                  </a:lnTo>
                  <a:lnTo>
                    <a:pt x="26571" y="13"/>
                  </a:lnTo>
                  <a:lnTo>
                    <a:pt x="265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233125" y="3007100"/>
              <a:ext cx="20925" cy="155025"/>
            </a:xfrm>
            <a:custGeom>
              <a:avLst/>
              <a:gdLst/>
              <a:ahLst/>
              <a:cxnLst/>
              <a:rect l="l" t="t" r="r" b="b"/>
              <a:pathLst>
                <a:path w="837" h="6201" extrusionOk="0">
                  <a:moveTo>
                    <a:pt x="203" y="0"/>
                  </a:moveTo>
                  <a:lnTo>
                    <a:pt x="153" y="13"/>
                  </a:lnTo>
                  <a:lnTo>
                    <a:pt x="128" y="38"/>
                  </a:lnTo>
                  <a:lnTo>
                    <a:pt x="90" y="64"/>
                  </a:lnTo>
                  <a:lnTo>
                    <a:pt x="64" y="89"/>
                  </a:lnTo>
                  <a:lnTo>
                    <a:pt x="52" y="127"/>
                  </a:lnTo>
                  <a:lnTo>
                    <a:pt x="39" y="165"/>
                  </a:lnTo>
                  <a:lnTo>
                    <a:pt x="26" y="215"/>
                  </a:lnTo>
                  <a:lnTo>
                    <a:pt x="14" y="582"/>
                  </a:lnTo>
                  <a:lnTo>
                    <a:pt x="1" y="962"/>
                  </a:lnTo>
                  <a:lnTo>
                    <a:pt x="1" y="1594"/>
                  </a:lnTo>
                  <a:lnTo>
                    <a:pt x="14" y="2214"/>
                  </a:lnTo>
                  <a:lnTo>
                    <a:pt x="39" y="2834"/>
                  </a:lnTo>
                  <a:lnTo>
                    <a:pt x="77" y="3442"/>
                  </a:lnTo>
                  <a:lnTo>
                    <a:pt x="90" y="3581"/>
                  </a:lnTo>
                  <a:lnTo>
                    <a:pt x="140" y="4188"/>
                  </a:lnTo>
                  <a:lnTo>
                    <a:pt x="216" y="4796"/>
                  </a:lnTo>
                  <a:lnTo>
                    <a:pt x="305" y="5403"/>
                  </a:lnTo>
                  <a:lnTo>
                    <a:pt x="406" y="6010"/>
                  </a:lnTo>
                  <a:lnTo>
                    <a:pt x="431" y="6086"/>
                  </a:lnTo>
                  <a:lnTo>
                    <a:pt x="482" y="6137"/>
                  </a:lnTo>
                  <a:lnTo>
                    <a:pt x="545" y="6175"/>
                  </a:lnTo>
                  <a:lnTo>
                    <a:pt x="621" y="6200"/>
                  </a:lnTo>
                  <a:lnTo>
                    <a:pt x="646" y="6187"/>
                  </a:lnTo>
                  <a:lnTo>
                    <a:pt x="684" y="6187"/>
                  </a:lnTo>
                  <a:lnTo>
                    <a:pt x="722" y="6162"/>
                  </a:lnTo>
                  <a:lnTo>
                    <a:pt x="760" y="6137"/>
                  </a:lnTo>
                  <a:lnTo>
                    <a:pt x="785" y="6112"/>
                  </a:lnTo>
                  <a:lnTo>
                    <a:pt x="811" y="6074"/>
                  </a:lnTo>
                  <a:lnTo>
                    <a:pt x="823" y="6036"/>
                  </a:lnTo>
                  <a:lnTo>
                    <a:pt x="836" y="5998"/>
                  </a:lnTo>
                  <a:lnTo>
                    <a:pt x="823" y="5947"/>
                  </a:lnTo>
                  <a:lnTo>
                    <a:pt x="811" y="5846"/>
                  </a:lnTo>
                  <a:lnTo>
                    <a:pt x="710" y="5238"/>
                  </a:lnTo>
                  <a:lnTo>
                    <a:pt x="621" y="4631"/>
                  </a:lnTo>
                  <a:lnTo>
                    <a:pt x="558" y="4024"/>
                  </a:lnTo>
                  <a:lnTo>
                    <a:pt x="507" y="3404"/>
                  </a:lnTo>
                  <a:lnTo>
                    <a:pt x="456" y="2708"/>
                  </a:lnTo>
                  <a:lnTo>
                    <a:pt x="431" y="2088"/>
                  </a:lnTo>
                  <a:lnTo>
                    <a:pt x="431" y="1455"/>
                  </a:lnTo>
                  <a:lnTo>
                    <a:pt x="431" y="848"/>
                  </a:lnTo>
                  <a:lnTo>
                    <a:pt x="431" y="557"/>
                  </a:lnTo>
                  <a:lnTo>
                    <a:pt x="444" y="266"/>
                  </a:lnTo>
                  <a:lnTo>
                    <a:pt x="456" y="215"/>
                  </a:lnTo>
                  <a:lnTo>
                    <a:pt x="444" y="165"/>
                  </a:lnTo>
                  <a:lnTo>
                    <a:pt x="431" y="127"/>
                  </a:lnTo>
                  <a:lnTo>
                    <a:pt x="419" y="89"/>
                  </a:lnTo>
                  <a:lnTo>
                    <a:pt x="393" y="64"/>
                  </a:lnTo>
                  <a:lnTo>
                    <a:pt x="355" y="38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235025" y="3092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64275" y="2977350"/>
              <a:ext cx="258125" cy="36400"/>
            </a:xfrm>
            <a:custGeom>
              <a:avLst/>
              <a:gdLst/>
              <a:ahLst/>
              <a:cxnLst/>
              <a:rect l="l" t="t" r="r" b="b"/>
              <a:pathLst>
                <a:path w="10325" h="1456" extrusionOk="0">
                  <a:moveTo>
                    <a:pt x="253" y="1"/>
                  </a:moveTo>
                  <a:lnTo>
                    <a:pt x="177" y="14"/>
                  </a:lnTo>
                  <a:lnTo>
                    <a:pt x="139" y="14"/>
                  </a:lnTo>
                  <a:lnTo>
                    <a:pt x="101" y="39"/>
                  </a:lnTo>
                  <a:lnTo>
                    <a:pt x="76" y="64"/>
                  </a:lnTo>
                  <a:lnTo>
                    <a:pt x="38" y="89"/>
                  </a:lnTo>
                  <a:lnTo>
                    <a:pt x="25" y="127"/>
                  </a:lnTo>
                  <a:lnTo>
                    <a:pt x="0" y="165"/>
                  </a:lnTo>
                  <a:lnTo>
                    <a:pt x="0" y="203"/>
                  </a:lnTo>
                  <a:lnTo>
                    <a:pt x="0" y="254"/>
                  </a:lnTo>
                  <a:lnTo>
                    <a:pt x="25" y="317"/>
                  </a:lnTo>
                  <a:lnTo>
                    <a:pt x="76" y="380"/>
                  </a:lnTo>
                  <a:lnTo>
                    <a:pt x="139" y="418"/>
                  </a:lnTo>
                  <a:lnTo>
                    <a:pt x="215" y="431"/>
                  </a:lnTo>
                  <a:lnTo>
                    <a:pt x="671" y="431"/>
                  </a:lnTo>
                  <a:lnTo>
                    <a:pt x="1240" y="444"/>
                  </a:lnTo>
                  <a:lnTo>
                    <a:pt x="2354" y="507"/>
                  </a:lnTo>
                  <a:lnTo>
                    <a:pt x="2366" y="507"/>
                  </a:lnTo>
                  <a:lnTo>
                    <a:pt x="2581" y="532"/>
                  </a:lnTo>
                  <a:lnTo>
                    <a:pt x="3960" y="634"/>
                  </a:lnTo>
                  <a:lnTo>
                    <a:pt x="5352" y="722"/>
                  </a:lnTo>
                  <a:lnTo>
                    <a:pt x="5479" y="735"/>
                  </a:lnTo>
                  <a:lnTo>
                    <a:pt x="6301" y="798"/>
                  </a:lnTo>
                  <a:lnTo>
                    <a:pt x="6972" y="861"/>
                  </a:lnTo>
                  <a:lnTo>
                    <a:pt x="7630" y="950"/>
                  </a:lnTo>
                  <a:lnTo>
                    <a:pt x="8275" y="1038"/>
                  </a:lnTo>
                  <a:lnTo>
                    <a:pt x="8920" y="1165"/>
                  </a:lnTo>
                  <a:lnTo>
                    <a:pt x="9490" y="1291"/>
                  </a:lnTo>
                  <a:lnTo>
                    <a:pt x="10059" y="1443"/>
                  </a:lnTo>
                  <a:lnTo>
                    <a:pt x="10110" y="1456"/>
                  </a:lnTo>
                  <a:lnTo>
                    <a:pt x="10186" y="1443"/>
                  </a:lnTo>
                  <a:lnTo>
                    <a:pt x="10236" y="1405"/>
                  </a:lnTo>
                  <a:lnTo>
                    <a:pt x="10287" y="1367"/>
                  </a:lnTo>
                  <a:lnTo>
                    <a:pt x="10312" y="1304"/>
                  </a:lnTo>
                  <a:lnTo>
                    <a:pt x="10325" y="1254"/>
                  </a:lnTo>
                  <a:lnTo>
                    <a:pt x="10325" y="1216"/>
                  </a:lnTo>
                  <a:lnTo>
                    <a:pt x="10312" y="1178"/>
                  </a:lnTo>
                  <a:lnTo>
                    <a:pt x="10299" y="1140"/>
                  </a:lnTo>
                  <a:lnTo>
                    <a:pt x="10274" y="1102"/>
                  </a:lnTo>
                  <a:lnTo>
                    <a:pt x="10249" y="1076"/>
                  </a:lnTo>
                  <a:lnTo>
                    <a:pt x="10211" y="1051"/>
                  </a:lnTo>
                  <a:lnTo>
                    <a:pt x="10173" y="1038"/>
                  </a:lnTo>
                  <a:lnTo>
                    <a:pt x="9667" y="899"/>
                  </a:lnTo>
                  <a:lnTo>
                    <a:pt x="9161" y="773"/>
                  </a:lnTo>
                  <a:lnTo>
                    <a:pt x="8604" y="671"/>
                  </a:lnTo>
                  <a:lnTo>
                    <a:pt x="8047" y="570"/>
                  </a:lnTo>
                  <a:lnTo>
                    <a:pt x="7389" y="482"/>
                  </a:lnTo>
                  <a:lnTo>
                    <a:pt x="6731" y="418"/>
                  </a:lnTo>
                  <a:lnTo>
                    <a:pt x="6061" y="355"/>
                  </a:lnTo>
                  <a:lnTo>
                    <a:pt x="5378" y="305"/>
                  </a:lnTo>
                  <a:lnTo>
                    <a:pt x="5352" y="305"/>
                  </a:lnTo>
                  <a:lnTo>
                    <a:pt x="4112" y="229"/>
                  </a:lnTo>
                  <a:lnTo>
                    <a:pt x="4100" y="229"/>
                  </a:lnTo>
                  <a:lnTo>
                    <a:pt x="2720" y="115"/>
                  </a:lnTo>
                  <a:lnTo>
                    <a:pt x="2050" y="64"/>
                  </a:lnTo>
                  <a:lnTo>
                    <a:pt x="1379" y="26"/>
                  </a:lnTo>
                  <a:lnTo>
                    <a:pt x="696" y="14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944025" y="2947950"/>
              <a:ext cx="148050" cy="20900"/>
            </a:xfrm>
            <a:custGeom>
              <a:avLst/>
              <a:gdLst/>
              <a:ahLst/>
              <a:cxnLst/>
              <a:rect l="l" t="t" r="r" b="b"/>
              <a:pathLst>
                <a:path w="5922" h="836" extrusionOk="0">
                  <a:moveTo>
                    <a:pt x="1101" y="0"/>
                  </a:moveTo>
                  <a:lnTo>
                    <a:pt x="772" y="13"/>
                  </a:lnTo>
                  <a:lnTo>
                    <a:pt x="431" y="13"/>
                  </a:lnTo>
                  <a:lnTo>
                    <a:pt x="215" y="25"/>
                  </a:lnTo>
                  <a:lnTo>
                    <a:pt x="165" y="25"/>
                  </a:lnTo>
                  <a:lnTo>
                    <a:pt x="127" y="38"/>
                  </a:lnTo>
                  <a:lnTo>
                    <a:pt x="89" y="63"/>
                  </a:lnTo>
                  <a:lnTo>
                    <a:pt x="64" y="89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241"/>
                  </a:lnTo>
                  <a:lnTo>
                    <a:pt x="0" y="279"/>
                  </a:lnTo>
                  <a:lnTo>
                    <a:pt x="13" y="317"/>
                  </a:lnTo>
                  <a:lnTo>
                    <a:pt x="38" y="354"/>
                  </a:lnTo>
                  <a:lnTo>
                    <a:pt x="64" y="392"/>
                  </a:lnTo>
                  <a:lnTo>
                    <a:pt x="89" y="418"/>
                  </a:lnTo>
                  <a:lnTo>
                    <a:pt x="127" y="430"/>
                  </a:lnTo>
                  <a:lnTo>
                    <a:pt x="165" y="443"/>
                  </a:lnTo>
                  <a:lnTo>
                    <a:pt x="215" y="456"/>
                  </a:lnTo>
                  <a:lnTo>
                    <a:pt x="595" y="443"/>
                  </a:lnTo>
                  <a:lnTo>
                    <a:pt x="1114" y="430"/>
                  </a:lnTo>
                  <a:lnTo>
                    <a:pt x="1607" y="443"/>
                  </a:lnTo>
                  <a:lnTo>
                    <a:pt x="2101" y="468"/>
                  </a:lnTo>
                  <a:lnTo>
                    <a:pt x="2113" y="468"/>
                  </a:lnTo>
                  <a:lnTo>
                    <a:pt x="3037" y="544"/>
                  </a:lnTo>
                  <a:lnTo>
                    <a:pt x="3708" y="608"/>
                  </a:lnTo>
                  <a:lnTo>
                    <a:pt x="4378" y="683"/>
                  </a:lnTo>
                  <a:lnTo>
                    <a:pt x="5681" y="835"/>
                  </a:lnTo>
                  <a:lnTo>
                    <a:pt x="5707" y="835"/>
                  </a:lnTo>
                  <a:lnTo>
                    <a:pt x="5783" y="823"/>
                  </a:lnTo>
                  <a:lnTo>
                    <a:pt x="5846" y="785"/>
                  </a:lnTo>
                  <a:lnTo>
                    <a:pt x="5897" y="721"/>
                  </a:lnTo>
                  <a:lnTo>
                    <a:pt x="5909" y="696"/>
                  </a:lnTo>
                  <a:lnTo>
                    <a:pt x="5922" y="645"/>
                  </a:lnTo>
                  <a:lnTo>
                    <a:pt x="5922" y="608"/>
                  </a:lnTo>
                  <a:lnTo>
                    <a:pt x="5922" y="570"/>
                  </a:lnTo>
                  <a:lnTo>
                    <a:pt x="5909" y="532"/>
                  </a:lnTo>
                  <a:lnTo>
                    <a:pt x="5884" y="494"/>
                  </a:lnTo>
                  <a:lnTo>
                    <a:pt x="5859" y="468"/>
                  </a:lnTo>
                  <a:lnTo>
                    <a:pt x="5821" y="443"/>
                  </a:lnTo>
                  <a:lnTo>
                    <a:pt x="5783" y="418"/>
                  </a:lnTo>
                  <a:lnTo>
                    <a:pt x="5745" y="418"/>
                  </a:lnTo>
                  <a:lnTo>
                    <a:pt x="5479" y="380"/>
                  </a:lnTo>
                  <a:lnTo>
                    <a:pt x="4150" y="228"/>
                  </a:lnTo>
                  <a:lnTo>
                    <a:pt x="3480" y="152"/>
                  </a:lnTo>
                  <a:lnTo>
                    <a:pt x="2809" y="89"/>
                  </a:lnTo>
                  <a:lnTo>
                    <a:pt x="2126" y="38"/>
                  </a:lnTo>
                  <a:lnTo>
                    <a:pt x="1443" y="1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2980600" y="2873300"/>
              <a:ext cx="100625" cy="84150"/>
            </a:xfrm>
            <a:custGeom>
              <a:avLst/>
              <a:gdLst/>
              <a:ahLst/>
              <a:cxnLst/>
              <a:rect l="l" t="t" r="r" b="b"/>
              <a:pathLst>
                <a:path w="4025" h="3366" extrusionOk="0">
                  <a:moveTo>
                    <a:pt x="3809" y="0"/>
                  </a:moveTo>
                  <a:lnTo>
                    <a:pt x="3746" y="13"/>
                  </a:lnTo>
                  <a:lnTo>
                    <a:pt x="3682" y="38"/>
                  </a:lnTo>
                  <a:lnTo>
                    <a:pt x="3569" y="114"/>
                  </a:lnTo>
                  <a:lnTo>
                    <a:pt x="3341" y="279"/>
                  </a:lnTo>
                  <a:lnTo>
                    <a:pt x="3353" y="279"/>
                  </a:lnTo>
                  <a:lnTo>
                    <a:pt x="3278" y="329"/>
                  </a:lnTo>
                  <a:lnTo>
                    <a:pt x="3303" y="304"/>
                  </a:lnTo>
                  <a:lnTo>
                    <a:pt x="2797" y="645"/>
                  </a:lnTo>
                  <a:lnTo>
                    <a:pt x="2531" y="823"/>
                  </a:lnTo>
                  <a:lnTo>
                    <a:pt x="2278" y="1000"/>
                  </a:lnTo>
                  <a:lnTo>
                    <a:pt x="1797" y="1354"/>
                  </a:lnTo>
                  <a:lnTo>
                    <a:pt x="1569" y="1544"/>
                  </a:lnTo>
                  <a:lnTo>
                    <a:pt x="1342" y="1746"/>
                  </a:lnTo>
                  <a:lnTo>
                    <a:pt x="1000" y="2050"/>
                  </a:lnTo>
                  <a:lnTo>
                    <a:pt x="671" y="2366"/>
                  </a:lnTo>
                  <a:lnTo>
                    <a:pt x="355" y="2683"/>
                  </a:lnTo>
                  <a:lnTo>
                    <a:pt x="51" y="3024"/>
                  </a:lnTo>
                  <a:lnTo>
                    <a:pt x="26" y="3062"/>
                  </a:lnTo>
                  <a:lnTo>
                    <a:pt x="13" y="3100"/>
                  </a:lnTo>
                  <a:lnTo>
                    <a:pt x="0" y="3138"/>
                  </a:lnTo>
                  <a:lnTo>
                    <a:pt x="0" y="3189"/>
                  </a:lnTo>
                  <a:lnTo>
                    <a:pt x="13" y="3227"/>
                  </a:lnTo>
                  <a:lnTo>
                    <a:pt x="38" y="3265"/>
                  </a:lnTo>
                  <a:lnTo>
                    <a:pt x="51" y="3290"/>
                  </a:lnTo>
                  <a:lnTo>
                    <a:pt x="89" y="3328"/>
                  </a:lnTo>
                  <a:lnTo>
                    <a:pt x="152" y="3353"/>
                  </a:lnTo>
                  <a:lnTo>
                    <a:pt x="216" y="3366"/>
                  </a:lnTo>
                  <a:lnTo>
                    <a:pt x="266" y="3366"/>
                  </a:lnTo>
                  <a:lnTo>
                    <a:pt x="304" y="3340"/>
                  </a:lnTo>
                  <a:lnTo>
                    <a:pt x="342" y="3315"/>
                  </a:lnTo>
                  <a:lnTo>
                    <a:pt x="380" y="3290"/>
                  </a:lnTo>
                  <a:lnTo>
                    <a:pt x="405" y="3252"/>
                  </a:lnTo>
                  <a:lnTo>
                    <a:pt x="684" y="2961"/>
                  </a:lnTo>
                  <a:lnTo>
                    <a:pt x="962" y="2670"/>
                  </a:lnTo>
                  <a:lnTo>
                    <a:pt x="1240" y="2392"/>
                  </a:lnTo>
                  <a:lnTo>
                    <a:pt x="1544" y="2126"/>
                  </a:lnTo>
                  <a:lnTo>
                    <a:pt x="1620" y="2063"/>
                  </a:lnTo>
                  <a:lnTo>
                    <a:pt x="1924" y="1797"/>
                  </a:lnTo>
                  <a:lnTo>
                    <a:pt x="2240" y="1556"/>
                  </a:lnTo>
                  <a:lnTo>
                    <a:pt x="2569" y="1303"/>
                  </a:lnTo>
                  <a:lnTo>
                    <a:pt x="2898" y="1076"/>
                  </a:lnTo>
                  <a:lnTo>
                    <a:pt x="3569" y="633"/>
                  </a:lnTo>
                  <a:lnTo>
                    <a:pt x="3885" y="405"/>
                  </a:lnTo>
                  <a:lnTo>
                    <a:pt x="3935" y="380"/>
                  </a:lnTo>
                  <a:lnTo>
                    <a:pt x="3986" y="329"/>
                  </a:lnTo>
                  <a:lnTo>
                    <a:pt x="4011" y="279"/>
                  </a:lnTo>
                  <a:lnTo>
                    <a:pt x="4024" y="215"/>
                  </a:lnTo>
                  <a:lnTo>
                    <a:pt x="4024" y="165"/>
                  </a:lnTo>
                  <a:lnTo>
                    <a:pt x="4011" y="127"/>
                  </a:lnTo>
                  <a:lnTo>
                    <a:pt x="3986" y="101"/>
                  </a:lnTo>
                  <a:lnTo>
                    <a:pt x="3961" y="63"/>
                  </a:lnTo>
                  <a:lnTo>
                    <a:pt x="3923" y="38"/>
                  </a:lnTo>
                  <a:lnTo>
                    <a:pt x="3898" y="13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013800" y="291662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26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069800" y="288910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" y="1"/>
                  </a:moveTo>
                  <a:lnTo>
                    <a:pt x="1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2987875" y="2873600"/>
              <a:ext cx="25950" cy="33875"/>
            </a:xfrm>
            <a:custGeom>
              <a:avLst/>
              <a:gdLst/>
              <a:ahLst/>
              <a:cxnLst/>
              <a:rect l="l" t="t" r="r" b="b"/>
              <a:pathLst>
                <a:path w="1038" h="1355" extrusionOk="0">
                  <a:moveTo>
                    <a:pt x="823" y="1"/>
                  </a:moveTo>
                  <a:lnTo>
                    <a:pt x="760" y="13"/>
                  </a:lnTo>
                  <a:lnTo>
                    <a:pt x="709" y="39"/>
                  </a:lnTo>
                  <a:lnTo>
                    <a:pt x="658" y="89"/>
                  </a:lnTo>
                  <a:lnTo>
                    <a:pt x="633" y="140"/>
                  </a:lnTo>
                  <a:lnTo>
                    <a:pt x="582" y="203"/>
                  </a:lnTo>
                  <a:lnTo>
                    <a:pt x="304" y="608"/>
                  </a:lnTo>
                  <a:lnTo>
                    <a:pt x="152" y="823"/>
                  </a:lnTo>
                  <a:lnTo>
                    <a:pt x="26" y="1026"/>
                  </a:lnTo>
                  <a:lnTo>
                    <a:pt x="0" y="1064"/>
                  </a:lnTo>
                  <a:lnTo>
                    <a:pt x="0" y="1114"/>
                  </a:lnTo>
                  <a:lnTo>
                    <a:pt x="0" y="1152"/>
                  </a:lnTo>
                  <a:lnTo>
                    <a:pt x="0" y="1190"/>
                  </a:lnTo>
                  <a:lnTo>
                    <a:pt x="13" y="1228"/>
                  </a:lnTo>
                  <a:lnTo>
                    <a:pt x="38" y="1266"/>
                  </a:lnTo>
                  <a:lnTo>
                    <a:pt x="64" y="1291"/>
                  </a:lnTo>
                  <a:lnTo>
                    <a:pt x="102" y="1317"/>
                  </a:lnTo>
                  <a:lnTo>
                    <a:pt x="152" y="1342"/>
                  </a:lnTo>
                  <a:lnTo>
                    <a:pt x="203" y="1355"/>
                  </a:lnTo>
                  <a:lnTo>
                    <a:pt x="254" y="1342"/>
                  </a:lnTo>
                  <a:lnTo>
                    <a:pt x="304" y="1317"/>
                  </a:lnTo>
                  <a:lnTo>
                    <a:pt x="355" y="1291"/>
                  </a:lnTo>
                  <a:lnTo>
                    <a:pt x="393" y="1241"/>
                  </a:lnTo>
                  <a:lnTo>
                    <a:pt x="582" y="950"/>
                  </a:lnTo>
                  <a:lnTo>
                    <a:pt x="899" y="494"/>
                  </a:lnTo>
                  <a:lnTo>
                    <a:pt x="975" y="380"/>
                  </a:lnTo>
                  <a:lnTo>
                    <a:pt x="1013" y="330"/>
                  </a:lnTo>
                  <a:lnTo>
                    <a:pt x="1025" y="279"/>
                  </a:lnTo>
                  <a:lnTo>
                    <a:pt x="1038" y="229"/>
                  </a:lnTo>
                  <a:lnTo>
                    <a:pt x="1038" y="178"/>
                  </a:lnTo>
                  <a:lnTo>
                    <a:pt x="1013" y="127"/>
                  </a:lnTo>
                  <a:lnTo>
                    <a:pt x="987" y="89"/>
                  </a:lnTo>
                  <a:lnTo>
                    <a:pt x="962" y="51"/>
                  </a:lnTo>
                  <a:lnTo>
                    <a:pt x="924" y="26"/>
                  </a:lnTo>
                  <a:lnTo>
                    <a:pt x="874" y="13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2198975" y="2525650"/>
              <a:ext cx="35775" cy="143650"/>
            </a:xfrm>
            <a:custGeom>
              <a:avLst/>
              <a:gdLst/>
              <a:ahLst/>
              <a:cxnLst/>
              <a:rect l="l" t="t" r="r" b="b"/>
              <a:pathLst>
                <a:path w="1431" h="5746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0" y="178"/>
                  </a:lnTo>
                  <a:lnTo>
                    <a:pt x="0" y="216"/>
                  </a:lnTo>
                  <a:lnTo>
                    <a:pt x="0" y="317"/>
                  </a:lnTo>
                  <a:lnTo>
                    <a:pt x="26" y="418"/>
                  </a:lnTo>
                  <a:lnTo>
                    <a:pt x="102" y="684"/>
                  </a:lnTo>
                  <a:lnTo>
                    <a:pt x="266" y="1215"/>
                  </a:lnTo>
                  <a:lnTo>
                    <a:pt x="418" y="1760"/>
                  </a:lnTo>
                  <a:lnTo>
                    <a:pt x="545" y="2304"/>
                  </a:lnTo>
                  <a:lnTo>
                    <a:pt x="633" y="2860"/>
                  </a:lnTo>
                  <a:lnTo>
                    <a:pt x="747" y="3544"/>
                  </a:lnTo>
                  <a:lnTo>
                    <a:pt x="848" y="4227"/>
                  </a:lnTo>
                  <a:lnTo>
                    <a:pt x="937" y="4897"/>
                  </a:lnTo>
                  <a:lnTo>
                    <a:pt x="1000" y="5555"/>
                  </a:lnTo>
                  <a:lnTo>
                    <a:pt x="1013" y="5593"/>
                  </a:lnTo>
                  <a:lnTo>
                    <a:pt x="1025" y="5631"/>
                  </a:lnTo>
                  <a:lnTo>
                    <a:pt x="1076" y="5695"/>
                  </a:lnTo>
                  <a:lnTo>
                    <a:pt x="1139" y="5732"/>
                  </a:lnTo>
                  <a:lnTo>
                    <a:pt x="1215" y="5745"/>
                  </a:lnTo>
                  <a:lnTo>
                    <a:pt x="1240" y="5745"/>
                  </a:lnTo>
                  <a:lnTo>
                    <a:pt x="1291" y="5732"/>
                  </a:lnTo>
                  <a:lnTo>
                    <a:pt x="1329" y="5707"/>
                  </a:lnTo>
                  <a:lnTo>
                    <a:pt x="1354" y="5695"/>
                  </a:lnTo>
                  <a:lnTo>
                    <a:pt x="1380" y="5657"/>
                  </a:lnTo>
                  <a:lnTo>
                    <a:pt x="1418" y="5581"/>
                  </a:lnTo>
                  <a:lnTo>
                    <a:pt x="1430" y="5543"/>
                  </a:lnTo>
                  <a:lnTo>
                    <a:pt x="1430" y="5505"/>
                  </a:lnTo>
                  <a:lnTo>
                    <a:pt x="1418" y="5479"/>
                  </a:lnTo>
                  <a:lnTo>
                    <a:pt x="1354" y="4809"/>
                  </a:lnTo>
                  <a:lnTo>
                    <a:pt x="1266" y="4151"/>
                  </a:lnTo>
                  <a:lnTo>
                    <a:pt x="1165" y="3468"/>
                  </a:lnTo>
                  <a:lnTo>
                    <a:pt x="1063" y="2797"/>
                  </a:lnTo>
                  <a:lnTo>
                    <a:pt x="1000" y="2455"/>
                  </a:lnTo>
                  <a:lnTo>
                    <a:pt x="937" y="2126"/>
                  </a:lnTo>
                  <a:lnTo>
                    <a:pt x="861" y="1797"/>
                  </a:lnTo>
                  <a:lnTo>
                    <a:pt x="785" y="1481"/>
                  </a:lnTo>
                  <a:lnTo>
                    <a:pt x="595" y="836"/>
                  </a:lnTo>
                  <a:lnTo>
                    <a:pt x="507" y="558"/>
                  </a:lnTo>
                  <a:lnTo>
                    <a:pt x="469" y="406"/>
                  </a:lnTo>
                  <a:lnTo>
                    <a:pt x="431" y="266"/>
                  </a:lnTo>
                  <a:lnTo>
                    <a:pt x="418" y="229"/>
                  </a:lnTo>
                  <a:lnTo>
                    <a:pt x="418" y="216"/>
                  </a:lnTo>
                  <a:lnTo>
                    <a:pt x="418" y="178"/>
                  </a:lnTo>
                  <a:lnTo>
                    <a:pt x="405" y="140"/>
                  </a:lnTo>
                  <a:lnTo>
                    <a:pt x="380" y="102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26"/>
                  </a:lnTo>
                  <a:lnTo>
                    <a:pt x="25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2855975" y="2533875"/>
              <a:ext cx="43050" cy="162925"/>
            </a:xfrm>
            <a:custGeom>
              <a:avLst/>
              <a:gdLst/>
              <a:ahLst/>
              <a:cxnLst/>
              <a:rect l="l" t="t" r="r" b="b"/>
              <a:pathLst>
                <a:path w="1722" h="6517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7"/>
                  </a:lnTo>
                  <a:lnTo>
                    <a:pt x="38" y="115"/>
                  </a:lnTo>
                  <a:lnTo>
                    <a:pt x="13" y="153"/>
                  </a:lnTo>
                  <a:lnTo>
                    <a:pt x="0" y="191"/>
                  </a:lnTo>
                  <a:lnTo>
                    <a:pt x="0" y="229"/>
                  </a:lnTo>
                  <a:lnTo>
                    <a:pt x="13" y="266"/>
                  </a:lnTo>
                  <a:lnTo>
                    <a:pt x="38" y="342"/>
                  </a:lnTo>
                  <a:lnTo>
                    <a:pt x="241" y="785"/>
                  </a:lnTo>
                  <a:lnTo>
                    <a:pt x="405" y="1228"/>
                  </a:lnTo>
                  <a:lnTo>
                    <a:pt x="532" y="1633"/>
                  </a:lnTo>
                  <a:lnTo>
                    <a:pt x="658" y="2025"/>
                  </a:lnTo>
                  <a:lnTo>
                    <a:pt x="759" y="2430"/>
                  </a:lnTo>
                  <a:lnTo>
                    <a:pt x="848" y="2835"/>
                  </a:lnTo>
                  <a:lnTo>
                    <a:pt x="873" y="2974"/>
                  </a:lnTo>
                  <a:lnTo>
                    <a:pt x="873" y="2987"/>
                  </a:lnTo>
                  <a:lnTo>
                    <a:pt x="911" y="3177"/>
                  </a:lnTo>
                  <a:lnTo>
                    <a:pt x="1038" y="3835"/>
                  </a:lnTo>
                  <a:lnTo>
                    <a:pt x="1139" y="4492"/>
                  </a:lnTo>
                  <a:lnTo>
                    <a:pt x="1177" y="4809"/>
                  </a:lnTo>
                  <a:lnTo>
                    <a:pt x="1215" y="5138"/>
                  </a:lnTo>
                  <a:lnTo>
                    <a:pt x="1266" y="5783"/>
                  </a:lnTo>
                  <a:lnTo>
                    <a:pt x="1291" y="6314"/>
                  </a:lnTo>
                  <a:lnTo>
                    <a:pt x="1316" y="6390"/>
                  </a:lnTo>
                  <a:lnTo>
                    <a:pt x="1329" y="6428"/>
                  </a:lnTo>
                  <a:lnTo>
                    <a:pt x="1354" y="6454"/>
                  </a:lnTo>
                  <a:lnTo>
                    <a:pt x="1392" y="6492"/>
                  </a:lnTo>
                  <a:lnTo>
                    <a:pt x="1430" y="6504"/>
                  </a:lnTo>
                  <a:lnTo>
                    <a:pt x="1468" y="6517"/>
                  </a:lnTo>
                  <a:lnTo>
                    <a:pt x="1544" y="6517"/>
                  </a:lnTo>
                  <a:lnTo>
                    <a:pt x="1582" y="6504"/>
                  </a:lnTo>
                  <a:lnTo>
                    <a:pt x="1620" y="6479"/>
                  </a:lnTo>
                  <a:lnTo>
                    <a:pt x="1658" y="6454"/>
                  </a:lnTo>
                  <a:lnTo>
                    <a:pt x="1683" y="6428"/>
                  </a:lnTo>
                  <a:lnTo>
                    <a:pt x="1708" y="6390"/>
                  </a:lnTo>
                  <a:lnTo>
                    <a:pt x="1721" y="6352"/>
                  </a:lnTo>
                  <a:lnTo>
                    <a:pt x="1721" y="6314"/>
                  </a:lnTo>
                  <a:lnTo>
                    <a:pt x="1670" y="5492"/>
                  </a:lnTo>
                  <a:lnTo>
                    <a:pt x="1607" y="4834"/>
                  </a:lnTo>
                  <a:lnTo>
                    <a:pt x="1569" y="4505"/>
                  </a:lnTo>
                  <a:lnTo>
                    <a:pt x="1519" y="4176"/>
                  </a:lnTo>
                  <a:lnTo>
                    <a:pt x="1417" y="3531"/>
                  </a:lnTo>
                  <a:lnTo>
                    <a:pt x="1291" y="2873"/>
                  </a:lnTo>
                  <a:lnTo>
                    <a:pt x="1291" y="2898"/>
                  </a:lnTo>
                  <a:lnTo>
                    <a:pt x="1266" y="2746"/>
                  </a:lnTo>
                  <a:lnTo>
                    <a:pt x="1266" y="2759"/>
                  </a:lnTo>
                  <a:lnTo>
                    <a:pt x="1177" y="2379"/>
                  </a:lnTo>
                  <a:lnTo>
                    <a:pt x="1101" y="2063"/>
                  </a:lnTo>
                  <a:lnTo>
                    <a:pt x="1012" y="1747"/>
                  </a:lnTo>
                  <a:lnTo>
                    <a:pt x="823" y="1114"/>
                  </a:lnTo>
                  <a:lnTo>
                    <a:pt x="709" y="798"/>
                  </a:lnTo>
                  <a:lnTo>
                    <a:pt x="570" y="494"/>
                  </a:lnTo>
                  <a:lnTo>
                    <a:pt x="443" y="203"/>
                  </a:lnTo>
                  <a:lnTo>
                    <a:pt x="418" y="153"/>
                  </a:lnTo>
                  <a:lnTo>
                    <a:pt x="393" y="89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458350" y="2446900"/>
              <a:ext cx="134475" cy="307800"/>
            </a:xfrm>
            <a:custGeom>
              <a:avLst/>
              <a:gdLst/>
              <a:ahLst/>
              <a:cxnLst/>
              <a:rect l="l" t="t" r="r" b="b"/>
              <a:pathLst>
                <a:path w="5379" h="12312" extrusionOk="0">
                  <a:moveTo>
                    <a:pt x="342" y="0"/>
                  </a:moveTo>
                  <a:lnTo>
                    <a:pt x="304" y="13"/>
                  </a:lnTo>
                  <a:lnTo>
                    <a:pt x="254" y="26"/>
                  </a:lnTo>
                  <a:lnTo>
                    <a:pt x="216" y="51"/>
                  </a:lnTo>
                  <a:lnTo>
                    <a:pt x="178" y="89"/>
                  </a:lnTo>
                  <a:lnTo>
                    <a:pt x="115" y="114"/>
                  </a:lnTo>
                  <a:lnTo>
                    <a:pt x="77" y="139"/>
                  </a:lnTo>
                  <a:lnTo>
                    <a:pt x="51" y="165"/>
                  </a:lnTo>
                  <a:lnTo>
                    <a:pt x="26" y="215"/>
                  </a:lnTo>
                  <a:lnTo>
                    <a:pt x="13" y="279"/>
                  </a:lnTo>
                  <a:lnTo>
                    <a:pt x="1" y="342"/>
                  </a:lnTo>
                  <a:lnTo>
                    <a:pt x="13" y="405"/>
                  </a:lnTo>
                  <a:lnTo>
                    <a:pt x="39" y="544"/>
                  </a:lnTo>
                  <a:lnTo>
                    <a:pt x="77" y="671"/>
                  </a:lnTo>
                  <a:lnTo>
                    <a:pt x="153" y="873"/>
                  </a:lnTo>
                  <a:lnTo>
                    <a:pt x="241" y="1063"/>
                  </a:lnTo>
                  <a:lnTo>
                    <a:pt x="330" y="1266"/>
                  </a:lnTo>
                  <a:lnTo>
                    <a:pt x="431" y="1455"/>
                  </a:lnTo>
                  <a:lnTo>
                    <a:pt x="532" y="1594"/>
                  </a:lnTo>
                  <a:lnTo>
                    <a:pt x="633" y="1734"/>
                  </a:lnTo>
                  <a:lnTo>
                    <a:pt x="735" y="1873"/>
                  </a:lnTo>
                  <a:lnTo>
                    <a:pt x="848" y="1987"/>
                  </a:lnTo>
                  <a:lnTo>
                    <a:pt x="975" y="2113"/>
                  </a:lnTo>
                  <a:lnTo>
                    <a:pt x="1102" y="2227"/>
                  </a:lnTo>
                  <a:lnTo>
                    <a:pt x="1367" y="2442"/>
                  </a:lnTo>
                  <a:lnTo>
                    <a:pt x="1595" y="2594"/>
                  </a:lnTo>
                  <a:lnTo>
                    <a:pt x="1709" y="2670"/>
                  </a:lnTo>
                  <a:lnTo>
                    <a:pt x="1835" y="2733"/>
                  </a:lnTo>
                  <a:lnTo>
                    <a:pt x="1949" y="2797"/>
                  </a:lnTo>
                  <a:lnTo>
                    <a:pt x="2076" y="2847"/>
                  </a:lnTo>
                  <a:lnTo>
                    <a:pt x="2316" y="2923"/>
                  </a:lnTo>
                  <a:lnTo>
                    <a:pt x="2582" y="2974"/>
                  </a:lnTo>
                  <a:lnTo>
                    <a:pt x="2569" y="2974"/>
                  </a:lnTo>
                  <a:lnTo>
                    <a:pt x="2582" y="3492"/>
                  </a:lnTo>
                  <a:lnTo>
                    <a:pt x="2620" y="4479"/>
                  </a:lnTo>
                  <a:lnTo>
                    <a:pt x="2696" y="7060"/>
                  </a:lnTo>
                  <a:lnTo>
                    <a:pt x="2721" y="8326"/>
                  </a:lnTo>
                  <a:lnTo>
                    <a:pt x="2734" y="8996"/>
                  </a:lnTo>
                  <a:lnTo>
                    <a:pt x="2746" y="9667"/>
                  </a:lnTo>
                  <a:lnTo>
                    <a:pt x="2797" y="10907"/>
                  </a:lnTo>
                  <a:lnTo>
                    <a:pt x="2822" y="11527"/>
                  </a:lnTo>
                  <a:lnTo>
                    <a:pt x="2848" y="11818"/>
                  </a:lnTo>
                  <a:lnTo>
                    <a:pt x="2860" y="12122"/>
                  </a:lnTo>
                  <a:lnTo>
                    <a:pt x="2873" y="12160"/>
                  </a:lnTo>
                  <a:lnTo>
                    <a:pt x="2886" y="12197"/>
                  </a:lnTo>
                  <a:lnTo>
                    <a:pt x="2936" y="12261"/>
                  </a:lnTo>
                  <a:lnTo>
                    <a:pt x="2999" y="12299"/>
                  </a:lnTo>
                  <a:lnTo>
                    <a:pt x="3075" y="12311"/>
                  </a:lnTo>
                  <a:lnTo>
                    <a:pt x="3101" y="12299"/>
                  </a:lnTo>
                  <a:lnTo>
                    <a:pt x="3151" y="12299"/>
                  </a:lnTo>
                  <a:lnTo>
                    <a:pt x="3189" y="12273"/>
                  </a:lnTo>
                  <a:lnTo>
                    <a:pt x="3215" y="12248"/>
                  </a:lnTo>
                  <a:lnTo>
                    <a:pt x="3240" y="12223"/>
                  </a:lnTo>
                  <a:lnTo>
                    <a:pt x="3278" y="12147"/>
                  </a:lnTo>
                  <a:lnTo>
                    <a:pt x="3290" y="12071"/>
                  </a:lnTo>
                  <a:lnTo>
                    <a:pt x="3278" y="12008"/>
                  </a:lnTo>
                  <a:lnTo>
                    <a:pt x="3227" y="11097"/>
                  </a:lnTo>
                  <a:lnTo>
                    <a:pt x="3189" y="10186"/>
                  </a:lnTo>
                  <a:lnTo>
                    <a:pt x="3164" y="9540"/>
                  </a:lnTo>
                  <a:lnTo>
                    <a:pt x="3151" y="8895"/>
                  </a:lnTo>
                  <a:lnTo>
                    <a:pt x="3139" y="7617"/>
                  </a:lnTo>
                  <a:lnTo>
                    <a:pt x="3063" y="5036"/>
                  </a:lnTo>
                  <a:lnTo>
                    <a:pt x="3025" y="3834"/>
                  </a:lnTo>
                  <a:lnTo>
                    <a:pt x="2999" y="3239"/>
                  </a:lnTo>
                  <a:lnTo>
                    <a:pt x="2999" y="2999"/>
                  </a:lnTo>
                  <a:lnTo>
                    <a:pt x="3177" y="2986"/>
                  </a:lnTo>
                  <a:lnTo>
                    <a:pt x="3341" y="2961"/>
                  </a:lnTo>
                  <a:lnTo>
                    <a:pt x="3455" y="2936"/>
                  </a:lnTo>
                  <a:lnTo>
                    <a:pt x="3569" y="2898"/>
                  </a:lnTo>
                  <a:lnTo>
                    <a:pt x="3683" y="2860"/>
                  </a:lnTo>
                  <a:lnTo>
                    <a:pt x="3784" y="2809"/>
                  </a:lnTo>
                  <a:lnTo>
                    <a:pt x="3999" y="2683"/>
                  </a:lnTo>
                  <a:lnTo>
                    <a:pt x="4176" y="2543"/>
                  </a:lnTo>
                  <a:lnTo>
                    <a:pt x="4391" y="2354"/>
                  </a:lnTo>
                  <a:lnTo>
                    <a:pt x="4568" y="2139"/>
                  </a:lnTo>
                  <a:lnTo>
                    <a:pt x="4746" y="1911"/>
                  </a:lnTo>
                  <a:lnTo>
                    <a:pt x="4910" y="1683"/>
                  </a:lnTo>
                  <a:lnTo>
                    <a:pt x="5049" y="1430"/>
                  </a:lnTo>
                  <a:lnTo>
                    <a:pt x="5176" y="1177"/>
                  </a:lnTo>
                  <a:lnTo>
                    <a:pt x="5264" y="975"/>
                  </a:lnTo>
                  <a:lnTo>
                    <a:pt x="5340" y="772"/>
                  </a:lnTo>
                  <a:lnTo>
                    <a:pt x="5366" y="671"/>
                  </a:lnTo>
                  <a:lnTo>
                    <a:pt x="5378" y="620"/>
                  </a:lnTo>
                  <a:lnTo>
                    <a:pt x="5378" y="570"/>
                  </a:lnTo>
                  <a:lnTo>
                    <a:pt x="5366" y="532"/>
                  </a:lnTo>
                  <a:lnTo>
                    <a:pt x="5353" y="494"/>
                  </a:lnTo>
                  <a:lnTo>
                    <a:pt x="5353" y="456"/>
                  </a:lnTo>
                  <a:lnTo>
                    <a:pt x="5366" y="418"/>
                  </a:lnTo>
                  <a:lnTo>
                    <a:pt x="5340" y="342"/>
                  </a:lnTo>
                  <a:lnTo>
                    <a:pt x="5302" y="291"/>
                  </a:lnTo>
                  <a:lnTo>
                    <a:pt x="5239" y="241"/>
                  </a:lnTo>
                  <a:lnTo>
                    <a:pt x="5188" y="228"/>
                  </a:lnTo>
                  <a:lnTo>
                    <a:pt x="5112" y="228"/>
                  </a:lnTo>
                  <a:lnTo>
                    <a:pt x="5075" y="241"/>
                  </a:lnTo>
                  <a:lnTo>
                    <a:pt x="4999" y="291"/>
                  </a:lnTo>
                  <a:lnTo>
                    <a:pt x="4973" y="317"/>
                  </a:lnTo>
                  <a:lnTo>
                    <a:pt x="4961" y="355"/>
                  </a:lnTo>
                  <a:lnTo>
                    <a:pt x="4809" y="658"/>
                  </a:lnTo>
                  <a:lnTo>
                    <a:pt x="4733" y="785"/>
                  </a:lnTo>
                  <a:lnTo>
                    <a:pt x="4657" y="911"/>
                  </a:lnTo>
                  <a:lnTo>
                    <a:pt x="4530" y="1101"/>
                  </a:lnTo>
                  <a:lnTo>
                    <a:pt x="4391" y="1278"/>
                  </a:lnTo>
                  <a:lnTo>
                    <a:pt x="4290" y="1379"/>
                  </a:lnTo>
                  <a:lnTo>
                    <a:pt x="4189" y="1481"/>
                  </a:lnTo>
                  <a:lnTo>
                    <a:pt x="4062" y="1582"/>
                  </a:lnTo>
                  <a:lnTo>
                    <a:pt x="3936" y="1670"/>
                  </a:lnTo>
                  <a:lnTo>
                    <a:pt x="3733" y="1797"/>
                  </a:lnTo>
                  <a:lnTo>
                    <a:pt x="3708" y="1810"/>
                  </a:lnTo>
                  <a:lnTo>
                    <a:pt x="3695" y="1810"/>
                  </a:lnTo>
                  <a:lnTo>
                    <a:pt x="3468" y="1911"/>
                  </a:lnTo>
                  <a:lnTo>
                    <a:pt x="3328" y="1961"/>
                  </a:lnTo>
                  <a:lnTo>
                    <a:pt x="3189" y="1987"/>
                  </a:lnTo>
                  <a:lnTo>
                    <a:pt x="2987" y="2025"/>
                  </a:lnTo>
                  <a:lnTo>
                    <a:pt x="2772" y="2037"/>
                  </a:lnTo>
                  <a:lnTo>
                    <a:pt x="2759" y="2037"/>
                  </a:lnTo>
                  <a:lnTo>
                    <a:pt x="2595" y="2050"/>
                  </a:lnTo>
                  <a:lnTo>
                    <a:pt x="2417" y="2050"/>
                  </a:lnTo>
                  <a:lnTo>
                    <a:pt x="2228" y="2025"/>
                  </a:lnTo>
                  <a:lnTo>
                    <a:pt x="2088" y="1987"/>
                  </a:lnTo>
                  <a:lnTo>
                    <a:pt x="1924" y="1911"/>
                  </a:lnTo>
                  <a:lnTo>
                    <a:pt x="1734" y="1797"/>
                  </a:lnTo>
                  <a:lnTo>
                    <a:pt x="1620" y="1708"/>
                  </a:lnTo>
                  <a:lnTo>
                    <a:pt x="1494" y="1620"/>
                  </a:lnTo>
                  <a:lnTo>
                    <a:pt x="1329" y="1455"/>
                  </a:lnTo>
                  <a:lnTo>
                    <a:pt x="1165" y="1278"/>
                  </a:lnTo>
                  <a:lnTo>
                    <a:pt x="1038" y="1126"/>
                  </a:lnTo>
                  <a:lnTo>
                    <a:pt x="924" y="975"/>
                  </a:lnTo>
                  <a:lnTo>
                    <a:pt x="836" y="823"/>
                  </a:lnTo>
                  <a:lnTo>
                    <a:pt x="747" y="671"/>
                  </a:lnTo>
                  <a:lnTo>
                    <a:pt x="671" y="494"/>
                  </a:lnTo>
                  <a:lnTo>
                    <a:pt x="595" y="317"/>
                  </a:lnTo>
                  <a:lnTo>
                    <a:pt x="557" y="203"/>
                  </a:lnTo>
                  <a:lnTo>
                    <a:pt x="557" y="165"/>
                  </a:lnTo>
                  <a:lnTo>
                    <a:pt x="532" y="127"/>
                  </a:lnTo>
                  <a:lnTo>
                    <a:pt x="494" y="64"/>
                  </a:lnTo>
                  <a:lnTo>
                    <a:pt x="431" y="26"/>
                  </a:lnTo>
                  <a:lnTo>
                    <a:pt x="393" y="1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240100" y="3035550"/>
              <a:ext cx="158175" cy="109475"/>
            </a:xfrm>
            <a:custGeom>
              <a:avLst/>
              <a:gdLst/>
              <a:ahLst/>
              <a:cxnLst/>
              <a:rect l="l" t="t" r="r" b="b"/>
              <a:pathLst>
                <a:path w="6327" h="4379" extrusionOk="0">
                  <a:moveTo>
                    <a:pt x="6327" y="963"/>
                  </a:moveTo>
                  <a:lnTo>
                    <a:pt x="6326" y="973"/>
                  </a:lnTo>
                  <a:lnTo>
                    <a:pt x="6326" y="973"/>
                  </a:lnTo>
                  <a:lnTo>
                    <a:pt x="6327" y="975"/>
                  </a:lnTo>
                  <a:lnTo>
                    <a:pt x="6327" y="963"/>
                  </a:lnTo>
                  <a:close/>
                  <a:moveTo>
                    <a:pt x="3265" y="1"/>
                  </a:moveTo>
                  <a:lnTo>
                    <a:pt x="3075" y="14"/>
                  </a:lnTo>
                  <a:lnTo>
                    <a:pt x="2873" y="26"/>
                  </a:lnTo>
                  <a:lnTo>
                    <a:pt x="2480" y="64"/>
                  </a:lnTo>
                  <a:lnTo>
                    <a:pt x="1822" y="140"/>
                  </a:lnTo>
                  <a:lnTo>
                    <a:pt x="1164" y="216"/>
                  </a:lnTo>
                  <a:lnTo>
                    <a:pt x="494" y="279"/>
                  </a:lnTo>
                  <a:lnTo>
                    <a:pt x="367" y="292"/>
                  </a:lnTo>
                  <a:lnTo>
                    <a:pt x="317" y="279"/>
                  </a:lnTo>
                  <a:lnTo>
                    <a:pt x="266" y="267"/>
                  </a:lnTo>
                  <a:lnTo>
                    <a:pt x="215" y="279"/>
                  </a:lnTo>
                  <a:lnTo>
                    <a:pt x="165" y="292"/>
                  </a:lnTo>
                  <a:lnTo>
                    <a:pt x="127" y="317"/>
                  </a:lnTo>
                  <a:lnTo>
                    <a:pt x="89" y="343"/>
                  </a:lnTo>
                  <a:lnTo>
                    <a:pt x="51" y="381"/>
                  </a:lnTo>
                  <a:lnTo>
                    <a:pt x="26" y="431"/>
                  </a:lnTo>
                  <a:lnTo>
                    <a:pt x="13" y="482"/>
                  </a:lnTo>
                  <a:lnTo>
                    <a:pt x="0" y="532"/>
                  </a:lnTo>
                  <a:lnTo>
                    <a:pt x="13" y="785"/>
                  </a:lnTo>
                  <a:lnTo>
                    <a:pt x="38" y="1456"/>
                  </a:lnTo>
                  <a:lnTo>
                    <a:pt x="51" y="1861"/>
                  </a:lnTo>
                  <a:lnTo>
                    <a:pt x="76" y="2278"/>
                  </a:lnTo>
                  <a:lnTo>
                    <a:pt x="102" y="2633"/>
                  </a:lnTo>
                  <a:lnTo>
                    <a:pt x="140" y="2974"/>
                  </a:lnTo>
                  <a:lnTo>
                    <a:pt x="253" y="3949"/>
                  </a:lnTo>
                  <a:lnTo>
                    <a:pt x="266" y="3987"/>
                  </a:lnTo>
                  <a:lnTo>
                    <a:pt x="279" y="4037"/>
                  </a:lnTo>
                  <a:lnTo>
                    <a:pt x="304" y="4075"/>
                  </a:lnTo>
                  <a:lnTo>
                    <a:pt x="342" y="4113"/>
                  </a:lnTo>
                  <a:lnTo>
                    <a:pt x="380" y="4138"/>
                  </a:lnTo>
                  <a:lnTo>
                    <a:pt x="418" y="4151"/>
                  </a:lnTo>
                  <a:lnTo>
                    <a:pt x="468" y="4164"/>
                  </a:lnTo>
                  <a:lnTo>
                    <a:pt x="519" y="4176"/>
                  </a:lnTo>
                  <a:lnTo>
                    <a:pt x="557" y="4164"/>
                  </a:lnTo>
                  <a:lnTo>
                    <a:pt x="608" y="4151"/>
                  </a:lnTo>
                  <a:lnTo>
                    <a:pt x="747" y="4138"/>
                  </a:lnTo>
                  <a:lnTo>
                    <a:pt x="886" y="4113"/>
                  </a:lnTo>
                  <a:lnTo>
                    <a:pt x="1443" y="4012"/>
                  </a:lnTo>
                  <a:lnTo>
                    <a:pt x="1987" y="3923"/>
                  </a:lnTo>
                  <a:lnTo>
                    <a:pt x="2265" y="3885"/>
                  </a:lnTo>
                  <a:lnTo>
                    <a:pt x="2544" y="3860"/>
                  </a:lnTo>
                  <a:lnTo>
                    <a:pt x="2708" y="3847"/>
                  </a:lnTo>
                  <a:lnTo>
                    <a:pt x="2873" y="3860"/>
                  </a:lnTo>
                  <a:lnTo>
                    <a:pt x="3075" y="3885"/>
                  </a:lnTo>
                  <a:lnTo>
                    <a:pt x="3328" y="3949"/>
                  </a:lnTo>
                  <a:lnTo>
                    <a:pt x="3568" y="4012"/>
                  </a:lnTo>
                  <a:lnTo>
                    <a:pt x="4049" y="4151"/>
                  </a:lnTo>
                  <a:lnTo>
                    <a:pt x="4479" y="4278"/>
                  </a:lnTo>
                  <a:lnTo>
                    <a:pt x="4682" y="4328"/>
                  </a:lnTo>
                  <a:lnTo>
                    <a:pt x="4897" y="4379"/>
                  </a:lnTo>
                  <a:lnTo>
                    <a:pt x="4948" y="4379"/>
                  </a:lnTo>
                  <a:lnTo>
                    <a:pt x="5023" y="4366"/>
                  </a:lnTo>
                  <a:lnTo>
                    <a:pt x="5099" y="4328"/>
                  </a:lnTo>
                  <a:lnTo>
                    <a:pt x="5150" y="4265"/>
                  </a:lnTo>
                  <a:lnTo>
                    <a:pt x="5188" y="4189"/>
                  </a:lnTo>
                  <a:lnTo>
                    <a:pt x="5239" y="4164"/>
                  </a:lnTo>
                  <a:lnTo>
                    <a:pt x="5289" y="4113"/>
                  </a:lnTo>
                  <a:lnTo>
                    <a:pt x="5504" y="3847"/>
                  </a:lnTo>
                  <a:lnTo>
                    <a:pt x="5606" y="3696"/>
                  </a:lnTo>
                  <a:lnTo>
                    <a:pt x="5707" y="3556"/>
                  </a:lnTo>
                  <a:lnTo>
                    <a:pt x="5795" y="3405"/>
                  </a:lnTo>
                  <a:lnTo>
                    <a:pt x="5884" y="3240"/>
                  </a:lnTo>
                  <a:lnTo>
                    <a:pt x="5960" y="3076"/>
                  </a:lnTo>
                  <a:lnTo>
                    <a:pt x="6023" y="2911"/>
                  </a:lnTo>
                  <a:lnTo>
                    <a:pt x="6086" y="2734"/>
                  </a:lnTo>
                  <a:lnTo>
                    <a:pt x="6137" y="2557"/>
                  </a:lnTo>
                  <a:lnTo>
                    <a:pt x="6226" y="2190"/>
                  </a:lnTo>
                  <a:lnTo>
                    <a:pt x="6276" y="1861"/>
                  </a:lnTo>
                  <a:lnTo>
                    <a:pt x="6314" y="1532"/>
                  </a:lnTo>
                  <a:lnTo>
                    <a:pt x="6314" y="1178"/>
                  </a:lnTo>
                  <a:lnTo>
                    <a:pt x="6326" y="973"/>
                  </a:lnTo>
                  <a:lnTo>
                    <a:pt x="6326" y="973"/>
                  </a:lnTo>
                  <a:lnTo>
                    <a:pt x="6314" y="937"/>
                  </a:lnTo>
                  <a:lnTo>
                    <a:pt x="6314" y="887"/>
                  </a:lnTo>
                  <a:lnTo>
                    <a:pt x="6289" y="836"/>
                  </a:lnTo>
                  <a:lnTo>
                    <a:pt x="6263" y="798"/>
                  </a:lnTo>
                  <a:lnTo>
                    <a:pt x="6238" y="760"/>
                  </a:lnTo>
                  <a:lnTo>
                    <a:pt x="6188" y="722"/>
                  </a:lnTo>
                  <a:lnTo>
                    <a:pt x="6150" y="710"/>
                  </a:lnTo>
                  <a:lnTo>
                    <a:pt x="6099" y="697"/>
                  </a:lnTo>
                  <a:lnTo>
                    <a:pt x="5998" y="697"/>
                  </a:lnTo>
                  <a:lnTo>
                    <a:pt x="5947" y="722"/>
                  </a:lnTo>
                  <a:lnTo>
                    <a:pt x="5909" y="735"/>
                  </a:lnTo>
                  <a:lnTo>
                    <a:pt x="5264" y="507"/>
                  </a:lnTo>
                  <a:lnTo>
                    <a:pt x="4606" y="279"/>
                  </a:lnTo>
                  <a:lnTo>
                    <a:pt x="4277" y="178"/>
                  </a:lnTo>
                  <a:lnTo>
                    <a:pt x="3948" y="90"/>
                  </a:lnTo>
                  <a:lnTo>
                    <a:pt x="3784" y="64"/>
                  </a:lnTo>
                  <a:lnTo>
                    <a:pt x="3606" y="26"/>
                  </a:lnTo>
                  <a:lnTo>
                    <a:pt x="3442" y="1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232200" y="3148500"/>
              <a:ext cx="200875" cy="108500"/>
            </a:xfrm>
            <a:custGeom>
              <a:avLst/>
              <a:gdLst/>
              <a:ahLst/>
              <a:cxnLst/>
              <a:rect l="l" t="t" r="r" b="b"/>
              <a:pathLst>
                <a:path w="8035" h="4340" extrusionOk="0">
                  <a:moveTo>
                    <a:pt x="6175" y="0"/>
                  </a:moveTo>
                  <a:lnTo>
                    <a:pt x="5770" y="13"/>
                  </a:lnTo>
                  <a:lnTo>
                    <a:pt x="5048" y="38"/>
                  </a:lnTo>
                  <a:lnTo>
                    <a:pt x="4694" y="63"/>
                  </a:lnTo>
                  <a:lnTo>
                    <a:pt x="4340" y="101"/>
                  </a:lnTo>
                  <a:lnTo>
                    <a:pt x="3644" y="190"/>
                  </a:lnTo>
                  <a:lnTo>
                    <a:pt x="2923" y="266"/>
                  </a:lnTo>
                  <a:lnTo>
                    <a:pt x="2569" y="304"/>
                  </a:lnTo>
                  <a:lnTo>
                    <a:pt x="2214" y="354"/>
                  </a:lnTo>
                  <a:lnTo>
                    <a:pt x="1506" y="468"/>
                  </a:lnTo>
                  <a:lnTo>
                    <a:pt x="1151" y="519"/>
                  </a:lnTo>
                  <a:lnTo>
                    <a:pt x="797" y="544"/>
                  </a:lnTo>
                  <a:lnTo>
                    <a:pt x="595" y="569"/>
                  </a:lnTo>
                  <a:lnTo>
                    <a:pt x="531" y="506"/>
                  </a:lnTo>
                  <a:lnTo>
                    <a:pt x="506" y="468"/>
                  </a:lnTo>
                  <a:lnTo>
                    <a:pt x="456" y="405"/>
                  </a:lnTo>
                  <a:lnTo>
                    <a:pt x="405" y="354"/>
                  </a:lnTo>
                  <a:lnTo>
                    <a:pt x="342" y="316"/>
                  </a:lnTo>
                  <a:lnTo>
                    <a:pt x="215" y="316"/>
                  </a:lnTo>
                  <a:lnTo>
                    <a:pt x="165" y="329"/>
                  </a:lnTo>
                  <a:lnTo>
                    <a:pt x="114" y="354"/>
                  </a:lnTo>
                  <a:lnTo>
                    <a:pt x="76" y="392"/>
                  </a:lnTo>
                  <a:lnTo>
                    <a:pt x="38" y="430"/>
                  </a:lnTo>
                  <a:lnTo>
                    <a:pt x="13" y="468"/>
                  </a:lnTo>
                  <a:lnTo>
                    <a:pt x="0" y="519"/>
                  </a:lnTo>
                  <a:lnTo>
                    <a:pt x="0" y="582"/>
                  </a:lnTo>
                  <a:lnTo>
                    <a:pt x="13" y="645"/>
                  </a:lnTo>
                  <a:lnTo>
                    <a:pt x="38" y="721"/>
                  </a:lnTo>
                  <a:lnTo>
                    <a:pt x="76" y="784"/>
                  </a:lnTo>
                  <a:lnTo>
                    <a:pt x="127" y="835"/>
                  </a:lnTo>
                  <a:lnTo>
                    <a:pt x="291" y="1012"/>
                  </a:lnTo>
                  <a:lnTo>
                    <a:pt x="329" y="1050"/>
                  </a:lnTo>
                  <a:lnTo>
                    <a:pt x="380" y="1088"/>
                  </a:lnTo>
                  <a:lnTo>
                    <a:pt x="633" y="1303"/>
                  </a:lnTo>
                  <a:lnTo>
                    <a:pt x="898" y="1518"/>
                  </a:lnTo>
                  <a:lnTo>
                    <a:pt x="1151" y="1708"/>
                  </a:lnTo>
                  <a:lnTo>
                    <a:pt x="1404" y="1898"/>
                  </a:lnTo>
                  <a:lnTo>
                    <a:pt x="1911" y="2227"/>
                  </a:lnTo>
                  <a:lnTo>
                    <a:pt x="2138" y="2404"/>
                  </a:lnTo>
                  <a:lnTo>
                    <a:pt x="2366" y="2569"/>
                  </a:lnTo>
                  <a:lnTo>
                    <a:pt x="2822" y="2910"/>
                  </a:lnTo>
                  <a:lnTo>
                    <a:pt x="3290" y="3252"/>
                  </a:lnTo>
                  <a:lnTo>
                    <a:pt x="3758" y="3593"/>
                  </a:lnTo>
                  <a:lnTo>
                    <a:pt x="4302" y="4024"/>
                  </a:lnTo>
                  <a:lnTo>
                    <a:pt x="4454" y="4125"/>
                  </a:lnTo>
                  <a:lnTo>
                    <a:pt x="4618" y="4213"/>
                  </a:lnTo>
                  <a:lnTo>
                    <a:pt x="4745" y="4264"/>
                  </a:lnTo>
                  <a:lnTo>
                    <a:pt x="4871" y="4315"/>
                  </a:lnTo>
                  <a:lnTo>
                    <a:pt x="4922" y="4327"/>
                  </a:lnTo>
                  <a:lnTo>
                    <a:pt x="4973" y="4340"/>
                  </a:lnTo>
                  <a:lnTo>
                    <a:pt x="5048" y="4327"/>
                  </a:lnTo>
                  <a:lnTo>
                    <a:pt x="5124" y="4289"/>
                  </a:lnTo>
                  <a:lnTo>
                    <a:pt x="5175" y="4239"/>
                  </a:lnTo>
                  <a:lnTo>
                    <a:pt x="5226" y="4175"/>
                  </a:lnTo>
                  <a:lnTo>
                    <a:pt x="5238" y="4100"/>
                  </a:lnTo>
                  <a:lnTo>
                    <a:pt x="5365" y="4074"/>
                  </a:lnTo>
                  <a:lnTo>
                    <a:pt x="5428" y="4062"/>
                  </a:lnTo>
                  <a:lnTo>
                    <a:pt x="5668" y="4011"/>
                  </a:lnTo>
                  <a:lnTo>
                    <a:pt x="5922" y="3935"/>
                  </a:lnTo>
                  <a:lnTo>
                    <a:pt x="6086" y="3872"/>
                  </a:lnTo>
                  <a:lnTo>
                    <a:pt x="6263" y="3783"/>
                  </a:lnTo>
                  <a:lnTo>
                    <a:pt x="6428" y="3695"/>
                  </a:lnTo>
                  <a:lnTo>
                    <a:pt x="6579" y="3593"/>
                  </a:lnTo>
                  <a:lnTo>
                    <a:pt x="6731" y="3467"/>
                  </a:lnTo>
                  <a:lnTo>
                    <a:pt x="6883" y="3328"/>
                  </a:lnTo>
                  <a:lnTo>
                    <a:pt x="7022" y="3189"/>
                  </a:lnTo>
                  <a:lnTo>
                    <a:pt x="7161" y="3037"/>
                  </a:lnTo>
                  <a:lnTo>
                    <a:pt x="7288" y="2885"/>
                  </a:lnTo>
                  <a:lnTo>
                    <a:pt x="7415" y="2720"/>
                  </a:lnTo>
                  <a:lnTo>
                    <a:pt x="7528" y="2556"/>
                  </a:lnTo>
                  <a:lnTo>
                    <a:pt x="7642" y="2379"/>
                  </a:lnTo>
                  <a:lnTo>
                    <a:pt x="7744" y="2189"/>
                  </a:lnTo>
                  <a:lnTo>
                    <a:pt x="7832" y="1987"/>
                  </a:lnTo>
                  <a:lnTo>
                    <a:pt x="7908" y="1771"/>
                  </a:lnTo>
                  <a:lnTo>
                    <a:pt x="7971" y="1582"/>
                  </a:lnTo>
                  <a:lnTo>
                    <a:pt x="8009" y="1404"/>
                  </a:lnTo>
                  <a:lnTo>
                    <a:pt x="8035" y="1227"/>
                  </a:lnTo>
                  <a:lnTo>
                    <a:pt x="8035" y="1050"/>
                  </a:lnTo>
                  <a:lnTo>
                    <a:pt x="8035" y="962"/>
                  </a:lnTo>
                  <a:lnTo>
                    <a:pt x="8009" y="873"/>
                  </a:lnTo>
                  <a:lnTo>
                    <a:pt x="7984" y="759"/>
                  </a:lnTo>
                  <a:lnTo>
                    <a:pt x="7946" y="645"/>
                  </a:lnTo>
                  <a:lnTo>
                    <a:pt x="7883" y="544"/>
                  </a:lnTo>
                  <a:lnTo>
                    <a:pt x="7819" y="443"/>
                  </a:lnTo>
                  <a:lnTo>
                    <a:pt x="7744" y="354"/>
                  </a:lnTo>
                  <a:lnTo>
                    <a:pt x="7668" y="278"/>
                  </a:lnTo>
                  <a:lnTo>
                    <a:pt x="7566" y="202"/>
                  </a:lnTo>
                  <a:lnTo>
                    <a:pt x="7465" y="152"/>
                  </a:lnTo>
                  <a:lnTo>
                    <a:pt x="7351" y="101"/>
                  </a:lnTo>
                  <a:lnTo>
                    <a:pt x="7237" y="76"/>
                  </a:lnTo>
                  <a:lnTo>
                    <a:pt x="7124" y="51"/>
                  </a:lnTo>
                  <a:lnTo>
                    <a:pt x="7010" y="25"/>
                  </a:lnTo>
                  <a:lnTo>
                    <a:pt x="6795" y="13"/>
                  </a:lnTo>
                  <a:lnTo>
                    <a:pt x="6579" y="0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346375" y="2773975"/>
              <a:ext cx="615575" cy="487150"/>
            </a:xfrm>
            <a:custGeom>
              <a:avLst/>
              <a:gdLst/>
              <a:ahLst/>
              <a:cxnLst/>
              <a:rect l="l" t="t" r="r" b="b"/>
              <a:pathLst>
                <a:path w="24623" h="19486" extrusionOk="0">
                  <a:moveTo>
                    <a:pt x="5239" y="215"/>
                  </a:moveTo>
                  <a:lnTo>
                    <a:pt x="5235" y="219"/>
                  </a:lnTo>
                  <a:lnTo>
                    <a:pt x="5235" y="219"/>
                  </a:lnTo>
                  <a:lnTo>
                    <a:pt x="5264" y="215"/>
                  </a:lnTo>
                  <a:close/>
                  <a:moveTo>
                    <a:pt x="14906" y="0"/>
                  </a:moveTo>
                  <a:lnTo>
                    <a:pt x="12021" y="13"/>
                  </a:lnTo>
                  <a:lnTo>
                    <a:pt x="10363" y="25"/>
                  </a:lnTo>
                  <a:lnTo>
                    <a:pt x="8643" y="51"/>
                  </a:lnTo>
                  <a:lnTo>
                    <a:pt x="7820" y="76"/>
                  </a:lnTo>
                  <a:lnTo>
                    <a:pt x="6985" y="114"/>
                  </a:lnTo>
                  <a:lnTo>
                    <a:pt x="6125" y="165"/>
                  </a:lnTo>
                  <a:lnTo>
                    <a:pt x="5226" y="228"/>
                  </a:lnTo>
                  <a:lnTo>
                    <a:pt x="5235" y="219"/>
                  </a:lnTo>
                  <a:lnTo>
                    <a:pt x="5235" y="219"/>
                  </a:lnTo>
                  <a:lnTo>
                    <a:pt x="5163" y="228"/>
                  </a:lnTo>
                  <a:lnTo>
                    <a:pt x="5087" y="228"/>
                  </a:lnTo>
                  <a:lnTo>
                    <a:pt x="4062" y="304"/>
                  </a:lnTo>
                  <a:lnTo>
                    <a:pt x="2999" y="392"/>
                  </a:lnTo>
                  <a:lnTo>
                    <a:pt x="2202" y="456"/>
                  </a:lnTo>
                  <a:lnTo>
                    <a:pt x="1342" y="544"/>
                  </a:lnTo>
                  <a:lnTo>
                    <a:pt x="1228" y="557"/>
                  </a:lnTo>
                  <a:lnTo>
                    <a:pt x="532" y="620"/>
                  </a:lnTo>
                  <a:lnTo>
                    <a:pt x="342" y="645"/>
                  </a:lnTo>
                  <a:lnTo>
                    <a:pt x="304" y="658"/>
                  </a:lnTo>
                  <a:lnTo>
                    <a:pt x="203" y="671"/>
                  </a:lnTo>
                  <a:lnTo>
                    <a:pt x="115" y="709"/>
                  </a:lnTo>
                  <a:lnTo>
                    <a:pt x="51" y="772"/>
                  </a:lnTo>
                  <a:lnTo>
                    <a:pt x="13" y="848"/>
                  </a:lnTo>
                  <a:lnTo>
                    <a:pt x="1" y="936"/>
                  </a:lnTo>
                  <a:lnTo>
                    <a:pt x="1" y="1000"/>
                  </a:lnTo>
                  <a:lnTo>
                    <a:pt x="1" y="1012"/>
                  </a:lnTo>
                  <a:lnTo>
                    <a:pt x="1" y="1506"/>
                  </a:lnTo>
                  <a:lnTo>
                    <a:pt x="13" y="3075"/>
                  </a:lnTo>
                  <a:lnTo>
                    <a:pt x="13" y="3923"/>
                  </a:lnTo>
                  <a:lnTo>
                    <a:pt x="26" y="6390"/>
                  </a:lnTo>
                  <a:lnTo>
                    <a:pt x="26" y="6693"/>
                  </a:lnTo>
                  <a:lnTo>
                    <a:pt x="39" y="7984"/>
                  </a:lnTo>
                  <a:lnTo>
                    <a:pt x="64" y="9591"/>
                  </a:lnTo>
                  <a:lnTo>
                    <a:pt x="64" y="9692"/>
                  </a:lnTo>
                  <a:lnTo>
                    <a:pt x="115" y="11565"/>
                  </a:lnTo>
                  <a:lnTo>
                    <a:pt x="140" y="12868"/>
                  </a:lnTo>
                  <a:lnTo>
                    <a:pt x="165" y="13564"/>
                  </a:lnTo>
                  <a:lnTo>
                    <a:pt x="190" y="14804"/>
                  </a:lnTo>
                  <a:lnTo>
                    <a:pt x="203" y="16069"/>
                  </a:lnTo>
                  <a:lnTo>
                    <a:pt x="216" y="17638"/>
                  </a:lnTo>
                  <a:lnTo>
                    <a:pt x="216" y="18144"/>
                  </a:lnTo>
                  <a:lnTo>
                    <a:pt x="228" y="19093"/>
                  </a:lnTo>
                  <a:lnTo>
                    <a:pt x="228" y="19156"/>
                  </a:lnTo>
                  <a:lnTo>
                    <a:pt x="228" y="19182"/>
                  </a:lnTo>
                  <a:lnTo>
                    <a:pt x="241" y="19232"/>
                  </a:lnTo>
                  <a:lnTo>
                    <a:pt x="254" y="19283"/>
                  </a:lnTo>
                  <a:lnTo>
                    <a:pt x="279" y="19334"/>
                  </a:lnTo>
                  <a:lnTo>
                    <a:pt x="304" y="19372"/>
                  </a:lnTo>
                  <a:lnTo>
                    <a:pt x="355" y="19397"/>
                  </a:lnTo>
                  <a:lnTo>
                    <a:pt x="393" y="19422"/>
                  </a:lnTo>
                  <a:lnTo>
                    <a:pt x="444" y="19447"/>
                  </a:lnTo>
                  <a:lnTo>
                    <a:pt x="494" y="19447"/>
                  </a:lnTo>
                  <a:lnTo>
                    <a:pt x="646" y="19460"/>
                  </a:lnTo>
                  <a:lnTo>
                    <a:pt x="735" y="19460"/>
                  </a:lnTo>
                  <a:lnTo>
                    <a:pt x="1190" y="19473"/>
                  </a:lnTo>
                  <a:lnTo>
                    <a:pt x="1279" y="19473"/>
                  </a:lnTo>
                  <a:lnTo>
                    <a:pt x="2379" y="19447"/>
                  </a:lnTo>
                  <a:lnTo>
                    <a:pt x="2493" y="19447"/>
                  </a:lnTo>
                  <a:lnTo>
                    <a:pt x="3708" y="19435"/>
                  </a:lnTo>
                  <a:lnTo>
                    <a:pt x="4923" y="19422"/>
                  </a:lnTo>
                  <a:lnTo>
                    <a:pt x="5656" y="19422"/>
                  </a:lnTo>
                  <a:lnTo>
                    <a:pt x="6276" y="19435"/>
                  </a:lnTo>
                  <a:lnTo>
                    <a:pt x="9047" y="19460"/>
                  </a:lnTo>
                  <a:lnTo>
                    <a:pt x="12287" y="19473"/>
                  </a:lnTo>
                  <a:lnTo>
                    <a:pt x="15538" y="19485"/>
                  </a:lnTo>
                  <a:lnTo>
                    <a:pt x="18689" y="19485"/>
                  </a:lnTo>
                  <a:lnTo>
                    <a:pt x="20157" y="19473"/>
                  </a:lnTo>
                  <a:lnTo>
                    <a:pt x="21814" y="19435"/>
                  </a:lnTo>
                  <a:lnTo>
                    <a:pt x="21928" y="19435"/>
                  </a:lnTo>
                  <a:lnTo>
                    <a:pt x="23244" y="19409"/>
                  </a:lnTo>
                  <a:lnTo>
                    <a:pt x="23598" y="19397"/>
                  </a:lnTo>
                  <a:lnTo>
                    <a:pt x="24155" y="19397"/>
                  </a:lnTo>
                  <a:lnTo>
                    <a:pt x="24205" y="19384"/>
                  </a:lnTo>
                  <a:lnTo>
                    <a:pt x="24256" y="19372"/>
                  </a:lnTo>
                  <a:lnTo>
                    <a:pt x="24294" y="19359"/>
                  </a:lnTo>
                  <a:lnTo>
                    <a:pt x="24332" y="19334"/>
                  </a:lnTo>
                  <a:lnTo>
                    <a:pt x="24395" y="19283"/>
                  </a:lnTo>
                  <a:lnTo>
                    <a:pt x="24446" y="19207"/>
                  </a:lnTo>
                  <a:lnTo>
                    <a:pt x="24458" y="19156"/>
                  </a:lnTo>
                  <a:lnTo>
                    <a:pt x="24458" y="19118"/>
                  </a:lnTo>
                  <a:lnTo>
                    <a:pt x="24458" y="18170"/>
                  </a:lnTo>
                  <a:lnTo>
                    <a:pt x="24471" y="17233"/>
                  </a:lnTo>
                  <a:lnTo>
                    <a:pt x="24471" y="16968"/>
                  </a:lnTo>
                  <a:lnTo>
                    <a:pt x="24471" y="13842"/>
                  </a:lnTo>
                  <a:lnTo>
                    <a:pt x="24471" y="12109"/>
                  </a:lnTo>
                  <a:lnTo>
                    <a:pt x="24496" y="10591"/>
                  </a:lnTo>
                  <a:lnTo>
                    <a:pt x="24522" y="9047"/>
                  </a:lnTo>
                  <a:lnTo>
                    <a:pt x="24560" y="7238"/>
                  </a:lnTo>
                  <a:lnTo>
                    <a:pt x="24598" y="5542"/>
                  </a:lnTo>
                  <a:lnTo>
                    <a:pt x="24610" y="3783"/>
                  </a:lnTo>
                  <a:lnTo>
                    <a:pt x="24610" y="2758"/>
                  </a:lnTo>
                  <a:lnTo>
                    <a:pt x="24610" y="2101"/>
                  </a:lnTo>
                  <a:lnTo>
                    <a:pt x="24610" y="1341"/>
                  </a:lnTo>
                  <a:lnTo>
                    <a:pt x="24623" y="582"/>
                  </a:lnTo>
                  <a:lnTo>
                    <a:pt x="24610" y="519"/>
                  </a:lnTo>
                  <a:lnTo>
                    <a:pt x="24585" y="468"/>
                  </a:lnTo>
                  <a:lnTo>
                    <a:pt x="24560" y="418"/>
                  </a:lnTo>
                  <a:lnTo>
                    <a:pt x="24509" y="367"/>
                  </a:lnTo>
                  <a:lnTo>
                    <a:pt x="24471" y="316"/>
                  </a:lnTo>
                  <a:lnTo>
                    <a:pt x="24433" y="279"/>
                  </a:lnTo>
                  <a:lnTo>
                    <a:pt x="24370" y="253"/>
                  </a:lnTo>
                  <a:lnTo>
                    <a:pt x="24319" y="228"/>
                  </a:lnTo>
                  <a:lnTo>
                    <a:pt x="24218" y="215"/>
                  </a:lnTo>
                  <a:lnTo>
                    <a:pt x="23687" y="152"/>
                  </a:lnTo>
                  <a:lnTo>
                    <a:pt x="23143" y="101"/>
                  </a:lnTo>
                  <a:lnTo>
                    <a:pt x="22434" y="63"/>
                  </a:lnTo>
                  <a:lnTo>
                    <a:pt x="21751" y="38"/>
                  </a:lnTo>
                  <a:lnTo>
                    <a:pt x="20473" y="25"/>
                  </a:lnTo>
                  <a:lnTo>
                    <a:pt x="18575" y="25"/>
                  </a:lnTo>
                  <a:lnTo>
                    <a:pt x="17651" y="13"/>
                  </a:lnTo>
                  <a:lnTo>
                    <a:pt x="15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922925" y="2819825"/>
              <a:ext cx="59475" cy="320775"/>
            </a:xfrm>
            <a:custGeom>
              <a:avLst/>
              <a:gdLst/>
              <a:ahLst/>
              <a:cxnLst/>
              <a:rect l="l" t="t" r="r" b="b"/>
              <a:pathLst>
                <a:path w="2379" h="12831" extrusionOk="0">
                  <a:moveTo>
                    <a:pt x="2062" y="1"/>
                  </a:moveTo>
                  <a:lnTo>
                    <a:pt x="1999" y="26"/>
                  </a:lnTo>
                  <a:lnTo>
                    <a:pt x="1936" y="64"/>
                  </a:lnTo>
                  <a:lnTo>
                    <a:pt x="1885" y="115"/>
                  </a:lnTo>
                  <a:lnTo>
                    <a:pt x="1847" y="165"/>
                  </a:lnTo>
                  <a:lnTo>
                    <a:pt x="1822" y="229"/>
                  </a:lnTo>
                  <a:lnTo>
                    <a:pt x="1771" y="355"/>
                  </a:lnTo>
                  <a:lnTo>
                    <a:pt x="1683" y="646"/>
                  </a:lnTo>
                  <a:lnTo>
                    <a:pt x="1607" y="937"/>
                  </a:lnTo>
                  <a:lnTo>
                    <a:pt x="1442" y="1620"/>
                  </a:lnTo>
                  <a:lnTo>
                    <a:pt x="1316" y="2240"/>
                  </a:lnTo>
                  <a:lnTo>
                    <a:pt x="1240" y="2683"/>
                  </a:lnTo>
                  <a:lnTo>
                    <a:pt x="1189" y="3025"/>
                  </a:lnTo>
                  <a:lnTo>
                    <a:pt x="1050" y="3986"/>
                  </a:lnTo>
                  <a:lnTo>
                    <a:pt x="936" y="4809"/>
                  </a:lnTo>
                  <a:lnTo>
                    <a:pt x="835" y="5631"/>
                  </a:lnTo>
                  <a:lnTo>
                    <a:pt x="405" y="9161"/>
                  </a:lnTo>
                  <a:lnTo>
                    <a:pt x="190" y="10844"/>
                  </a:lnTo>
                  <a:lnTo>
                    <a:pt x="0" y="12527"/>
                  </a:lnTo>
                  <a:lnTo>
                    <a:pt x="0" y="12578"/>
                  </a:lnTo>
                  <a:lnTo>
                    <a:pt x="0" y="12628"/>
                  </a:lnTo>
                  <a:lnTo>
                    <a:pt x="25" y="12679"/>
                  </a:lnTo>
                  <a:lnTo>
                    <a:pt x="51" y="12717"/>
                  </a:lnTo>
                  <a:lnTo>
                    <a:pt x="89" y="12755"/>
                  </a:lnTo>
                  <a:lnTo>
                    <a:pt x="127" y="12793"/>
                  </a:lnTo>
                  <a:lnTo>
                    <a:pt x="177" y="12805"/>
                  </a:lnTo>
                  <a:lnTo>
                    <a:pt x="228" y="12818"/>
                  </a:lnTo>
                  <a:lnTo>
                    <a:pt x="253" y="12831"/>
                  </a:lnTo>
                  <a:lnTo>
                    <a:pt x="304" y="12818"/>
                  </a:lnTo>
                  <a:lnTo>
                    <a:pt x="354" y="12805"/>
                  </a:lnTo>
                  <a:lnTo>
                    <a:pt x="392" y="12793"/>
                  </a:lnTo>
                  <a:lnTo>
                    <a:pt x="430" y="12755"/>
                  </a:lnTo>
                  <a:lnTo>
                    <a:pt x="468" y="12729"/>
                  </a:lnTo>
                  <a:lnTo>
                    <a:pt x="494" y="12692"/>
                  </a:lnTo>
                  <a:lnTo>
                    <a:pt x="519" y="12641"/>
                  </a:lnTo>
                  <a:lnTo>
                    <a:pt x="519" y="12590"/>
                  </a:lnTo>
                  <a:lnTo>
                    <a:pt x="582" y="12097"/>
                  </a:lnTo>
                  <a:lnTo>
                    <a:pt x="785" y="10427"/>
                  </a:lnTo>
                  <a:lnTo>
                    <a:pt x="987" y="8769"/>
                  </a:lnTo>
                  <a:lnTo>
                    <a:pt x="1417" y="5290"/>
                  </a:lnTo>
                  <a:lnTo>
                    <a:pt x="1518" y="4417"/>
                  </a:lnTo>
                  <a:lnTo>
                    <a:pt x="1645" y="3556"/>
                  </a:lnTo>
                  <a:lnTo>
                    <a:pt x="1771" y="2683"/>
                  </a:lnTo>
                  <a:lnTo>
                    <a:pt x="1936" y="1835"/>
                  </a:lnTo>
                  <a:lnTo>
                    <a:pt x="2100" y="1152"/>
                  </a:lnTo>
                  <a:lnTo>
                    <a:pt x="2189" y="823"/>
                  </a:lnTo>
                  <a:lnTo>
                    <a:pt x="2290" y="482"/>
                  </a:lnTo>
                  <a:lnTo>
                    <a:pt x="2328" y="444"/>
                  </a:lnTo>
                  <a:lnTo>
                    <a:pt x="2353" y="393"/>
                  </a:lnTo>
                  <a:lnTo>
                    <a:pt x="2366" y="342"/>
                  </a:lnTo>
                  <a:lnTo>
                    <a:pt x="2379" y="292"/>
                  </a:lnTo>
                  <a:lnTo>
                    <a:pt x="2366" y="241"/>
                  </a:lnTo>
                  <a:lnTo>
                    <a:pt x="2353" y="191"/>
                  </a:lnTo>
                  <a:lnTo>
                    <a:pt x="2341" y="140"/>
                  </a:lnTo>
                  <a:lnTo>
                    <a:pt x="2315" y="102"/>
                  </a:lnTo>
                  <a:lnTo>
                    <a:pt x="2278" y="64"/>
                  </a:lnTo>
                  <a:lnTo>
                    <a:pt x="2240" y="39"/>
                  </a:lnTo>
                  <a:lnTo>
                    <a:pt x="2189" y="13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3925750" y="2816675"/>
              <a:ext cx="48125" cy="278700"/>
            </a:xfrm>
            <a:custGeom>
              <a:avLst/>
              <a:gdLst/>
              <a:ahLst/>
              <a:cxnLst/>
              <a:rect l="l" t="t" r="r" b="b"/>
              <a:pathLst>
                <a:path w="1925" h="11148" extrusionOk="0">
                  <a:moveTo>
                    <a:pt x="1583" y="0"/>
                  </a:moveTo>
                  <a:lnTo>
                    <a:pt x="1532" y="26"/>
                  </a:lnTo>
                  <a:lnTo>
                    <a:pt x="1494" y="51"/>
                  </a:lnTo>
                  <a:lnTo>
                    <a:pt x="1469" y="76"/>
                  </a:lnTo>
                  <a:lnTo>
                    <a:pt x="1431" y="114"/>
                  </a:lnTo>
                  <a:lnTo>
                    <a:pt x="1393" y="203"/>
                  </a:lnTo>
                  <a:lnTo>
                    <a:pt x="1355" y="291"/>
                  </a:lnTo>
                  <a:lnTo>
                    <a:pt x="1304" y="506"/>
                  </a:lnTo>
                  <a:lnTo>
                    <a:pt x="1203" y="937"/>
                  </a:lnTo>
                  <a:lnTo>
                    <a:pt x="1114" y="1367"/>
                  </a:lnTo>
                  <a:lnTo>
                    <a:pt x="963" y="2240"/>
                  </a:lnTo>
                  <a:lnTo>
                    <a:pt x="823" y="3100"/>
                  </a:lnTo>
                  <a:lnTo>
                    <a:pt x="709" y="3973"/>
                  </a:lnTo>
                  <a:lnTo>
                    <a:pt x="596" y="4821"/>
                  </a:lnTo>
                  <a:lnTo>
                    <a:pt x="507" y="5681"/>
                  </a:lnTo>
                  <a:lnTo>
                    <a:pt x="330" y="7389"/>
                  </a:lnTo>
                  <a:lnTo>
                    <a:pt x="153" y="9123"/>
                  </a:lnTo>
                  <a:lnTo>
                    <a:pt x="1" y="10844"/>
                  </a:lnTo>
                  <a:lnTo>
                    <a:pt x="1" y="10907"/>
                  </a:lnTo>
                  <a:lnTo>
                    <a:pt x="14" y="10958"/>
                  </a:lnTo>
                  <a:lnTo>
                    <a:pt x="26" y="11008"/>
                  </a:lnTo>
                  <a:lnTo>
                    <a:pt x="52" y="11046"/>
                  </a:lnTo>
                  <a:lnTo>
                    <a:pt x="89" y="11084"/>
                  </a:lnTo>
                  <a:lnTo>
                    <a:pt x="127" y="11109"/>
                  </a:lnTo>
                  <a:lnTo>
                    <a:pt x="178" y="11135"/>
                  </a:lnTo>
                  <a:lnTo>
                    <a:pt x="229" y="11147"/>
                  </a:lnTo>
                  <a:lnTo>
                    <a:pt x="305" y="11147"/>
                  </a:lnTo>
                  <a:lnTo>
                    <a:pt x="355" y="11135"/>
                  </a:lnTo>
                  <a:lnTo>
                    <a:pt x="393" y="11109"/>
                  </a:lnTo>
                  <a:lnTo>
                    <a:pt x="444" y="11084"/>
                  </a:lnTo>
                  <a:lnTo>
                    <a:pt x="469" y="11046"/>
                  </a:lnTo>
                  <a:lnTo>
                    <a:pt x="494" y="11008"/>
                  </a:lnTo>
                  <a:lnTo>
                    <a:pt x="520" y="10970"/>
                  </a:lnTo>
                  <a:lnTo>
                    <a:pt x="532" y="10920"/>
                  </a:lnTo>
                  <a:lnTo>
                    <a:pt x="672" y="9389"/>
                  </a:lnTo>
                  <a:lnTo>
                    <a:pt x="811" y="7858"/>
                  </a:lnTo>
                  <a:lnTo>
                    <a:pt x="988" y="6099"/>
                  </a:lnTo>
                  <a:lnTo>
                    <a:pt x="1190" y="4353"/>
                  </a:lnTo>
                  <a:lnTo>
                    <a:pt x="1304" y="3505"/>
                  </a:lnTo>
                  <a:lnTo>
                    <a:pt x="1431" y="2670"/>
                  </a:lnTo>
                  <a:lnTo>
                    <a:pt x="1570" y="1835"/>
                  </a:lnTo>
                  <a:lnTo>
                    <a:pt x="1734" y="1013"/>
                  </a:lnTo>
                  <a:lnTo>
                    <a:pt x="1798" y="709"/>
                  </a:lnTo>
                  <a:lnTo>
                    <a:pt x="1874" y="418"/>
                  </a:lnTo>
                  <a:lnTo>
                    <a:pt x="1899" y="380"/>
                  </a:lnTo>
                  <a:lnTo>
                    <a:pt x="1911" y="329"/>
                  </a:lnTo>
                  <a:lnTo>
                    <a:pt x="1924" y="279"/>
                  </a:lnTo>
                  <a:lnTo>
                    <a:pt x="1924" y="228"/>
                  </a:lnTo>
                  <a:lnTo>
                    <a:pt x="1899" y="152"/>
                  </a:lnTo>
                  <a:lnTo>
                    <a:pt x="1848" y="76"/>
                  </a:lnTo>
                  <a:lnTo>
                    <a:pt x="1785" y="26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3905525" y="2824900"/>
              <a:ext cx="76250" cy="473225"/>
            </a:xfrm>
            <a:custGeom>
              <a:avLst/>
              <a:gdLst/>
              <a:ahLst/>
              <a:cxnLst/>
              <a:rect l="l" t="t" r="r" b="b"/>
              <a:pathLst>
                <a:path w="3050" h="18929" extrusionOk="0">
                  <a:moveTo>
                    <a:pt x="2784" y="0"/>
                  </a:moveTo>
                  <a:lnTo>
                    <a:pt x="2720" y="13"/>
                  </a:lnTo>
                  <a:lnTo>
                    <a:pt x="2683" y="26"/>
                  </a:lnTo>
                  <a:lnTo>
                    <a:pt x="2632" y="51"/>
                  </a:lnTo>
                  <a:lnTo>
                    <a:pt x="2581" y="89"/>
                  </a:lnTo>
                  <a:lnTo>
                    <a:pt x="2543" y="152"/>
                  </a:lnTo>
                  <a:lnTo>
                    <a:pt x="2505" y="215"/>
                  </a:lnTo>
                  <a:lnTo>
                    <a:pt x="2455" y="367"/>
                  </a:lnTo>
                  <a:lnTo>
                    <a:pt x="2417" y="557"/>
                  </a:lnTo>
                  <a:lnTo>
                    <a:pt x="2303" y="1050"/>
                  </a:lnTo>
                  <a:lnTo>
                    <a:pt x="2214" y="1531"/>
                  </a:lnTo>
                  <a:lnTo>
                    <a:pt x="2075" y="2366"/>
                  </a:lnTo>
                  <a:lnTo>
                    <a:pt x="1949" y="3214"/>
                  </a:lnTo>
                  <a:lnTo>
                    <a:pt x="1670" y="4910"/>
                  </a:lnTo>
                  <a:lnTo>
                    <a:pt x="1544" y="5732"/>
                  </a:lnTo>
                  <a:lnTo>
                    <a:pt x="1417" y="6567"/>
                  </a:lnTo>
                  <a:lnTo>
                    <a:pt x="1177" y="8263"/>
                  </a:lnTo>
                  <a:lnTo>
                    <a:pt x="683" y="11704"/>
                  </a:lnTo>
                  <a:lnTo>
                    <a:pt x="582" y="12552"/>
                  </a:lnTo>
                  <a:lnTo>
                    <a:pt x="468" y="13400"/>
                  </a:lnTo>
                  <a:lnTo>
                    <a:pt x="380" y="14285"/>
                  </a:lnTo>
                  <a:lnTo>
                    <a:pt x="304" y="15184"/>
                  </a:lnTo>
                  <a:lnTo>
                    <a:pt x="0" y="18625"/>
                  </a:lnTo>
                  <a:lnTo>
                    <a:pt x="0" y="18676"/>
                  </a:lnTo>
                  <a:lnTo>
                    <a:pt x="13" y="18726"/>
                  </a:lnTo>
                  <a:lnTo>
                    <a:pt x="25" y="18777"/>
                  </a:lnTo>
                  <a:lnTo>
                    <a:pt x="63" y="18828"/>
                  </a:lnTo>
                  <a:lnTo>
                    <a:pt x="89" y="18866"/>
                  </a:lnTo>
                  <a:lnTo>
                    <a:pt x="139" y="18891"/>
                  </a:lnTo>
                  <a:lnTo>
                    <a:pt x="177" y="18916"/>
                  </a:lnTo>
                  <a:lnTo>
                    <a:pt x="228" y="18929"/>
                  </a:lnTo>
                  <a:lnTo>
                    <a:pt x="316" y="18929"/>
                  </a:lnTo>
                  <a:lnTo>
                    <a:pt x="354" y="18916"/>
                  </a:lnTo>
                  <a:lnTo>
                    <a:pt x="405" y="18891"/>
                  </a:lnTo>
                  <a:lnTo>
                    <a:pt x="443" y="18866"/>
                  </a:lnTo>
                  <a:lnTo>
                    <a:pt x="481" y="18828"/>
                  </a:lnTo>
                  <a:lnTo>
                    <a:pt x="506" y="18790"/>
                  </a:lnTo>
                  <a:lnTo>
                    <a:pt x="519" y="18752"/>
                  </a:lnTo>
                  <a:lnTo>
                    <a:pt x="532" y="18701"/>
                  </a:lnTo>
                  <a:lnTo>
                    <a:pt x="582" y="18056"/>
                  </a:lnTo>
                  <a:lnTo>
                    <a:pt x="886" y="14589"/>
                  </a:lnTo>
                  <a:lnTo>
                    <a:pt x="974" y="13728"/>
                  </a:lnTo>
                  <a:lnTo>
                    <a:pt x="1076" y="12881"/>
                  </a:lnTo>
                  <a:lnTo>
                    <a:pt x="1177" y="12033"/>
                  </a:lnTo>
                  <a:lnTo>
                    <a:pt x="1303" y="11173"/>
                  </a:lnTo>
                  <a:lnTo>
                    <a:pt x="1797" y="7718"/>
                  </a:lnTo>
                  <a:lnTo>
                    <a:pt x="2037" y="6036"/>
                  </a:lnTo>
                  <a:lnTo>
                    <a:pt x="2303" y="4353"/>
                  </a:lnTo>
                  <a:lnTo>
                    <a:pt x="2556" y="2721"/>
                  </a:lnTo>
                  <a:lnTo>
                    <a:pt x="2695" y="1860"/>
                  </a:lnTo>
                  <a:lnTo>
                    <a:pt x="2860" y="1000"/>
                  </a:lnTo>
                  <a:lnTo>
                    <a:pt x="2923" y="721"/>
                  </a:lnTo>
                  <a:lnTo>
                    <a:pt x="2986" y="443"/>
                  </a:lnTo>
                  <a:lnTo>
                    <a:pt x="3037" y="367"/>
                  </a:lnTo>
                  <a:lnTo>
                    <a:pt x="3049" y="317"/>
                  </a:lnTo>
                  <a:lnTo>
                    <a:pt x="3049" y="279"/>
                  </a:lnTo>
                  <a:lnTo>
                    <a:pt x="3049" y="228"/>
                  </a:lnTo>
                  <a:lnTo>
                    <a:pt x="3024" y="177"/>
                  </a:lnTo>
                  <a:lnTo>
                    <a:pt x="2999" y="127"/>
                  </a:lnTo>
                  <a:lnTo>
                    <a:pt x="2974" y="89"/>
                  </a:lnTo>
                  <a:lnTo>
                    <a:pt x="2923" y="51"/>
                  </a:lnTo>
                  <a:lnTo>
                    <a:pt x="2872" y="26"/>
                  </a:lnTo>
                  <a:lnTo>
                    <a:pt x="2834" y="13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3915325" y="2837225"/>
              <a:ext cx="53800" cy="486200"/>
            </a:xfrm>
            <a:custGeom>
              <a:avLst/>
              <a:gdLst/>
              <a:ahLst/>
              <a:cxnLst/>
              <a:rect l="l" t="t" r="r" b="b"/>
              <a:pathLst>
                <a:path w="2152" h="19448" extrusionOk="0">
                  <a:moveTo>
                    <a:pt x="1848" y="1"/>
                  </a:moveTo>
                  <a:lnTo>
                    <a:pt x="1797" y="13"/>
                  </a:lnTo>
                  <a:lnTo>
                    <a:pt x="1759" y="39"/>
                  </a:lnTo>
                  <a:lnTo>
                    <a:pt x="1721" y="64"/>
                  </a:lnTo>
                  <a:lnTo>
                    <a:pt x="1683" y="102"/>
                  </a:lnTo>
                  <a:lnTo>
                    <a:pt x="1658" y="140"/>
                  </a:lnTo>
                  <a:lnTo>
                    <a:pt x="1633" y="191"/>
                  </a:lnTo>
                  <a:lnTo>
                    <a:pt x="1582" y="406"/>
                  </a:lnTo>
                  <a:lnTo>
                    <a:pt x="1531" y="621"/>
                  </a:lnTo>
                  <a:lnTo>
                    <a:pt x="1455" y="1051"/>
                  </a:lnTo>
                  <a:lnTo>
                    <a:pt x="1392" y="1519"/>
                  </a:lnTo>
                  <a:lnTo>
                    <a:pt x="1342" y="1975"/>
                  </a:lnTo>
                  <a:lnTo>
                    <a:pt x="1304" y="2405"/>
                  </a:lnTo>
                  <a:lnTo>
                    <a:pt x="1278" y="2822"/>
                  </a:lnTo>
                  <a:lnTo>
                    <a:pt x="1228" y="3670"/>
                  </a:lnTo>
                  <a:lnTo>
                    <a:pt x="1190" y="4505"/>
                  </a:lnTo>
                  <a:lnTo>
                    <a:pt x="1152" y="5353"/>
                  </a:lnTo>
                  <a:lnTo>
                    <a:pt x="1152" y="5315"/>
                  </a:lnTo>
                  <a:lnTo>
                    <a:pt x="1139" y="5429"/>
                  </a:lnTo>
                  <a:lnTo>
                    <a:pt x="1076" y="6251"/>
                  </a:lnTo>
                  <a:lnTo>
                    <a:pt x="1013" y="7086"/>
                  </a:lnTo>
                  <a:lnTo>
                    <a:pt x="861" y="8744"/>
                  </a:lnTo>
                  <a:lnTo>
                    <a:pt x="696" y="10427"/>
                  </a:lnTo>
                  <a:lnTo>
                    <a:pt x="532" y="12147"/>
                  </a:lnTo>
                  <a:lnTo>
                    <a:pt x="393" y="13893"/>
                  </a:lnTo>
                  <a:lnTo>
                    <a:pt x="253" y="15640"/>
                  </a:lnTo>
                  <a:lnTo>
                    <a:pt x="0" y="19144"/>
                  </a:lnTo>
                  <a:lnTo>
                    <a:pt x="0" y="19208"/>
                  </a:lnTo>
                  <a:lnTo>
                    <a:pt x="13" y="19258"/>
                  </a:lnTo>
                  <a:lnTo>
                    <a:pt x="26" y="19296"/>
                  </a:lnTo>
                  <a:lnTo>
                    <a:pt x="51" y="19347"/>
                  </a:lnTo>
                  <a:lnTo>
                    <a:pt x="89" y="19385"/>
                  </a:lnTo>
                  <a:lnTo>
                    <a:pt x="127" y="19410"/>
                  </a:lnTo>
                  <a:lnTo>
                    <a:pt x="178" y="19435"/>
                  </a:lnTo>
                  <a:lnTo>
                    <a:pt x="228" y="19448"/>
                  </a:lnTo>
                  <a:lnTo>
                    <a:pt x="304" y="19448"/>
                  </a:lnTo>
                  <a:lnTo>
                    <a:pt x="355" y="19435"/>
                  </a:lnTo>
                  <a:lnTo>
                    <a:pt x="405" y="19410"/>
                  </a:lnTo>
                  <a:lnTo>
                    <a:pt x="443" y="19385"/>
                  </a:lnTo>
                  <a:lnTo>
                    <a:pt x="469" y="19347"/>
                  </a:lnTo>
                  <a:lnTo>
                    <a:pt x="506" y="19309"/>
                  </a:lnTo>
                  <a:lnTo>
                    <a:pt x="519" y="19271"/>
                  </a:lnTo>
                  <a:lnTo>
                    <a:pt x="532" y="19220"/>
                  </a:lnTo>
                  <a:lnTo>
                    <a:pt x="734" y="16386"/>
                  </a:lnTo>
                  <a:lnTo>
                    <a:pt x="861" y="14678"/>
                  </a:lnTo>
                  <a:lnTo>
                    <a:pt x="1000" y="12982"/>
                  </a:lnTo>
                  <a:lnTo>
                    <a:pt x="1152" y="11274"/>
                  </a:lnTo>
                  <a:lnTo>
                    <a:pt x="1304" y="9579"/>
                  </a:lnTo>
                  <a:lnTo>
                    <a:pt x="1468" y="7883"/>
                  </a:lnTo>
                  <a:lnTo>
                    <a:pt x="1544" y="7061"/>
                  </a:lnTo>
                  <a:lnTo>
                    <a:pt x="1620" y="6226"/>
                  </a:lnTo>
                  <a:lnTo>
                    <a:pt x="1683" y="5378"/>
                  </a:lnTo>
                  <a:lnTo>
                    <a:pt x="1721" y="4530"/>
                  </a:lnTo>
                  <a:lnTo>
                    <a:pt x="1759" y="3695"/>
                  </a:lnTo>
                  <a:lnTo>
                    <a:pt x="1810" y="2860"/>
                  </a:lnTo>
                  <a:lnTo>
                    <a:pt x="1848" y="2291"/>
                  </a:lnTo>
                  <a:lnTo>
                    <a:pt x="1911" y="1722"/>
                  </a:lnTo>
                  <a:lnTo>
                    <a:pt x="1987" y="1152"/>
                  </a:lnTo>
                  <a:lnTo>
                    <a:pt x="2075" y="595"/>
                  </a:lnTo>
                  <a:lnTo>
                    <a:pt x="2113" y="469"/>
                  </a:lnTo>
                  <a:lnTo>
                    <a:pt x="2139" y="330"/>
                  </a:lnTo>
                  <a:lnTo>
                    <a:pt x="2151" y="279"/>
                  </a:lnTo>
                  <a:lnTo>
                    <a:pt x="2151" y="228"/>
                  </a:lnTo>
                  <a:lnTo>
                    <a:pt x="2139" y="178"/>
                  </a:lnTo>
                  <a:lnTo>
                    <a:pt x="2113" y="140"/>
                  </a:lnTo>
                  <a:lnTo>
                    <a:pt x="2088" y="89"/>
                  </a:lnTo>
                  <a:lnTo>
                    <a:pt x="2050" y="51"/>
                  </a:lnTo>
                  <a:lnTo>
                    <a:pt x="2012" y="26"/>
                  </a:lnTo>
                  <a:lnTo>
                    <a:pt x="1962" y="13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extrusionOk="0">
                  <a:moveTo>
                    <a:pt x="10528" y="3721"/>
                  </a:moveTo>
                  <a:lnTo>
                    <a:pt x="10313" y="3822"/>
                  </a:lnTo>
                  <a:lnTo>
                    <a:pt x="10313" y="3822"/>
                  </a:lnTo>
                  <a:lnTo>
                    <a:pt x="10326" y="3809"/>
                  </a:lnTo>
                  <a:lnTo>
                    <a:pt x="10528" y="3721"/>
                  </a:lnTo>
                  <a:close/>
                  <a:moveTo>
                    <a:pt x="6922" y="5391"/>
                  </a:moveTo>
                  <a:lnTo>
                    <a:pt x="6697" y="5492"/>
                  </a:lnTo>
                  <a:lnTo>
                    <a:pt x="6682" y="5492"/>
                  </a:lnTo>
                  <a:lnTo>
                    <a:pt x="6922" y="5391"/>
                  </a:lnTo>
                  <a:close/>
                  <a:moveTo>
                    <a:pt x="46487" y="13628"/>
                  </a:moveTo>
                  <a:lnTo>
                    <a:pt x="46487" y="13641"/>
                  </a:lnTo>
                  <a:lnTo>
                    <a:pt x="46436" y="13666"/>
                  </a:lnTo>
                  <a:lnTo>
                    <a:pt x="46487" y="13628"/>
                  </a:lnTo>
                  <a:close/>
                  <a:moveTo>
                    <a:pt x="38946" y="1"/>
                  </a:moveTo>
                  <a:lnTo>
                    <a:pt x="35859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4930700" y="475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815250" y="4982175"/>
              <a:ext cx="1300" cy="975"/>
            </a:xfrm>
            <a:custGeom>
              <a:avLst/>
              <a:gdLst/>
              <a:ahLst/>
              <a:cxnLst/>
              <a:rect l="l" t="t" r="r" b="b"/>
              <a:pathLst>
                <a:path w="52" h="39" fill="none" extrusionOk="0">
                  <a:moveTo>
                    <a:pt x="0" y="39"/>
                  </a:moveTo>
                  <a:lnTo>
                    <a:pt x="51" y="1"/>
                  </a:lnTo>
                  <a:lnTo>
                    <a:pt x="51" y="14"/>
                  </a:lnTo>
                  <a:lnTo>
                    <a:pt x="3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3787850" y="4970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1"/>
                  </a:moveTo>
                  <a:lnTo>
                    <a:pt x="0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3821050" y="4776275"/>
              <a:ext cx="6350" cy="2850"/>
            </a:xfrm>
            <a:custGeom>
              <a:avLst/>
              <a:gdLst/>
              <a:ahLst/>
              <a:cxnLst/>
              <a:rect l="l" t="t" r="r" b="b"/>
              <a:pathLst>
                <a:path w="254" h="114" fill="none" extrusionOk="0">
                  <a:moveTo>
                    <a:pt x="14" y="101"/>
                  </a:moveTo>
                  <a:lnTo>
                    <a:pt x="14" y="101"/>
                  </a:lnTo>
                  <a:lnTo>
                    <a:pt x="14" y="101"/>
                  </a:lnTo>
                  <a:lnTo>
                    <a:pt x="254" y="0"/>
                  </a:lnTo>
                  <a:lnTo>
                    <a:pt x="1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14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930400" y="47506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912150" y="473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912475" y="47367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912150" y="4734500"/>
              <a:ext cx="5400" cy="2575"/>
            </a:xfrm>
            <a:custGeom>
              <a:avLst/>
              <a:gdLst/>
              <a:ahLst/>
              <a:cxnLst/>
              <a:rect l="l" t="t" r="r" b="b"/>
              <a:pathLst>
                <a:path w="216" h="103" fill="none" extrusionOk="0">
                  <a:moveTo>
                    <a:pt x="1" y="102"/>
                  </a:moveTo>
                  <a:lnTo>
                    <a:pt x="14" y="89"/>
                  </a:lnTo>
                  <a:lnTo>
                    <a:pt x="14" y="89"/>
                  </a:lnTo>
                  <a:lnTo>
                    <a:pt x="216" y="1"/>
                  </a:lnTo>
                  <a:lnTo>
                    <a:pt x="1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3917525" y="471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786150" y="4668725"/>
              <a:ext cx="2225" cy="975"/>
            </a:xfrm>
            <a:custGeom>
              <a:avLst/>
              <a:gdLst/>
              <a:ahLst/>
              <a:cxnLst/>
              <a:rect l="l" t="t" r="r" b="b"/>
              <a:pathLst>
                <a:path w="89" h="39" fill="none" extrusionOk="0">
                  <a:moveTo>
                    <a:pt x="89" y="38"/>
                  </a:moveTo>
                  <a:lnTo>
                    <a:pt x="8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9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fill="none" extrusionOk="0">
                  <a:moveTo>
                    <a:pt x="38946" y="1"/>
                  </a:moveTo>
                  <a:lnTo>
                    <a:pt x="38946" y="1"/>
                  </a:lnTo>
                  <a:lnTo>
                    <a:pt x="35859" y="14"/>
                  </a:lnTo>
                  <a:lnTo>
                    <a:pt x="35859" y="14"/>
                  </a:lnTo>
                  <a:lnTo>
                    <a:pt x="34011" y="14"/>
                  </a:lnTo>
                  <a:lnTo>
                    <a:pt x="34011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58" y="4290"/>
                  </a:lnTo>
                  <a:lnTo>
                    <a:pt x="7884" y="4278"/>
                  </a:lnTo>
                  <a:lnTo>
                    <a:pt x="7884" y="4278"/>
                  </a:lnTo>
                  <a:lnTo>
                    <a:pt x="7833" y="4303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125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277" y="13780"/>
                  </a:lnTo>
                  <a:lnTo>
                    <a:pt x="5277" y="13780"/>
                  </a:lnTo>
                  <a:lnTo>
                    <a:pt x="5315" y="13780"/>
                  </a:lnTo>
                  <a:lnTo>
                    <a:pt x="5315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442" y="13780"/>
                  </a:lnTo>
                  <a:lnTo>
                    <a:pt x="5442" y="13780"/>
                  </a:lnTo>
                  <a:lnTo>
                    <a:pt x="5467" y="13780"/>
                  </a:lnTo>
                  <a:lnTo>
                    <a:pt x="5467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682" y="13780"/>
                  </a:lnTo>
                  <a:lnTo>
                    <a:pt x="5682" y="13780"/>
                  </a:lnTo>
                  <a:lnTo>
                    <a:pt x="5821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8984" y="13742"/>
                  </a:lnTo>
                  <a:lnTo>
                    <a:pt x="9465" y="13742"/>
                  </a:lnTo>
                  <a:lnTo>
                    <a:pt x="9465" y="13742"/>
                  </a:lnTo>
                  <a:lnTo>
                    <a:pt x="9845" y="13742"/>
                  </a:lnTo>
                  <a:lnTo>
                    <a:pt x="9845" y="13742"/>
                  </a:lnTo>
                  <a:lnTo>
                    <a:pt x="10224" y="13742"/>
                  </a:lnTo>
                  <a:lnTo>
                    <a:pt x="10224" y="13742"/>
                  </a:lnTo>
                  <a:lnTo>
                    <a:pt x="10642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lnTo>
                    <a:pt x="39250" y="1"/>
                  </a:lnTo>
                  <a:lnTo>
                    <a:pt x="38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3804300" y="2594625"/>
              <a:ext cx="856600" cy="1901100"/>
            </a:xfrm>
            <a:custGeom>
              <a:avLst/>
              <a:gdLst/>
              <a:ahLst/>
              <a:cxnLst/>
              <a:rect l="l" t="t" r="r" b="b"/>
              <a:pathLst>
                <a:path w="34264" h="76044" extrusionOk="0">
                  <a:moveTo>
                    <a:pt x="16006" y="0"/>
                  </a:moveTo>
                  <a:lnTo>
                    <a:pt x="15804" y="13"/>
                  </a:lnTo>
                  <a:lnTo>
                    <a:pt x="15766" y="13"/>
                  </a:lnTo>
                  <a:lnTo>
                    <a:pt x="15538" y="38"/>
                  </a:lnTo>
                  <a:lnTo>
                    <a:pt x="15297" y="63"/>
                  </a:lnTo>
                  <a:lnTo>
                    <a:pt x="15082" y="89"/>
                  </a:lnTo>
                  <a:lnTo>
                    <a:pt x="15006" y="101"/>
                  </a:lnTo>
                  <a:lnTo>
                    <a:pt x="14804" y="139"/>
                  </a:lnTo>
                  <a:lnTo>
                    <a:pt x="14791" y="139"/>
                  </a:lnTo>
                  <a:lnTo>
                    <a:pt x="14703" y="165"/>
                  </a:lnTo>
                  <a:lnTo>
                    <a:pt x="14690" y="165"/>
                  </a:lnTo>
                  <a:lnTo>
                    <a:pt x="14513" y="203"/>
                  </a:lnTo>
                  <a:lnTo>
                    <a:pt x="14361" y="240"/>
                  </a:lnTo>
                  <a:lnTo>
                    <a:pt x="14197" y="278"/>
                  </a:lnTo>
                  <a:lnTo>
                    <a:pt x="14045" y="329"/>
                  </a:lnTo>
                  <a:lnTo>
                    <a:pt x="14020" y="342"/>
                  </a:lnTo>
                  <a:lnTo>
                    <a:pt x="13982" y="354"/>
                  </a:lnTo>
                  <a:lnTo>
                    <a:pt x="13501" y="506"/>
                  </a:lnTo>
                  <a:lnTo>
                    <a:pt x="13033" y="683"/>
                  </a:lnTo>
                  <a:lnTo>
                    <a:pt x="12539" y="898"/>
                  </a:lnTo>
                  <a:lnTo>
                    <a:pt x="12033" y="1139"/>
                  </a:lnTo>
                  <a:lnTo>
                    <a:pt x="11540" y="1392"/>
                  </a:lnTo>
                  <a:lnTo>
                    <a:pt x="11109" y="1620"/>
                  </a:lnTo>
                  <a:lnTo>
                    <a:pt x="10641" y="1885"/>
                  </a:lnTo>
                  <a:lnTo>
                    <a:pt x="10160" y="2189"/>
                  </a:lnTo>
                  <a:lnTo>
                    <a:pt x="9781" y="2429"/>
                  </a:lnTo>
                  <a:lnTo>
                    <a:pt x="9376" y="2695"/>
                  </a:lnTo>
                  <a:lnTo>
                    <a:pt x="8946" y="2986"/>
                  </a:lnTo>
                  <a:lnTo>
                    <a:pt x="8490" y="3315"/>
                  </a:lnTo>
                  <a:lnTo>
                    <a:pt x="7718" y="3884"/>
                  </a:lnTo>
                  <a:lnTo>
                    <a:pt x="6921" y="4492"/>
                  </a:lnTo>
                  <a:lnTo>
                    <a:pt x="6909" y="4504"/>
                  </a:lnTo>
                  <a:lnTo>
                    <a:pt x="6504" y="4808"/>
                  </a:lnTo>
                  <a:lnTo>
                    <a:pt x="6099" y="5124"/>
                  </a:lnTo>
                  <a:lnTo>
                    <a:pt x="5694" y="5441"/>
                  </a:lnTo>
                  <a:lnTo>
                    <a:pt x="5314" y="5782"/>
                  </a:lnTo>
                  <a:lnTo>
                    <a:pt x="4985" y="6086"/>
                  </a:lnTo>
                  <a:lnTo>
                    <a:pt x="4669" y="6402"/>
                  </a:lnTo>
                  <a:lnTo>
                    <a:pt x="4378" y="6731"/>
                  </a:lnTo>
                  <a:lnTo>
                    <a:pt x="4087" y="7073"/>
                  </a:lnTo>
                  <a:lnTo>
                    <a:pt x="3733" y="7516"/>
                  </a:lnTo>
                  <a:lnTo>
                    <a:pt x="3454" y="7895"/>
                  </a:lnTo>
                  <a:lnTo>
                    <a:pt x="3189" y="8275"/>
                  </a:lnTo>
                  <a:lnTo>
                    <a:pt x="2898" y="8730"/>
                  </a:lnTo>
                  <a:lnTo>
                    <a:pt x="2632" y="9161"/>
                  </a:lnTo>
                  <a:lnTo>
                    <a:pt x="2392" y="9578"/>
                  </a:lnTo>
                  <a:lnTo>
                    <a:pt x="2177" y="9983"/>
                  </a:lnTo>
                  <a:lnTo>
                    <a:pt x="1987" y="10363"/>
                  </a:lnTo>
                  <a:lnTo>
                    <a:pt x="1797" y="10768"/>
                  </a:lnTo>
                  <a:lnTo>
                    <a:pt x="1632" y="11172"/>
                  </a:lnTo>
                  <a:lnTo>
                    <a:pt x="1468" y="11577"/>
                  </a:lnTo>
                  <a:lnTo>
                    <a:pt x="1316" y="11995"/>
                  </a:lnTo>
                  <a:lnTo>
                    <a:pt x="1291" y="12071"/>
                  </a:lnTo>
                  <a:lnTo>
                    <a:pt x="1291" y="12083"/>
                  </a:lnTo>
                  <a:lnTo>
                    <a:pt x="1240" y="12058"/>
                  </a:lnTo>
                  <a:lnTo>
                    <a:pt x="1177" y="12045"/>
                  </a:lnTo>
                  <a:lnTo>
                    <a:pt x="1152" y="12033"/>
                  </a:lnTo>
                  <a:lnTo>
                    <a:pt x="1101" y="12045"/>
                  </a:lnTo>
                  <a:lnTo>
                    <a:pt x="1050" y="12058"/>
                  </a:lnTo>
                  <a:lnTo>
                    <a:pt x="1012" y="12071"/>
                  </a:lnTo>
                  <a:lnTo>
                    <a:pt x="975" y="12109"/>
                  </a:lnTo>
                  <a:lnTo>
                    <a:pt x="937" y="12134"/>
                  </a:lnTo>
                  <a:lnTo>
                    <a:pt x="911" y="12172"/>
                  </a:lnTo>
                  <a:lnTo>
                    <a:pt x="899" y="12223"/>
                  </a:lnTo>
                  <a:lnTo>
                    <a:pt x="886" y="12273"/>
                  </a:lnTo>
                  <a:lnTo>
                    <a:pt x="873" y="12324"/>
                  </a:lnTo>
                  <a:lnTo>
                    <a:pt x="861" y="12349"/>
                  </a:lnTo>
                  <a:lnTo>
                    <a:pt x="861" y="12374"/>
                  </a:lnTo>
                  <a:lnTo>
                    <a:pt x="861" y="12387"/>
                  </a:lnTo>
                  <a:lnTo>
                    <a:pt x="835" y="12539"/>
                  </a:lnTo>
                  <a:lnTo>
                    <a:pt x="785" y="13070"/>
                  </a:lnTo>
                  <a:lnTo>
                    <a:pt x="734" y="13867"/>
                  </a:lnTo>
                  <a:lnTo>
                    <a:pt x="721" y="13905"/>
                  </a:lnTo>
                  <a:lnTo>
                    <a:pt x="709" y="14171"/>
                  </a:lnTo>
                  <a:lnTo>
                    <a:pt x="709" y="14196"/>
                  </a:lnTo>
                  <a:lnTo>
                    <a:pt x="709" y="14222"/>
                  </a:lnTo>
                  <a:lnTo>
                    <a:pt x="671" y="14829"/>
                  </a:lnTo>
                  <a:lnTo>
                    <a:pt x="646" y="15032"/>
                  </a:lnTo>
                  <a:lnTo>
                    <a:pt x="646" y="15069"/>
                  </a:lnTo>
                  <a:lnTo>
                    <a:pt x="646" y="15120"/>
                  </a:lnTo>
                  <a:lnTo>
                    <a:pt x="544" y="16651"/>
                  </a:lnTo>
                  <a:lnTo>
                    <a:pt x="481" y="17625"/>
                  </a:lnTo>
                  <a:lnTo>
                    <a:pt x="468" y="17853"/>
                  </a:lnTo>
                  <a:lnTo>
                    <a:pt x="456" y="18081"/>
                  </a:lnTo>
                  <a:lnTo>
                    <a:pt x="418" y="18726"/>
                  </a:lnTo>
                  <a:lnTo>
                    <a:pt x="418" y="18802"/>
                  </a:lnTo>
                  <a:lnTo>
                    <a:pt x="405" y="18941"/>
                  </a:lnTo>
                  <a:lnTo>
                    <a:pt x="405" y="18979"/>
                  </a:lnTo>
                  <a:lnTo>
                    <a:pt x="342" y="19789"/>
                  </a:lnTo>
                  <a:lnTo>
                    <a:pt x="342" y="19802"/>
                  </a:lnTo>
                  <a:lnTo>
                    <a:pt x="304" y="20219"/>
                  </a:lnTo>
                  <a:lnTo>
                    <a:pt x="279" y="20586"/>
                  </a:lnTo>
                  <a:lnTo>
                    <a:pt x="266" y="20763"/>
                  </a:lnTo>
                  <a:lnTo>
                    <a:pt x="266" y="20801"/>
                  </a:lnTo>
                  <a:lnTo>
                    <a:pt x="266" y="20814"/>
                  </a:lnTo>
                  <a:lnTo>
                    <a:pt x="266" y="20852"/>
                  </a:lnTo>
                  <a:lnTo>
                    <a:pt x="266" y="20928"/>
                  </a:lnTo>
                  <a:lnTo>
                    <a:pt x="253" y="20966"/>
                  </a:lnTo>
                  <a:lnTo>
                    <a:pt x="253" y="20978"/>
                  </a:lnTo>
                  <a:lnTo>
                    <a:pt x="253" y="21004"/>
                  </a:lnTo>
                  <a:lnTo>
                    <a:pt x="253" y="21016"/>
                  </a:lnTo>
                  <a:lnTo>
                    <a:pt x="253" y="21092"/>
                  </a:lnTo>
                  <a:lnTo>
                    <a:pt x="253" y="21117"/>
                  </a:lnTo>
                  <a:lnTo>
                    <a:pt x="241" y="21130"/>
                  </a:lnTo>
                  <a:lnTo>
                    <a:pt x="190" y="22117"/>
                  </a:lnTo>
                  <a:lnTo>
                    <a:pt x="139" y="23117"/>
                  </a:lnTo>
                  <a:lnTo>
                    <a:pt x="101" y="24066"/>
                  </a:lnTo>
                  <a:lnTo>
                    <a:pt x="51" y="26039"/>
                  </a:lnTo>
                  <a:lnTo>
                    <a:pt x="26" y="28026"/>
                  </a:lnTo>
                  <a:lnTo>
                    <a:pt x="13" y="28709"/>
                  </a:lnTo>
                  <a:lnTo>
                    <a:pt x="13" y="28722"/>
                  </a:lnTo>
                  <a:lnTo>
                    <a:pt x="13" y="28810"/>
                  </a:lnTo>
                  <a:lnTo>
                    <a:pt x="0" y="29974"/>
                  </a:lnTo>
                  <a:lnTo>
                    <a:pt x="0" y="31543"/>
                  </a:lnTo>
                  <a:lnTo>
                    <a:pt x="0" y="31885"/>
                  </a:lnTo>
                  <a:lnTo>
                    <a:pt x="13" y="33517"/>
                  </a:lnTo>
                  <a:lnTo>
                    <a:pt x="26" y="35137"/>
                  </a:lnTo>
                  <a:lnTo>
                    <a:pt x="38" y="35238"/>
                  </a:lnTo>
                  <a:lnTo>
                    <a:pt x="38" y="35263"/>
                  </a:lnTo>
                  <a:lnTo>
                    <a:pt x="38" y="35858"/>
                  </a:lnTo>
                  <a:lnTo>
                    <a:pt x="64" y="37566"/>
                  </a:lnTo>
                  <a:lnTo>
                    <a:pt x="64" y="37579"/>
                  </a:lnTo>
                  <a:lnTo>
                    <a:pt x="89" y="39641"/>
                  </a:lnTo>
                  <a:lnTo>
                    <a:pt x="101" y="40489"/>
                  </a:lnTo>
                  <a:lnTo>
                    <a:pt x="89" y="41488"/>
                  </a:lnTo>
                  <a:lnTo>
                    <a:pt x="64" y="42792"/>
                  </a:lnTo>
                  <a:lnTo>
                    <a:pt x="51" y="43285"/>
                  </a:lnTo>
                  <a:lnTo>
                    <a:pt x="26" y="44968"/>
                  </a:lnTo>
                  <a:lnTo>
                    <a:pt x="13" y="45917"/>
                  </a:lnTo>
                  <a:lnTo>
                    <a:pt x="13" y="46904"/>
                  </a:lnTo>
                  <a:lnTo>
                    <a:pt x="38" y="48726"/>
                  </a:lnTo>
                  <a:lnTo>
                    <a:pt x="89" y="50636"/>
                  </a:lnTo>
                  <a:lnTo>
                    <a:pt x="165" y="52610"/>
                  </a:lnTo>
                  <a:lnTo>
                    <a:pt x="203" y="53572"/>
                  </a:lnTo>
                  <a:lnTo>
                    <a:pt x="253" y="54546"/>
                  </a:lnTo>
                  <a:lnTo>
                    <a:pt x="329" y="55533"/>
                  </a:lnTo>
                  <a:lnTo>
                    <a:pt x="418" y="56520"/>
                  </a:lnTo>
                  <a:lnTo>
                    <a:pt x="532" y="57481"/>
                  </a:lnTo>
                  <a:lnTo>
                    <a:pt x="658" y="58418"/>
                  </a:lnTo>
                  <a:lnTo>
                    <a:pt x="810" y="59341"/>
                  </a:lnTo>
                  <a:lnTo>
                    <a:pt x="1000" y="60379"/>
                  </a:lnTo>
                  <a:lnTo>
                    <a:pt x="1177" y="61328"/>
                  </a:lnTo>
                  <a:lnTo>
                    <a:pt x="1379" y="62353"/>
                  </a:lnTo>
                  <a:lnTo>
                    <a:pt x="1721" y="63896"/>
                  </a:lnTo>
                  <a:lnTo>
                    <a:pt x="1746" y="63972"/>
                  </a:lnTo>
                  <a:lnTo>
                    <a:pt x="1746" y="64010"/>
                  </a:lnTo>
                  <a:lnTo>
                    <a:pt x="2101" y="65579"/>
                  </a:lnTo>
                  <a:lnTo>
                    <a:pt x="2177" y="65959"/>
                  </a:lnTo>
                  <a:lnTo>
                    <a:pt x="2417" y="67275"/>
                  </a:lnTo>
                  <a:lnTo>
                    <a:pt x="2670" y="68755"/>
                  </a:lnTo>
                  <a:lnTo>
                    <a:pt x="2860" y="69970"/>
                  </a:lnTo>
                  <a:lnTo>
                    <a:pt x="2860" y="69995"/>
                  </a:lnTo>
                  <a:lnTo>
                    <a:pt x="3100" y="71551"/>
                  </a:lnTo>
                  <a:lnTo>
                    <a:pt x="3315" y="72817"/>
                  </a:lnTo>
                  <a:lnTo>
                    <a:pt x="3581" y="74259"/>
                  </a:lnTo>
                  <a:lnTo>
                    <a:pt x="3670" y="74727"/>
                  </a:lnTo>
                  <a:lnTo>
                    <a:pt x="3682" y="74740"/>
                  </a:lnTo>
                  <a:lnTo>
                    <a:pt x="3682" y="74765"/>
                  </a:lnTo>
                  <a:lnTo>
                    <a:pt x="3771" y="75271"/>
                  </a:lnTo>
                  <a:lnTo>
                    <a:pt x="3885" y="75828"/>
                  </a:lnTo>
                  <a:lnTo>
                    <a:pt x="3910" y="75879"/>
                  </a:lnTo>
                  <a:lnTo>
                    <a:pt x="3935" y="75929"/>
                  </a:lnTo>
                  <a:lnTo>
                    <a:pt x="3986" y="75967"/>
                  </a:lnTo>
                  <a:lnTo>
                    <a:pt x="4036" y="75992"/>
                  </a:lnTo>
                  <a:lnTo>
                    <a:pt x="4112" y="76030"/>
                  </a:lnTo>
                  <a:lnTo>
                    <a:pt x="4188" y="76043"/>
                  </a:lnTo>
                  <a:lnTo>
                    <a:pt x="4302" y="76043"/>
                  </a:lnTo>
                  <a:lnTo>
                    <a:pt x="4593" y="76018"/>
                  </a:lnTo>
                  <a:lnTo>
                    <a:pt x="4884" y="75980"/>
                  </a:lnTo>
                  <a:lnTo>
                    <a:pt x="5466" y="75904"/>
                  </a:lnTo>
                  <a:lnTo>
                    <a:pt x="6263" y="75803"/>
                  </a:lnTo>
                  <a:lnTo>
                    <a:pt x="6301" y="75803"/>
                  </a:lnTo>
                  <a:lnTo>
                    <a:pt x="7010" y="75714"/>
                  </a:lnTo>
                  <a:lnTo>
                    <a:pt x="7541" y="75625"/>
                  </a:lnTo>
                  <a:lnTo>
                    <a:pt x="8060" y="75537"/>
                  </a:lnTo>
                  <a:lnTo>
                    <a:pt x="8566" y="75436"/>
                  </a:lnTo>
                  <a:lnTo>
                    <a:pt x="8958" y="75372"/>
                  </a:lnTo>
                  <a:lnTo>
                    <a:pt x="9325" y="75322"/>
                  </a:lnTo>
                  <a:lnTo>
                    <a:pt x="9654" y="75284"/>
                  </a:lnTo>
                  <a:lnTo>
                    <a:pt x="10021" y="75233"/>
                  </a:lnTo>
                  <a:lnTo>
                    <a:pt x="10515" y="75157"/>
                  </a:lnTo>
                  <a:lnTo>
                    <a:pt x="10704" y="75119"/>
                  </a:lnTo>
                  <a:lnTo>
                    <a:pt x="10882" y="75069"/>
                  </a:lnTo>
                  <a:lnTo>
                    <a:pt x="10920" y="75056"/>
                  </a:lnTo>
                  <a:lnTo>
                    <a:pt x="10958" y="75031"/>
                  </a:lnTo>
                  <a:lnTo>
                    <a:pt x="10983" y="74993"/>
                  </a:lnTo>
                  <a:lnTo>
                    <a:pt x="11008" y="74955"/>
                  </a:lnTo>
                  <a:lnTo>
                    <a:pt x="11084" y="74917"/>
                  </a:lnTo>
                  <a:lnTo>
                    <a:pt x="11135" y="74866"/>
                  </a:lnTo>
                  <a:lnTo>
                    <a:pt x="11185" y="74803"/>
                  </a:lnTo>
                  <a:lnTo>
                    <a:pt x="11198" y="74727"/>
                  </a:lnTo>
                  <a:lnTo>
                    <a:pt x="11236" y="74487"/>
                  </a:lnTo>
                  <a:lnTo>
                    <a:pt x="11249" y="74310"/>
                  </a:lnTo>
                  <a:lnTo>
                    <a:pt x="11312" y="73867"/>
                  </a:lnTo>
                  <a:lnTo>
                    <a:pt x="11464" y="72753"/>
                  </a:lnTo>
                  <a:lnTo>
                    <a:pt x="11590" y="71956"/>
                  </a:lnTo>
                  <a:lnTo>
                    <a:pt x="11704" y="71058"/>
                  </a:lnTo>
                  <a:lnTo>
                    <a:pt x="11805" y="70223"/>
                  </a:lnTo>
                  <a:lnTo>
                    <a:pt x="11907" y="69312"/>
                  </a:lnTo>
                  <a:lnTo>
                    <a:pt x="12008" y="68325"/>
                  </a:lnTo>
                  <a:lnTo>
                    <a:pt x="12096" y="67464"/>
                  </a:lnTo>
                  <a:lnTo>
                    <a:pt x="12160" y="66579"/>
                  </a:lnTo>
                  <a:lnTo>
                    <a:pt x="12198" y="65668"/>
                  </a:lnTo>
                  <a:lnTo>
                    <a:pt x="12248" y="64314"/>
                  </a:lnTo>
                  <a:lnTo>
                    <a:pt x="12261" y="63858"/>
                  </a:lnTo>
                  <a:lnTo>
                    <a:pt x="12273" y="63605"/>
                  </a:lnTo>
                  <a:lnTo>
                    <a:pt x="12273" y="63517"/>
                  </a:lnTo>
                  <a:lnTo>
                    <a:pt x="12286" y="63416"/>
                  </a:lnTo>
                  <a:lnTo>
                    <a:pt x="12324" y="61999"/>
                  </a:lnTo>
                  <a:lnTo>
                    <a:pt x="12337" y="61733"/>
                  </a:lnTo>
                  <a:lnTo>
                    <a:pt x="12349" y="60923"/>
                  </a:lnTo>
                  <a:lnTo>
                    <a:pt x="12387" y="59999"/>
                  </a:lnTo>
                  <a:lnTo>
                    <a:pt x="12438" y="59025"/>
                  </a:lnTo>
                  <a:lnTo>
                    <a:pt x="12489" y="58089"/>
                  </a:lnTo>
                  <a:lnTo>
                    <a:pt x="12489" y="58051"/>
                  </a:lnTo>
                  <a:lnTo>
                    <a:pt x="12489" y="58000"/>
                  </a:lnTo>
                  <a:lnTo>
                    <a:pt x="12501" y="57962"/>
                  </a:lnTo>
                  <a:lnTo>
                    <a:pt x="12501" y="57937"/>
                  </a:lnTo>
                  <a:lnTo>
                    <a:pt x="12501" y="57912"/>
                  </a:lnTo>
                  <a:lnTo>
                    <a:pt x="12501" y="57899"/>
                  </a:lnTo>
                  <a:lnTo>
                    <a:pt x="12577" y="56950"/>
                  </a:lnTo>
                  <a:lnTo>
                    <a:pt x="12666" y="55950"/>
                  </a:lnTo>
                  <a:lnTo>
                    <a:pt x="12780" y="54964"/>
                  </a:lnTo>
                  <a:lnTo>
                    <a:pt x="12893" y="54053"/>
                  </a:lnTo>
                  <a:lnTo>
                    <a:pt x="13007" y="53230"/>
                  </a:lnTo>
                  <a:lnTo>
                    <a:pt x="13109" y="52534"/>
                  </a:lnTo>
                  <a:lnTo>
                    <a:pt x="13109" y="52496"/>
                  </a:lnTo>
                  <a:lnTo>
                    <a:pt x="13324" y="50953"/>
                  </a:lnTo>
                  <a:lnTo>
                    <a:pt x="13425" y="50168"/>
                  </a:lnTo>
                  <a:lnTo>
                    <a:pt x="13526" y="49384"/>
                  </a:lnTo>
                  <a:lnTo>
                    <a:pt x="13577" y="48852"/>
                  </a:lnTo>
                  <a:lnTo>
                    <a:pt x="13615" y="48359"/>
                  </a:lnTo>
                  <a:lnTo>
                    <a:pt x="13640" y="47878"/>
                  </a:lnTo>
                  <a:lnTo>
                    <a:pt x="13665" y="47410"/>
                  </a:lnTo>
                  <a:lnTo>
                    <a:pt x="13703" y="46372"/>
                  </a:lnTo>
                  <a:lnTo>
                    <a:pt x="13729" y="45360"/>
                  </a:lnTo>
                  <a:lnTo>
                    <a:pt x="13741" y="44841"/>
                  </a:lnTo>
                  <a:lnTo>
                    <a:pt x="13766" y="43437"/>
                  </a:lnTo>
                  <a:lnTo>
                    <a:pt x="13804" y="42488"/>
                  </a:lnTo>
                  <a:lnTo>
                    <a:pt x="13804" y="42286"/>
                  </a:lnTo>
                  <a:lnTo>
                    <a:pt x="13804" y="42273"/>
                  </a:lnTo>
                  <a:lnTo>
                    <a:pt x="13830" y="41514"/>
                  </a:lnTo>
                  <a:lnTo>
                    <a:pt x="13842" y="40957"/>
                  </a:lnTo>
                  <a:lnTo>
                    <a:pt x="13880" y="39502"/>
                  </a:lnTo>
                  <a:lnTo>
                    <a:pt x="13944" y="37604"/>
                  </a:lnTo>
                  <a:lnTo>
                    <a:pt x="13994" y="36326"/>
                  </a:lnTo>
                  <a:lnTo>
                    <a:pt x="14057" y="35099"/>
                  </a:lnTo>
                  <a:lnTo>
                    <a:pt x="14057" y="35086"/>
                  </a:lnTo>
                  <a:lnTo>
                    <a:pt x="14121" y="33758"/>
                  </a:lnTo>
                  <a:lnTo>
                    <a:pt x="14285" y="30063"/>
                  </a:lnTo>
                  <a:lnTo>
                    <a:pt x="14311" y="29519"/>
                  </a:lnTo>
                  <a:lnTo>
                    <a:pt x="14323" y="29405"/>
                  </a:lnTo>
                  <a:lnTo>
                    <a:pt x="14386" y="28127"/>
                  </a:lnTo>
                  <a:lnTo>
                    <a:pt x="14462" y="26811"/>
                  </a:lnTo>
                  <a:lnTo>
                    <a:pt x="14475" y="26583"/>
                  </a:lnTo>
                  <a:lnTo>
                    <a:pt x="14500" y="26153"/>
                  </a:lnTo>
                  <a:lnTo>
                    <a:pt x="14538" y="25457"/>
                  </a:lnTo>
                  <a:lnTo>
                    <a:pt x="14564" y="24749"/>
                  </a:lnTo>
                  <a:lnTo>
                    <a:pt x="14614" y="23370"/>
                  </a:lnTo>
                  <a:lnTo>
                    <a:pt x="14614" y="23357"/>
                  </a:lnTo>
                  <a:lnTo>
                    <a:pt x="14652" y="22370"/>
                  </a:lnTo>
                  <a:lnTo>
                    <a:pt x="14741" y="20156"/>
                  </a:lnTo>
                  <a:lnTo>
                    <a:pt x="14741" y="20143"/>
                  </a:lnTo>
                  <a:lnTo>
                    <a:pt x="14741" y="20131"/>
                  </a:lnTo>
                  <a:lnTo>
                    <a:pt x="14817" y="18612"/>
                  </a:lnTo>
                  <a:lnTo>
                    <a:pt x="14829" y="18018"/>
                  </a:lnTo>
                  <a:lnTo>
                    <a:pt x="14842" y="17980"/>
                  </a:lnTo>
                  <a:lnTo>
                    <a:pt x="14905" y="16373"/>
                  </a:lnTo>
                  <a:lnTo>
                    <a:pt x="14956" y="14677"/>
                  </a:lnTo>
                  <a:lnTo>
                    <a:pt x="14956" y="14386"/>
                  </a:lnTo>
                  <a:lnTo>
                    <a:pt x="14956" y="14374"/>
                  </a:lnTo>
                  <a:lnTo>
                    <a:pt x="14981" y="13513"/>
                  </a:lnTo>
                  <a:lnTo>
                    <a:pt x="14981" y="13488"/>
                  </a:lnTo>
                  <a:lnTo>
                    <a:pt x="14981" y="13349"/>
                  </a:lnTo>
                  <a:lnTo>
                    <a:pt x="14981" y="13336"/>
                  </a:lnTo>
                  <a:lnTo>
                    <a:pt x="14981" y="13323"/>
                  </a:lnTo>
                  <a:lnTo>
                    <a:pt x="15171" y="13690"/>
                  </a:lnTo>
                  <a:lnTo>
                    <a:pt x="15386" y="14083"/>
                  </a:lnTo>
                  <a:lnTo>
                    <a:pt x="15399" y="14108"/>
                  </a:lnTo>
                  <a:lnTo>
                    <a:pt x="15411" y="14500"/>
                  </a:lnTo>
                  <a:lnTo>
                    <a:pt x="15411" y="14513"/>
                  </a:lnTo>
                  <a:lnTo>
                    <a:pt x="15411" y="14652"/>
                  </a:lnTo>
                  <a:lnTo>
                    <a:pt x="15424" y="14804"/>
                  </a:lnTo>
                  <a:lnTo>
                    <a:pt x="15424" y="14880"/>
                  </a:lnTo>
                  <a:lnTo>
                    <a:pt x="15449" y="15765"/>
                  </a:lnTo>
                  <a:lnTo>
                    <a:pt x="15462" y="17069"/>
                  </a:lnTo>
                  <a:lnTo>
                    <a:pt x="15475" y="18271"/>
                  </a:lnTo>
                  <a:lnTo>
                    <a:pt x="15487" y="19865"/>
                  </a:lnTo>
                  <a:lnTo>
                    <a:pt x="15525" y="21181"/>
                  </a:lnTo>
                  <a:lnTo>
                    <a:pt x="15525" y="21231"/>
                  </a:lnTo>
                  <a:lnTo>
                    <a:pt x="15538" y="21649"/>
                  </a:lnTo>
                  <a:lnTo>
                    <a:pt x="15601" y="23306"/>
                  </a:lnTo>
                  <a:lnTo>
                    <a:pt x="15652" y="25065"/>
                  </a:lnTo>
                  <a:lnTo>
                    <a:pt x="15715" y="26685"/>
                  </a:lnTo>
                  <a:lnTo>
                    <a:pt x="15740" y="27393"/>
                  </a:lnTo>
                  <a:lnTo>
                    <a:pt x="15753" y="27482"/>
                  </a:lnTo>
                  <a:lnTo>
                    <a:pt x="15791" y="28418"/>
                  </a:lnTo>
                  <a:lnTo>
                    <a:pt x="15842" y="29279"/>
                  </a:lnTo>
                  <a:lnTo>
                    <a:pt x="15892" y="30240"/>
                  </a:lnTo>
                  <a:lnTo>
                    <a:pt x="15930" y="31075"/>
                  </a:lnTo>
                  <a:lnTo>
                    <a:pt x="15955" y="32075"/>
                  </a:lnTo>
                  <a:lnTo>
                    <a:pt x="15981" y="33821"/>
                  </a:lnTo>
                  <a:lnTo>
                    <a:pt x="16006" y="34732"/>
                  </a:lnTo>
                  <a:lnTo>
                    <a:pt x="16031" y="35618"/>
                  </a:lnTo>
                  <a:lnTo>
                    <a:pt x="16069" y="36288"/>
                  </a:lnTo>
                  <a:lnTo>
                    <a:pt x="16107" y="36959"/>
                  </a:lnTo>
                  <a:lnTo>
                    <a:pt x="16208" y="38262"/>
                  </a:lnTo>
                  <a:lnTo>
                    <a:pt x="16208" y="38300"/>
                  </a:lnTo>
                  <a:lnTo>
                    <a:pt x="16272" y="39262"/>
                  </a:lnTo>
                  <a:lnTo>
                    <a:pt x="16335" y="40210"/>
                  </a:lnTo>
                  <a:lnTo>
                    <a:pt x="16335" y="40236"/>
                  </a:lnTo>
                  <a:lnTo>
                    <a:pt x="16398" y="41261"/>
                  </a:lnTo>
                  <a:lnTo>
                    <a:pt x="16487" y="42336"/>
                  </a:lnTo>
                  <a:lnTo>
                    <a:pt x="16550" y="43032"/>
                  </a:lnTo>
                  <a:lnTo>
                    <a:pt x="16639" y="43804"/>
                  </a:lnTo>
                  <a:lnTo>
                    <a:pt x="16753" y="44626"/>
                  </a:lnTo>
                  <a:lnTo>
                    <a:pt x="16892" y="45474"/>
                  </a:lnTo>
                  <a:lnTo>
                    <a:pt x="17044" y="46246"/>
                  </a:lnTo>
                  <a:lnTo>
                    <a:pt x="17208" y="47018"/>
                  </a:lnTo>
                  <a:lnTo>
                    <a:pt x="17550" y="48561"/>
                  </a:lnTo>
                  <a:lnTo>
                    <a:pt x="17626" y="48878"/>
                  </a:lnTo>
                  <a:lnTo>
                    <a:pt x="17664" y="49017"/>
                  </a:lnTo>
                  <a:lnTo>
                    <a:pt x="17689" y="49169"/>
                  </a:lnTo>
                  <a:lnTo>
                    <a:pt x="17828" y="49751"/>
                  </a:lnTo>
                  <a:lnTo>
                    <a:pt x="17917" y="50181"/>
                  </a:lnTo>
                  <a:lnTo>
                    <a:pt x="17955" y="50333"/>
                  </a:lnTo>
                  <a:lnTo>
                    <a:pt x="17955" y="50345"/>
                  </a:lnTo>
                  <a:lnTo>
                    <a:pt x="17967" y="50371"/>
                  </a:lnTo>
                  <a:lnTo>
                    <a:pt x="17967" y="50409"/>
                  </a:lnTo>
                  <a:lnTo>
                    <a:pt x="17980" y="50459"/>
                  </a:lnTo>
                  <a:lnTo>
                    <a:pt x="17980" y="50485"/>
                  </a:lnTo>
                  <a:lnTo>
                    <a:pt x="17992" y="50497"/>
                  </a:lnTo>
                  <a:lnTo>
                    <a:pt x="17992" y="50522"/>
                  </a:lnTo>
                  <a:lnTo>
                    <a:pt x="18005" y="50560"/>
                  </a:lnTo>
                  <a:lnTo>
                    <a:pt x="18005" y="50611"/>
                  </a:lnTo>
                  <a:lnTo>
                    <a:pt x="18094" y="51003"/>
                  </a:lnTo>
                  <a:lnTo>
                    <a:pt x="18119" y="51193"/>
                  </a:lnTo>
                  <a:lnTo>
                    <a:pt x="18296" y="52066"/>
                  </a:lnTo>
                  <a:lnTo>
                    <a:pt x="18486" y="52977"/>
                  </a:lnTo>
                  <a:lnTo>
                    <a:pt x="18663" y="53787"/>
                  </a:lnTo>
                  <a:lnTo>
                    <a:pt x="18878" y="54673"/>
                  </a:lnTo>
                  <a:lnTo>
                    <a:pt x="18891" y="54698"/>
                  </a:lnTo>
                  <a:lnTo>
                    <a:pt x="18979" y="55065"/>
                  </a:lnTo>
                  <a:lnTo>
                    <a:pt x="19081" y="55482"/>
                  </a:lnTo>
                  <a:lnTo>
                    <a:pt x="19207" y="55913"/>
                  </a:lnTo>
                  <a:lnTo>
                    <a:pt x="19346" y="56343"/>
                  </a:lnTo>
                  <a:lnTo>
                    <a:pt x="19422" y="56583"/>
                  </a:lnTo>
                  <a:lnTo>
                    <a:pt x="19435" y="56608"/>
                  </a:lnTo>
                  <a:lnTo>
                    <a:pt x="19448" y="56646"/>
                  </a:lnTo>
                  <a:lnTo>
                    <a:pt x="19473" y="56710"/>
                  </a:lnTo>
                  <a:lnTo>
                    <a:pt x="19486" y="56748"/>
                  </a:lnTo>
                  <a:lnTo>
                    <a:pt x="19498" y="56786"/>
                  </a:lnTo>
                  <a:lnTo>
                    <a:pt x="19523" y="56836"/>
                  </a:lnTo>
                  <a:lnTo>
                    <a:pt x="19663" y="57241"/>
                  </a:lnTo>
                  <a:lnTo>
                    <a:pt x="19992" y="58127"/>
                  </a:lnTo>
                  <a:lnTo>
                    <a:pt x="20624" y="59810"/>
                  </a:lnTo>
                  <a:lnTo>
                    <a:pt x="21004" y="60771"/>
                  </a:lnTo>
                  <a:lnTo>
                    <a:pt x="21016" y="60796"/>
                  </a:lnTo>
                  <a:lnTo>
                    <a:pt x="21029" y="60822"/>
                  </a:lnTo>
                  <a:lnTo>
                    <a:pt x="21244" y="61379"/>
                  </a:lnTo>
                  <a:lnTo>
                    <a:pt x="21674" y="62530"/>
                  </a:lnTo>
                  <a:lnTo>
                    <a:pt x="21687" y="62543"/>
                  </a:lnTo>
                  <a:lnTo>
                    <a:pt x="21687" y="62555"/>
                  </a:lnTo>
                  <a:lnTo>
                    <a:pt x="21852" y="62973"/>
                  </a:lnTo>
                  <a:lnTo>
                    <a:pt x="22155" y="63757"/>
                  </a:lnTo>
                  <a:lnTo>
                    <a:pt x="22307" y="64099"/>
                  </a:lnTo>
                  <a:lnTo>
                    <a:pt x="22446" y="64415"/>
                  </a:lnTo>
                  <a:lnTo>
                    <a:pt x="22611" y="64757"/>
                  </a:lnTo>
                  <a:lnTo>
                    <a:pt x="22788" y="65098"/>
                  </a:lnTo>
                  <a:lnTo>
                    <a:pt x="22978" y="65440"/>
                  </a:lnTo>
                  <a:lnTo>
                    <a:pt x="23180" y="65782"/>
                  </a:lnTo>
                  <a:lnTo>
                    <a:pt x="23383" y="66111"/>
                  </a:lnTo>
                  <a:lnTo>
                    <a:pt x="23585" y="66427"/>
                  </a:lnTo>
                  <a:lnTo>
                    <a:pt x="23813" y="66756"/>
                  </a:lnTo>
                  <a:lnTo>
                    <a:pt x="24053" y="67098"/>
                  </a:lnTo>
                  <a:lnTo>
                    <a:pt x="24509" y="67705"/>
                  </a:lnTo>
                  <a:lnTo>
                    <a:pt x="24939" y="68249"/>
                  </a:lnTo>
                  <a:lnTo>
                    <a:pt x="25243" y="68603"/>
                  </a:lnTo>
                  <a:lnTo>
                    <a:pt x="25521" y="68920"/>
                  </a:lnTo>
                  <a:lnTo>
                    <a:pt x="25812" y="69223"/>
                  </a:lnTo>
                  <a:lnTo>
                    <a:pt x="26103" y="69514"/>
                  </a:lnTo>
                  <a:lnTo>
                    <a:pt x="26622" y="69995"/>
                  </a:lnTo>
                  <a:lnTo>
                    <a:pt x="27128" y="70451"/>
                  </a:lnTo>
                  <a:lnTo>
                    <a:pt x="27153" y="70463"/>
                  </a:lnTo>
                  <a:lnTo>
                    <a:pt x="27191" y="70501"/>
                  </a:lnTo>
                  <a:lnTo>
                    <a:pt x="27356" y="70653"/>
                  </a:lnTo>
                  <a:lnTo>
                    <a:pt x="28039" y="71260"/>
                  </a:lnTo>
                  <a:lnTo>
                    <a:pt x="28317" y="71488"/>
                  </a:lnTo>
                  <a:lnTo>
                    <a:pt x="28621" y="71754"/>
                  </a:lnTo>
                  <a:lnTo>
                    <a:pt x="28633" y="71754"/>
                  </a:lnTo>
                  <a:lnTo>
                    <a:pt x="28633" y="71766"/>
                  </a:lnTo>
                  <a:lnTo>
                    <a:pt x="28684" y="71804"/>
                  </a:lnTo>
                  <a:lnTo>
                    <a:pt x="28697" y="71817"/>
                  </a:lnTo>
                  <a:lnTo>
                    <a:pt x="28722" y="71830"/>
                  </a:lnTo>
                  <a:lnTo>
                    <a:pt x="28722" y="71842"/>
                  </a:lnTo>
                  <a:lnTo>
                    <a:pt x="28773" y="71868"/>
                  </a:lnTo>
                  <a:lnTo>
                    <a:pt x="28811" y="71893"/>
                  </a:lnTo>
                  <a:lnTo>
                    <a:pt x="28861" y="71918"/>
                  </a:lnTo>
                  <a:lnTo>
                    <a:pt x="28924" y="71918"/>
                  </a:lnTo>
                  <a:lnTo>
                    <a:pt x="28988" y="71906"/>
                  </a:lnTo>
                  <a:lnTo>
                    <a:pt x="29064" y="71880"/>
                  </a:lnTo>
                  <a:lnTo>
                    <a:pt x="29102" y="71855"/>
                  </a:lnTo>
                  <a:lnTo>
                    <a:pt x="29114" y="71842"/>
                  </a:lnTo>
                  <a:lnTo>
                    <a:pt x="29203" y="71817"/>
                  </a:lnTo>
                  <a:lnTo>
                    <a:pt x="29291" y="71779"/>
                  </a:lnTo>
                  <a:lnTo>
                    <a:pt x="29329" y="71754"/>
                  </a:lnTo>
                  <a:lnTo>
                    <a:pt x="29481" y="71703"/>
                  </a:lnTo>
                  <a:lnTo>
                    <a:pt x="29532" y="71678"/>
                  </a:lnTo>
                  <a:lnTo>
                    <a:pt x="29709" y="71602"/>
                  </a:lnTo>
                  <a:lnTo>
                    <a:pt x="30076" y="71437"/>
                  </a:lnTo>
                  <a:lnTo>
                    <a:pt x="30430" y="71260"/>
                  </a:lnTo>
                  <a:lnTo>
                    <a:pt x="30772" y="71083"/>
                  </a:lnTo>
                  <a:lnTo>
                    <a:pt x="31101" y="70893"/>
                  </a:lnTo>
                  <a:lnTo>
                    <a:pt x="31455" y="70678"/>
                  </a:lnTo>
                  <a:lnTo>
                    <a:pt x="31784" y="70488"/>
                  </a:lnTo>
                  <a:lnTo>
                    <a:pt x="32088" y="70273"/>
                  </a:lnTo>
                  <a:lnTo>
                    <a:pt x="32391" y="70071"/>
                  </a:lnTo>
                  <a:lnTo>
                    <a:pt x="32391" y="70058"/>
                  </a:lnTo>
                  <a:lnTo>
                    <a:pt x="32999" y="69628"/>
                  </a:lnTo>
                  <a:lnTo>
                    <a:pt x="33049" y="69603"/>
                  </a:lnTo>
                  <a:lnTo>
                    <a:pt x="33062" y="69590"/>
                  </a:lnTo>
                  <a:lnTo>
                    <a:pt x="33315" y="69413"/>
                  </a:lnTo>
                  <a:lnTo>
                    <a:pt x="33555" y="69211"/>
                  </a:lnTo>
                  <a:lnTo>
                    <a:pt x="33872" y="68958"/>
                  </a:lnTo>
                  <a:lnTo>
                    <a:pt x="34024" y="68818"/>
                  </a:lnTo>
                  <a:lnTo>
                    <a:pt x="34163" y="68666"/>
                  </a:lnTo>
                  <a:lnTo>
                    <a:pt x="34213" y="68591"/>
                  </a:lnTo>
                  <a:lnTo>
                    <a:pt x="34239" y="68553"/>
                  </a:lnTo>
                  <a:lnTo>
                    <a:pt x="34239" y="68502"/>
                  </a:lnTo>
                  <a:lnTo>
                    <a:pt x="34264" y="68451"/>
                  </a:lnTo>
                  <a:lnTo>
                    <a:pt x="34264" y="68388"/>
                  </a:lnTo>
                  <a:lnTo>
                    <a:pt x="34264" y="67224"/>
                  </a:lnTo>
                  <a:lnTo>
                    <a:pt x="34251" y="66769"/>
                  </a:lnTo>
                  <a:lnTo>
                    <a:pt x="34226" y="66288"/>
                  </a:lnTo>
                  <a:lnTo>
                    <a:pt x="34188" y="65807"/>
                  </a:lnTo>
                  <a:lnTo>
                    <a:pt x="34137" y="65301"/>
                  </a:lnTo>
                  <a:lnTo>
                    <a:pt x="34074" y="64858"/>
                  </a:lnTo>
                  <a:lnTo>
                    <a:pt x="33998" y="64403"/>
                  </a:lnTo>
                  <a:lnTo>
                    <a:pt x="33834" y="63517"/>
                  </a:lnTo>
                  <a:lnTo>
                    <a:pt x="33796" y="63352"/>
                  </a:lnTo>
                  <a:lnTo>
                    <a:pt x="33619" y="62391"/>
                  </a:lnTo>
                  <a:lnTo>
                    <a:pt x="33429" y="61391"/>
                  </a:lnTo>
                  <a:lnTo>
                    <a:pt x="33353" y="60961"/>
                  </a:lnTo>
                  <a:lnTo>
                    <a:pt x="33353" y="60923"/>
                  </a:lnTo>
                  <a:lnTo>
                    <a:pt x="33201" y="60139"/>
                  </a:lnTo>
                  <a:lnTo>
                    <a:pt x="33049" y="59303"/>
                  </a:lnTo>
                  <a:lnTo>
                    <a:pt x="32822" y="58228"/>
                  </a:lnTo>
                  <a:lnTo>
                    <a:pt x="32594" y="57254"/>
                  </a:lnTo>
                  <a:lnTo>
                    <a:pt x="32239" y="55849"/>
                  </a:lnTo>
                  <a:lnTo>
                    <a:pt x="31923" y="54609"/>
                  </a:lnTo>
                  <a:lnTo>
                    <a:pt x="31771" y="53977"/>
                  </a:lnTo>
                  <a:lnTo>
                    <a:pt x="31632" y="53344"/>
                  </a:lnTo>
                  <a:lnTo>
                    <a:pt x="31506" y="52635"/>
                  </a:lnTo>
                  <a:lnTo>
                    <a:pt x="31379" y="51851"/>
                  </a:lnTo>
                  <a:lnTo>
                    <a:pt x="31240" y="50813"/>
                  </a:lnTo>
                  <a:lnTo>
                    <a:pt x="31113" y="49789"/>
                  </a:lnTo>
                  <a:lnTo>
                    <a:pt x="30886" y="47789"/>
                  </a:lnTo>
                  <a:lnTo>
                    <a:pt x="30721" y="46145"/>
                  </a:lnTo>
                  <a:lnTo>
                    <a:pt x="30569" y="44512"/>
                  </a:lnTo>
                  <a:lnTo>
                    <a:pt x="30519" y="43728"/>
                  </a:lnTo>
                  <a:lnTo>
                    <a:pt x="30443" y="42589"/>
                  </a:lnTo>
                  <a:lnTo>
                    <a:pt x="30405" y="41628"/>
                  </a:lnTo>
                  <a:lnTo>
                    <a:pt x="30380" y="41096"/>
                  </a:lnTo>
                  <a:lnTo>
                    <a:pt x="30316" y="39527"/>
                  </a:lnTo>
                  <a:lnTo>
                    <a:pt x="30202" y="37465"/>
                  </a:lnTo>
                  <a:lnTo>
                    <a:pt x="30152" y="36655"/>
                  </a:lnTo>
                  <a:lnTo>
                    <a:pt x="30152" y="36516"/>
                  </a:lnTo>
                  <a:lnTo>
                    <a:pt x="30139" y="36415"/>
                  </a:lnTo>
                  <a:lnTo>
                    <a:pt x="30139" y="36301"/>
                  </a:lnTo>
                  <a:lnTo>
                    <a:pt x="30126" y="36301"/>
                  </a:lnTo>
                  <a:lnTo>
                    <a:pt x="30076" y="35402"/>
                  </a:lnTo>
                  <a:lnTo>
                    <a:pt x="30013" y="34276"/>
                  </a:lnTo>
                  <a:lnTo>
                    <a:pt x="29975" y="33226"/>
                  </a:lnTo>
                  <a:lnTo>
                    <a:pt x="29949" y="32252"/>
                  </a:lnTo>
                  <a:lnTo>
                    <a:pt x="29949" y="31328"/>
                  </a:lnTo>
                  <a:lnTo>
                    <a:pt x="29949" y="30265"/>
                  </a:lnTo>
                  <a:lnTo>
                    <a:pt x="29975" y="29253"/>
                  </a:lnTo>
                  <a:lnTo>
                    <a:pt x="30013" y="28292"/>
                  </a:lnTo>
                  <a:lnTo>
                    <a:pt x="30063" y="27368"/>
                  </a:lnTo>
                  <a:lnTo>
                    <a:pt x="30152" y="26280"/>
                  </a:lnTo>
                  <a:lnTo>
                    <a:pt x="30266" y="25078"/>
                  </a:lnTo>
                  <a:lnTo>
                    <a:pt x="30506" y="22813"/>
                  </a:lnTo>
                  <a:lnTo>
                    <a:pt x="30620" y="21851"/>
                  </a:lnTo>
                  <a:lnTo>
                    <a:pt x="30620" y="21801"/>
                  </a:lnTo>
                  <a:lnTo>
                    <a:pt x="30620" y="21763"/>
                  </a:lnTo>
                  <a:lnTo>
                    <a:pt x="30784" y="20308"/>
                  </a:lnTo>
                  <a:lnTo>
                    <a:pt x="30949" y="18827"/>
                  </a:lnTo>
                  <a:lnTo>
                    <a:pt x="31025" y="17942"/>
                  </a:lnTo>
                  <a:lnTo>
                    <a:pt x="31063" y="17474"/>
                  </a:lnTo>
                  <a:lnTo>
                    <a:pt x="31088" y="16993"/>
                  </a:lnTo>
                  <a:lnTo>
                    <a:pt x="31101" y="16638"/>
                  </a:lnTo>
                  <a:lnTo>
                    <a:pt x="31101" y="16271"/>
                  </a:lnTo>
                  <a:lnTo>
                    <a:pt x="31101" y="15905"/>
                  </a:lnTo>
                  <a:lnTo>
                    <a:pt x="31088" y="15538"/>
                  </a:lnTo>
                  <a:lnTo>
                    <a:pt x="31063" y="15057"/>
                  </a:lnTo>
                  <a:lnTo>
                    <a:pt x="31012" y="14462"/>
                  </a:lnTo>
                  <a:lnTo>
                    <a:pt x="30949" y="13792"/>
                  </a:lnTo>
                  <a:lnTo>
                    <a:pt x="30860" y="13045"/>
                  </a:lnTo>
                  <a:lnTo>
                    <a:pt x="30797" y="12691"/>
                  </a:lnTo>
                  <a:lnTo>
                    <a:pt x="30734" y="12362"/>
                  </a:lnTo>
                  <a:lnTo>
                    <a:pt x="30671" y="12147"/>
                  </a:lnTo>
                  <a:lnTo>
                    <a:pt x="30595" y="11944"/>
                  </a:lnTo>
                  <a:lnTo>
                    <a:pt x="30519" y="11742"/>
                  </a:lnTo>
                  <a:lnTo>
                    <a:pt x="30430" y="11539"/>
                  </a:lnTo>
                  <a:lnTo>
                    <a:pt x="30228" y="11147"/>
                  </a:lnTo>
                  <a:lnTo>
                    <a:pt x="30013" y="10768"/>
                  </a:lnTo>
                  <a:lnTo>
                    <a:pt x="29962" y="10679"/>
                  </a:lnTo>
                  <a:lnTo>
                    <a:pt x="29684" y="10173"/>
                  </a:lnTo>
                  <a:lnTo>
                    <a:pt x="29405" y="9717"/>
                  </a:lnTo>
                  <a:lnTo>
                    <a:pt x="29152" y="9300"/>
                  </a:lnTo>
                  <a:lnTo>
                    <a:pt x="28887" y="8895"/>
                  </a:lnTo>
                  <a:lnTo>
                    <a:pt x="28596" y="8477"/>
                  </a:lnTo>
                  <a:lnTo>
                    <a:pt x="28304" y="8085"/>
                  </a:lnTo>
                  <a:lnTo>
                    <a:pt x="28026" y="7731"/>
                  </a:lnTo>
                  <a:lnTo>
                    <a:pt x="27760" y="7415"/>
                  </a:lnTo>
                  <a:lnTo>
                    <a:pt x="27697" y="7326"/>
                  </a:lnTo>
                  <a:lnTo>
                    <a:pt x="27647" y="7275"/>
                  </a:lnTo>
                  <a:lnTo>
                    <a:pt x="27634" y="7263"/>
                  </a:lnTo>
                  <a:lnTo>
                    <a:pt x="27621" y="7237"/>
                  </a:lnTo>
                  <a:lnTo>
                    <a:pt x="27596" y="7225"/>
                  </a:lnTo>
                  <a:lnTo>
                    <a:pt x="27444" y="7048"/>
                  </a:lnTo>
                  <a:lnTo>
                    <a:pt x="27431" y="7035"/>
                  </a:lnTo>
                  <a:lnTo>
                    <a:pt x="27381" y="6984"/>
                  </a:lnTo>
                  <a:lnTo>
                    <a:pt x="27292" y="6883"/>
                  </a:lnTo>
                  <a:lnTo>
                    <a:pt x="27102" y="6668"/>
                  </a:lnTo>
                  <a:lnTo>
                    <a:pt x="26748" y="6314"/>
                  </a:lnTo>
                  <a:lnTo>
                    <a:pt x="26394" y="5972"/>
                  </a:lnTo>
                  <a:lnTo>
                    <a:pt x="25825" y="5441"/>
                  </a:lnTo>
                  <a:lnTo>
                    <a:pt x="25255" y="4935"/>
                  </a:lnTo>
                  <a:lnTo>
                    <a:pt x="25002" y="4707"/>
                  </a:lnTo>
                  <a:lnTo>
                    <a:pt x="24977" y="4694"/>
                  </a:lnTo>
                  <a:lnTo>
                    <a:pt x="24964" y="4682"/>
                  </a:lnTo>
                  <a:lnTo>
                    <a:pt x="24243" y="4049"/>
                  </a:lnTo>
                  <a:lnTo>
                    <a:pt x="23496" y="3404"/>
                  </a:lnTo>
                  <a:lnTo>
                    <a:pt x="22737" y="2771"/>
                  </a:lnTo>
                  <a:lnTo>
                    <a:pt x="22699" y="2746"/>
                  </a:lnTo>
                  <a:lnTo>
                    <a:pt x="22687" y="2733"/>
                  </a:lnTo>
                  <a:lnTo>
                    <a:pt x="22307" y="2429"/>
                  </a:lnTo>
                  <a:lnTo>
                    <a:pt x="21915" y="2126"/>
                  </a:lnTo>
                  <a:lnTo>
                    <a:pt x="21434" y="1771"/>
                  </a:lnTo>
                  <a:lnTo>
                    <a:pt x="21092" y="1544"/>
                  </a:lnTo>
                  <a:lnTo>
                    <a:pt x="21042" y="1506"/>
                  </a:lnTo>
                  <a:lnTo>
                    <a:pt x="20801" y="1354"/>
                  </a:lnTo>
                  <a:lnTo>
                    <a:pt x="20574" y="1215"/>
                  </a:lnTo>
                  <a:lnTo>
                    <a:pt x="20131" y="962"/>
                  </a:lnTo>
                  <a:lnTo>
                    <a:pt x="19675" y="734"/>
                  </a:lnTo>
                  <a:lnTo>
                    <a:pt x="19194" y="531"/>
                  </a:lnTo>
                  <a:lnTo>
                    <a:pt x="18929" y="418"/>
                  </a:lnTo>
                  <a:lnTo>
                    <a:pt x="18676" y="329"/>
                  </a:lnTo>
                  <a:lnTo>
                    <a:pt x="18423" y="253"/>
                  </a:lnTo>
                  <a:lnTo>
                    <a:pt x="18182" y="190"/>
                  </a:lnTo>
                  <a:lnTo>
                    <a:pt x="18144" y="190"/>
                  </a:lnTo>
                  <a:lnTo>
                    <a:pt x="18094" y="177"/>
                  </a:lnTo>
                  <a:lnTo>
                    <a:pt x="17917" y="139"/>
                  </a:lnTo>
                  <a:lnTo>
                    <a:pt x="17739" y="101"/>
                  </a:lnTo>
                  <a:lnTo>
                    <a:pt x="17588" y="76"/>
                  </a:lnTo>
                  <a:lnTo>
                    <a:pt x="17271" y="38"/>
                  </a:lnTo>
                  <a:lnTo>
                    <a:pt x="17259" y="38"/>
                  </a:lnTo>
                  <a:lnTo>
                    <a:pt x="17132" y="25"/>
                  </a:lnTo>
                  <a:lnTo>
                    <a:pt x="16930" y="13"/>
                  </a:lnTo>
                  <a:lnTo>
                    <a:pt x="16917" y="13"/>
                  </a:lnTo>
                  <a:lnTo>
                    <a:pt x="16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870725" y="4448550"/>
              <a:ext cx="213525" cy="285675"/>
            </a:xfrm>
            <a:custGeom>
              <a:avLst/>
              <a:gdLst/>
              <a:ahLst/>
              <a:cxnLst/>
              <a:rect l="l" t="t" r="r" b="b"/>
              <a:pathLst>
                <a:path w="8541" h="11427" extrusionOk="0">
                  <a:moveTo>
                    <a:pt x="7187" y="1"/>
                  </a:moveTo>
                  <a:lnTo>
                    <a:pt x="7136" y="13"/>
                  </a:lnTo>
                  <a:lnTo>
                    <a:pt x="7086" y="39"/>
                  </a:lnTo>
                  <a:lnTo>
                    <a:pt x="7048" y="64"/>
                  </a:lnTo>
                  <a:lnTo>
                    <a:pt x="7010" y="89"/>
                  </a:lnTo>
                  <a:lnTo>
                    <a:pt x="6972" y="140"/>
                  </a:lnTo>
                  <a:lnTo>
                    <a:pt x="6947" y="178"/>
                  </a:lnTo>
                  <a:lnTo>
                    <a:pt x="6947" y="229"/>
                  </a:lnTo>
                  <a:lnTo>
                    <a:pt x="6934" y="444"/>
                  </a:lnTo>
                  <a:lnTo>
                    <a:pt x="6934" y="646"/>
                  </a:lnTo>
                  <a:lnTo>
                    <a:pt x="6744" y="532"/>
                  </a:lnTo>
                  <a:lnTo>
                    <a:pt x="6529" y="431"/>
                  </a:lnTo>
                  <a:lnTo>
                    <a:pt x="6365" y="368"/>
                  </a:lnTo>
                  <a:lnTo>
                    <a:pt x="6188" y="330"/>
                  </a:lnTo>
                  <a:lnTo>
                    <a:pt x="6023" y="292"/>
                  </a:lnTo>
                  <a:lnTo>
                    <a:pt x="5846" y="266"/>
                  </a:lnTo>
                  <a:lnTo>
                    <a:pt x="5504" y="266"/>
                  </a:lnTo>
                  <a:lnTo>
                    <a:pt x="5327" y="279"/>
                  </a:lnTo>
                  <a:lnTo>
                    <a:pt x="5163" y="304"/>
                  </a:lnTo>
                  <a:lnTo>
                    <a:pt x="4948" y="342"/>
                  </a:lnTo>
                  <a:lnTo>
                    <a:pt x="4745" y="393"/>
                  </a:lnTo>
                  <a:lnTo>
                    <a:pt x="4530" y="456"/>
                  </a:lnTo>
                  <a:lnTo>
                    <a:pt x="4328" y="532"/>
                  </a:lnTo>
                  <a:lnTo>
                    <a:pt x="4125" y="608"/>
                  </a:lnTo>
                  <a:lnTo>
                    <a:pt x="3923" y="697"/>
                  </a:lnTo>
                  <a:lnTo>
                    <a:pt x="3720" y="785"/>
                  </a:lnTo>
                  <a:lnTo>
                    <a:pt x="3530" y="886"/>
                  </a:lnTo>
                  <a:lnTo>
                    <a:pt x="3353" y="988"/>
                  </a:lnTo>
                  <a:lnTo>
                    <a:pt x="3189" y="1089"/>
                  </a:lnTo>
                  <a:lnTo>
                    <a:pt x="3012" y="1215"/>
                  </a:lnTo>
                  <a:lnTo>
                    <a:pt x="2835" y="1342"/>
                  </a:lnTo>
                  <a:lnTo>
                    <a:pt x="2632" y="1519"/>
                  </a:lnTo>
                  <a:lnTo>
                    <a:pt x="2556" y="1203"/>
                  </a:lnTo>
                  <a:lnTo>
                    <a:pt x="2544" y="1102"/>
                  </a:lnTo>
                  <a:lnTo>
                    <a:pt x="2531" y="1051"/>
                  </a:lnTo>
                  <a:lnTo>
                    <a:pt x="2518" y="1013"/>
                  </a:lnTo>
                  <a:lnTo>
                    <a:pt x="2493" y="962"/>
                  </a:lnTo>
                  <a:lnTo>
                    <a:pt x="2455" y="924"/>
                  </a:lnTo>
                  <a:lnTo>
                    <a:pt x="2417" y="899"/>
                  </a:lnTo>
                  <a:lnTo>
                    <a:pt x="2379" y="874"/>
                  </a:lnTo>
                  <a:lnTo>
                    <a:pt x="2328" y="861"/>
                  </a:lnTo>
                  <a:lnTo>
                    <a:pt x="2278" y="849"/>
                  </a:lnTo>
                  <a:lnTo>
                    <a:pt x="2215" y="861"/>
                  </a:lnTo>
                  <a:lnTo>
                    <a:pt x="2177" y="874"/>
                  </a:lnTo>
                  <a:lnTo>
                    <a:pt x="2126" y="899"/>
                  </a:lnTo>
                  <a:lnTo>
                    <a:pt x="2088" y="937"/>
                  </a:lnTo>
                  <a:lnTo>
                    <a:pt x="2050" y="975"/>
                  </a:lnTo>
                  <a:lnTo>
                    <a:pt x="2025" y="1013"/>
                  </a:lnTo>
                  <a:lnTo>
                    <a:pt x="2012" y="1064"/>
                  </a:lnTo>
                  <a:lnTo>
                    <a:pt x="2012" y="1114"/>
                  </a:lnTo>
                  <a:lnTo>
                    <a:pt x="2012" y="1228"/>
                  </a:lnTo>
                  <a:lnTo>
                    <a:pt x="2037" y="1329"/>
                  </a:lnTo>
                  <a:lnTo>
                    <a:pt x="2088" y="1544"/>
                  </a:lnTo>
                  <a:lnTo>
                    <a:pt x="2202" y="1962"/>
                  </a:lnTo>
                  <a:lnTo>
                    <a:pt x="2177" y="2038"/>
                  </a:lnTo>
                  <a:lnTo>
                    <a:pt x="2177" y="2101"/>
                  </a:lnTo>
                  <a:lnTo>
                    <a:pt x="2189" y="2152"/>
                  </a:lnTo>
                  <a:lnTo>
                    <a:pt x="2215" y="2190"/>
                  </a:lnTo>
                  <a:lnTo>
                    <a:pt x="2240" y="2240"/>
                  </a:lnTo>
                  <a:lnTo>
                    <a:pt x="2278" y="2266"/>
                  </a:lnTo>
                  <a:lnTo>
                    <a:pt x="2430" y="2949"/>
                  </a:lnTo>
                  <a:lnTo>
                    <a:pt x="2594" y="3759"/>
                  </a:lnTo>
                  <a:lnTo>
                    <a:pt x="2733" y="4568"/>
                  </a:lnTo>
                  <a:lnTo>
                    <a:pt x="2999" y="5998"/>
                  </a:lnTo>
                  <a:lnTo>
                    <a:pt x="3151" y="6897"/>
                  </a:lnTo>
                  <a:lnTo>
                    <a:pt x="3113" y="6934"/>
                  </a:lnTo>
                  <a:lnTo>
                    <a:pt x="3088" y="6972"/>
                  </a:lnTo>
                  <a:lnTo>
                    <a:pt x="3062" y="7010"/>
                  </a:lnTo>
                  <a:lnTo>
                    <a:pt x="3050" y="7048"/>
                  </a:lnTo>
                  <a:lnTo>
                    <a:pt x="3037" y="7074"/>
                  </a:lnTo>
                  <a:lnTo>
                    <a:pt x="2974" y="7175"/>
                  </a:lnTo>
                  <a:lnTo>
                    <a:pt x="2847" y="7352"/>
                  </a:lnTo>
                  <a:lnTo>
                    <a:pt x="2721" y="7517"/>
                  </a:lnTo>
                  <a:lnTo>
                    <a:pt x="2417" y="7871"/>
                  </a:lnTo>
                  <a:lnTo>
                    <a:pt x="1911" y="8478"/>
                  </a:lnTo>
                  <a:lnTo>
                    <a:pt x="1430" y="9098"/>
                  </a:lnTo>
                  <a:lnTo>
                    <a:pt x="975" y="9693"/>
                  </a:lnTo>
                  <a:lnTo>
                    <a:pt x="506" y="10287"/>
                  </a:lnTo>
                  <a:lnTo>
                    <a:pt x="304" y="10553"/>
                  </a:lnTo>
                  <a:lnTo>
                    <a:pt x="114" y="10844"/>
                  </a:lnTo>
                  <a:lnTo>
                    <a:pt x="64" y="10945"/>
                  </a:lnTo>
                  <a:lnTo>
                    <a:pt x="13" y="11047"/>
                  </a:lnTo>
                  <a:lnTo>
                    <a:pt x="0" y="11135"/>
                  </a:lnTo>
                  <a:lnTo>
                    <a:pt x="13" y="11224"/>
                  </a:lnTo>
                  <a:lnTo>
                    <a:pt x="51" y="11300"/>
                  </a:lnTo>
                  <a:lnTo>
                    <a:pt x="114" y="11363"/>
                  </a:lnTo>
                  <a:lnTo>
                    <a:pt x="165" y="11388"/>
                  </a:lnTo>
                  <a:lnTo>
                    <a:pt x="215" y="11414"/>
                  </a:lnTo>
                  <a:lnTo>
                    <a:pt x="266" y="11426"/>
                  </a:lnTo>
                  <a:lnTo>
                    <a:pt x="355" y="11426"/>
                  </a:lnTo>
                  <a:lnTo>
                    <a:pt x="544" y="11401"/>
                  </a:lnTo>
                  <a:lnTo>
                    <a:pt x="722" y="11363"/>
                  </a:lnTo>
                  <a:lnTo>
                    <a:pt x="1088" y="11262"/>
                  </a:lnTo>
                  <a:lnTo>
                    <a:pt x="1468" y="11148"/>
                  </a:lnTo>
                  <a:lnTo>
                    <a:pt x="1848" y="11009"/>
                  </a:lnTo>
                  <a:lnTo>
                    <a:pt x="1924" y="10983"/>
                  </a:lnTo>
                  <a:lnTo>
                    <a:pt x="2316" y="10844"/>
                  </a:lnTo>
                  <a:lnTo>
                    <a:pt x="2708" y="10692"/>
                  </a:lnTo>
                  <a:lnTo>
                    <a:pt x="3480" y="10376"/>
                  </a:lnTo>
                  <a:lnTo>
                    <a:pt x="4252" y="10060"/>
                  </a:lnTo>
                  <a:lnTo>
                    <a:pt x="5011" y="9731"/>
                  </a:lnTo>
                  <a:lnTo>
                    <a:pt x="5745" y="9389"/>
                  </a:lnTo>
                  <a:lnTo>
                    <a:pt x="6466" y="9047"/>
                  </a:lnTo>
                  <a:lnTo>
                    <a:pt x="6795" y="8870"/>
                  </a:lnTo>
                  <a:lnTo>
                    <a:pt x="7124" y="8706"/>
                  </a:lnTo>
                  <a:lnTo>
                    <a:pt x="7440" y="8516"/>
                  </a:lnTo>
                  <a:lnTo>
                    <a:pt x="7744" y="8314"/>
                  </a:lnTo>
                  <a:lnTo>
                    <a:pt x="7896" y="8200"/>
                  </a:lnTo>
                  <a:lnTo>
                    <a:pt x="8047" y="8073"/>
                  </a:lnTo>
                  <a:lnTo>
                    <a:pt x="8339" y="7820"/>
                  </a:lnTo>
                  <a:lnTo>
                    <a:pt x="8389" y="7770"/>
                  </a:lnTo>
                  <a:lnTo>
                    <a:pt x="8414" y="7706"/>
                  </a:lnTo>
                  <a:lnTo>
                    <a:pt x="8452" y="7668"/>
                  </a:lnTo>
                  <a:lnTo>
                    <a:pt x="8490" y="7630"/>
                  </a:lnTo>
                  <a:lnTo>
                    <a:pt x="8516" y="7592"/>
                  </a:lnTo>
                  <a:lnTo>
                    <a:pt x="8528" y="7542"/>
                  </a:lnTo>
                  <a:lnTo>
                    <a:pt x="8541" y="7491"/>
                  </a:lnTo>
                  <a:lnTo>
                    <a:pt x="8541" y="7441"/>
                  </a:lnTo>
                  <a:lnTo>
                    <a:pt x="8516" y="7225"/>
                  </a:lnTo>
                  <a:lnTo>
                    <a:pt x="8478" y="7036"/>
                  </a:lnTo>
                  <a:lnTo>
                    <a:pt x="8427" y="6833"/>
                  </a:lnTo>
                  <a:lnTo>
                    <a:pt x="8364" y="6631"/>
                  </a:lnTo>
                  <a:lnTo>
                    <a:pt x="8301" y="6428"/>
                  </a:lnTo>
                  <a:lnTo>
                    <a:pt x="8225" y="6226"/>
                  </a:lnTo>
                  <a:lnTo>
                    <a:pt x="8136" y="6023"/>
                  </a:lnTo>
                  <a:lnTo>
                    <a:pt x="8035" y="5834"/>
                  </a:lnTo>
                  <a:lnTo>
                    <a:pt x="8010" y="5796"/>
                  </a:lnTo>
                  <a:lnTo>
                    <a:pt x="7984" y="5732"/>
                  </a:lnTo>
                  <a:lnTo>
                    <a:pt x="7934" y="5631"/>
                  </a:lnTo>
                  <a:lnTo>
                    <a:pt x="7832" y="5404"/>
                  </a:lnTo>
                  <a:lnTo>
                    <a:pt x="7769" y="5176"/>
                  </a:lnTo>
                  <a:lnTo>
                    <a:pt x="7744" y="4999"/>
                  </a:lnTo>
                  <a:lnTo>
                    <a:pt x="7719" y="4821"/>
                  </a:lnTo>
                  <a:lnTo>
                    <a:pt x="7693" y="4455"/>
                  </a:lnTo>
                  <a:lnTo>
                    <a:pt x="7655" y="3809"/>
                  </a:lnTo>
                  <a:lnTo>
                    <a:pt x="7630" y="3151"/>
                  </a:lnTo>
                  <a:lnTo>
                    <a:pt x="7592" y="2430"/>
                  </a:lnTo>
                  <a:lnTo>
                    <a:pt x="7554" y="1709"/>
                  </a:lnTo>
                  <a:lnTo>
                    <a:pt x="7554" y="1734"/>
                  </a:lnTo>
                  <a:lnTo>
                    <a:pt x="7478" y="747"/>
                  </a:lnTo>
                  <a:lnTo>
                    <a:pt x="7478" y="785"/>
                  </a:lnTo>
                  <a:lnTo>
                    <a:pt x="7465" y="545"/>
                  </a:lnTo>
                  <a:lnTo>
                    <a:pt x="7465" y="317"/>
                  </a:lnTo>
                  <a:lnTo>
                    <a:pt x="7465" y="304"/>
                  </a:lnTo>
                  <a:lnTo>
                    <a:pt x="7465" y="254"/>
                  </a:lnTo>
                  <a:lnTo>
                    <a:pt x="7453" y="203"/>
                  </a:lnTo>
                  <a:lnTo>
                    <a:pt x="7440" y="153"/>
                  </a:lnTo>
                  <a:lnTo>
                    <a:pt x="7415" y="115"/>
                  </a:lnTo>
                  <a:lnTo>
                    <a:pt x="7377" y="77"/>
                  </a:lnTo>
                  <a:lnTo>
                    <a:pt x="7339" y="39"/>
                  </a:lnTo>
                  <a:lnTo>
                    <a:pt x="7288" y="26"/>
                  </a:lnTo>
                  <a:lnTo>
                    <a:pt x="7238" y="13"/>
                  </a:lnTo>
                  <a:lnTo>
                    <a:pt x="718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761275" y="4619675"/>
              <a:ext cx="354925" cy="231575"/>
            </a:xfrm>
            <a:custGeom>
              <a:avLst/>
              <a:gdLst/>
              <a:ahLst/>
              <a:cxnLst/>
              <a:rect l="l" t="t" r="r" b="b"/>
              <a:pathLst>
                <a:path w="14197" h="9263" extrusionOk="0">
                  <a:moveTo>
                    <a:pt x="4391" y="4746"/>
                  </a:moveTo>
                  <a:lnTo>
                    <a:pt x="4416" y="4758"/>
                  </a:lnTo>
                  <a:lnTo>
                    <a:pt x="4378" y="4746"/>
                  </a:lnTo>
                  <a:close/>
                  <a:moveTo>
                    <a:pt x="6694" y="6277"/>
                  </a:moveTo>
                  <a:lnTo>
                    <a:pt x="6681" y="6289"/>
                  </a:lnTo>
                  <a:lnTo>
                    <a:pt x="6656" y="6302"/>
                  </a:lnTo>
                  <a:lnTo>
                    <a:pt x="6656" y="6302"/>
                  </a:lnTo>
                  <a:lnTo>
                    <a:pt x="6694" y="6277"/>
                  </a:lnTo>
                  <a:close/>
                  <a:moveTo>
                    <a:pt x="6960" y="6745"/>
                  </a:moveTo>
                  <a:lnTo>
                    <a:pt x="6960" y="6745"/>
                  </a:lnTo>
                  <a:lnTo>
                    <a:pt x="6960" y="6745"/>
                  </a:lnTo>
                  <a:lnTo>
                    <a:pt x="6937" y="6756"/>
                  </a:lnTo>
                  <a:lnTo>
                    <a:pt x="6960" y="6745"/>
                  </a:lnTo>
                  <a:close/>
                  <a:moveTo>
                    <a:pt x="12856" y="1"/>
                  </a:moveTo>
                  <a:lnTo>
                    <a:pt x="12805" y="14"/>
                  </a:lnTo>
                  <a:lnTo>
                    <a:pt x="12754" y="14"/>
                  </a:lnTo>
                  <a:lnTo>
                    <a:pt x="12704" y="39"/>
                  </a:lnTo>
                  <a:lnTo>
                    <a:pt x="12666" y="64"/>
                  </a:lnTo>
                  <a:lnTo>
                    <a:pt x="12628" y="102"/>
                  </a:lnTo>
                  <a:lnTo>
                    <a:pt x="12590" y="165"/>
                  </a:lnTo>
                  <a:lnTo>
                    <a:pt x="12577" y="229"/>
                  </a:lnTo>
                  <a:lnTo>
                    <a:pt x="12527" y="241"/>
                  </a:lnTo>
                  <a:lnTo>
                    <a:pt x="12476" y="267"/>
                  </a:lnTo>
                  <a:lnTo>
                    <a:pt x="12438" y="305"/>
                  </a:lnTo>
                  <a:lnTo>
                    <a:pt x="12400" y="343"/>
                  </a:lnTo>
                  <a:lnTo>
                    <a:pt x="12312" y="494"/>
                  </a:lnTo>
                  <a:lnTo>
                    <a:pt x="12223" y="621"/>
                  </a:lnTo>
                  <a:lnTo>
                    <a:pt x="12122" y="747"/>
                  </a:lnTo>
                  <a:lnTo>
                    <a:pt x="12008" y="861"/>
                  </a:lnTo>
                  <a:lnTo>
                    <a:pt x="11869" y="975"/>
                  </a:lnTo>
                  <a:lnTo>
                    <a:pt x="11717" y="1089"/>
                  </a:lnTo>
                  <a:lnTo>
                    <a:pt x="11198" y="1431"/>
                  </a:lnTo>
                  <a:lnTo>
                    <a:pt x="10616" y="1836"/>
                  </a:lnTo>
                  <a:lnTo>
                    <a:pt x="10439" y="1949"/>
                  </a:lnTo>
                  <a:lnTo>
                    <a:pt x="10249" y="2063"/>
                  </a:lnTo>
                  <a:lnTo>
                    <a:pt x="9870" y="2266"/>
                  </a:lnTo>
                  <a:lnTo>
                    <a:pt x="9085" y="2671"/>
                  </a:lnTo>
                  <a:lnTo>
                    <a:pt x="8465" y="2974"/>
                  </a:lnTo>
                  <a:lnTo>
                    <a:pt x="8149" y="3113"/>
                  </a:lnTo>
                  <a:lnTo>
                    <a:pt x="7833" y="3253"/>
                  </a:lnTo>
                  <a:lnTo>
                    <a:pt x="7491" y="3392"/>
                  </a:lnTo>
                  <a:lnTo>
                    <a:pt x="7137" y="3518"/>
                  </a:lnTo>
                  <a:lnTo>
                    <a:pt x="6491" y="3746"/>
                  </a:lnTo>
                  <a:lnTo>
                    <a:pt x="5795" y="3974"/>
                  </a:lnTo>
                  <a:lnTo>
                    <a:pt x="5466" y="4075"/>
                  </a:lnTo>
                  <a:lnTo>
                    <a:pt x="5125" y="4151"/>
                  </a:lnTo>
                  <a:lnTo>
                    <a:pt x="4884" y="4202"/>
                  </a:lnTo>
                  <a:lnTo>
                    <a:pt x="4657" y="4227"/>
                  </a:lnTo>
                  <a:lnTo>
                    <a:pt x="4454" y="4227"/>
                  </a:lnTo>
                  <a:lnTo>
                    <a:pt x="4404" y="4202"/>
                  </a:lnTo>
                  <a:lnTo>
                    <a:pt x="4353" y="4189"/>
                  </a:lnTo>
                  <a:lnTo>
                    <a:pt x="4302" y="4189"/>
                  </a:lnTo>
                  <a:lnTo>
                    <a:pt x="4252" y="4202"/>
                  </a:lnTo>
                  <a:lnTo>
                    <a:pt x="4214" y="4214"/>
                  </a:lnTo>
                  <a:lnTo>
                    <a:pt x="4176" y="4227"/>
                  </a:lnTo>
                  <a:lnTo>
                    <a:pt x="4125" y="4278"/>
                  </a:lnTo>
                  <a:lnTo>
                    <a:pt x="3961" y="4404"/>
                  </a:lnTo>
                  <a:lnTo>
                    <a:pt x="3644" y="4670"/>
                  </a:lnTo>
                  <a:lnTo>
                    <a:pt x="3088" y="5176"/>
                  </a:lnTo>
                  <a:lnTo>
                    <a:pt x="2544" y="5695"/>
                  </a:lnTo>
                  <a:lnTo>
                    <a:pt x="2291" y="5935"/>
                  </a:lnTo>
                  <a:lnTo>
                    <a:pt x="2050" y="6201"/>
                  </a:lnTo>
                  <a:lnTo>
                    <a:pt x="1797" y="6454"/>
                  </a:lnTo>
                  <a:lnTo>
                    <a:pt x="1557" y="6732"/>
                  </a:lnTo>
                  <a:lnTo>
                    <a:pt x="1316" y="7011"/>
                  </a:lnTo>
                  <a:lnTo>
                    <a:pt x="1089" y="7302"/>
                  </a:lnTo>
                  <a:lnTo>
                    <a:pt x="709" y="7846"/>
                  </a:lnTo>
                  <a:lnTo>
                    <a:pt x="355" y="8326"/>
                  </a:lnTo>
                  <a:lnTo>
                    <a:pt x="228" y="8504"/>
                  </a:lnTo>
                  <a:lnTo>
                    <a:pt x="114" y="8681"/>
                  </a:lnTo>
                  <a:lnTo>
                    <a:pt x="64" y="8769"/>
                  </a:lnTo>
                  <a:lnTo>
                    <a:pt x="26" y="8858"/>
                  </a:lnTo>
                  <a:lnTo>
                    <a:pt x="0" y="8921"/>
                  </a:lnTo>
                  <a:lnTo>
                    <a:pt x="0" y="8984"/>
                  </a:lnTo>
                  <a:lnTo>
                    <a:pt x="13" y="9048"/>
                  </a:lnTo>
                  <a:lnTo>
                    <a:pt x="38" y="9098"/>
                  </a:lnTo>
                  <a:lnTo>
                    <a:pt x="76" y="9149"/>
                  </a:lnTo>
                  <a:lnTo>
                    <a:pt x="114" y="9199"/>
                  </a:lnTo>
                  <a:lnTo>
                    <a:pt x="165" y="9225"/>
                  </a:lnTo>
                  <a:lnTo>
                    <a:pt x="228" y="9250"/>
                  </a:lnTo>
                  <a:lnTo>
                    <a:pt x="291" y="9263"/>
                  </a:lnTo>
                  <a:lnTo>
                    <a:pt x="355" y="9263"/>
                  </a:lnTo>
                  <a:lnTo>
                    <a:pt x="507" y="9250"/>
                  </a:lnTo>
                  <a:lnTo>
                    <a:pt x="658" y="9225"/>
                  </a:lnTo>
                  <a:lnTo>
                    <a:pt x="1076" y="9124"/>
                  </a:lnTo>
                  <a:lnTo>
                    <a:pt x="1430" y="9035"/>
                  </a:lnTo>
                  <a:lnTo>
                    <a:pt x="1607" y="8984"/>
                  </a:lnTo>
                  <a:lnTo>
                    <a:pt x="1785" y="8921"/>
                  </a:lnTo>
                  <a:lnTo>
                    <a:pt x="2126" y="8807"/>
                  </a:lnTo>
                  <a:lnTo>
                    <a:pt x="2468" y="8668"/>
                  </a:lnTo>
                  <a:lnTo>
                    <a:pt x="2797" y="8529"/>
                  </a:lnTo>
                  <a:lnTo>
                    <a:pt x="3126" y="8377"/>
                  </a:lnTo>
                  <a:lnTo>
                    <a:pt x="3480" y="8225"/>
                  </a:lnTo>
                  <a:lnTo>
                    <a:pt x="3834" y="8073"/>
                  </a:lnTo>
                  <a:lnTo>
                    <a:pt x="4201" y="7934"/>
                  </a:lnTo>
                  <a:lnTo>
                    <a:pt x="4555" y="7795"/>
                  </a:lnTo>
                  <a:lnTo>
                    <a:pt x="4555" y="7808"/>
                  </a:lnTo>
                  <a:lnTo>
                    <a:pt x="4568" y="7795"/>
                  </a:lnTo>
                  <a:lnTo>
                    <a:pt x="4581" y="7795"/>
                  </a:lnTo>
                  <a:lnTo>
                    <a:pt x="4606" y="7782"/>
                  </a:lnTo>
                  <a:lnTo>
                    <a:pt x="4631" y="7782"/>
                  </a:lnTo>
                  <a:lnTo>
                    <a:pt x="5011" y="7656"/>
                  </a:lnTo>
                  <a:lnTo>
                    <a:pt x="5201" y="7580"/>
                  </a:lnTo>
                  <a:lnTo>
                    <a:pt x="5391" y="7517"/>
                  </a:lnTo>
                  <a:lnTo>
                    <a:pt x="5720" y="7365"/>
                  </a:lnTo>
                  <a:lnTo>
                    <a:pt x="6036" y="7213"/>
                  </a:lnTo>
                  <a:lnTo>
                    <a:pt x="6137" y="7150"/>
                  </a:lnTo>
                  <a:lnTo>
                    <a:pt x="6238" y="7112"/>
                  </a:lnTo>
                  <a:lnTo>
                    <a:pt x="6403" y="7023"/>
                  </a:lnTo>
                  <a:lnTo>
                    <a:pt x="6719" y="6859"/>
                  </a:lnTo>
                  <a:lnTo>
                    <a:pt x="6694" y="6871"/>
                  </a:lnTo>
                  <a:lnTo>
                    <a:pt x="6744" y="6846"/>
                  </a:lnTo>
                  <a:lnTo>
                    <a:pt x="6719" y="6859"/>
                  </a:lnTo>
                  <a:lnTo>
                    <a:pt x="6960" y="6745"/>
                  </a:lnTo>
                  <a:lnTo>
                    <a:pt x="6960" y="6745"/>
                  </a:lnTo>
                  <a:lnTo>
                    <a:pt x="7086" y="6682"/>
                  </a:lnTo>
                  <a:lnTo>
                    <a:pt x="7326" y="6568"/>
                  </a:lnTo>
                  <a:lnTo>
                    <a:pt x="7567" y="6454"/>
                  </a:lnTo>
                  <a:lnTo>
                    <a:pt x="7807" y="6353"/>
                  </a:lnTo>
                  <a:lnTo>
                    <a:pt x="8048" y="6239"/>
                  </a:lnTo>
                  <a:lnTo>
                    <a:pt x="8465" y="6011"/>
                  </a:lnTo>
                  <a:lnTo>
                    <a:pt x="8870" y="5796"/>
                  </a:lnTo>
                  <a:lnTo>
                    <a:pt x="9262" y="5606"/>
                  </a:lnTo>
                  <a:lnTo>
                    <a:pt x="9224" y="5619"/>
                  </a:lnTo>
                  <a:lnTo>
                    <a:pt x="9224" y="5619"/>
                  </a:lnTo>
                  <a:lnTo>
                    <a:pt x="9465" y="5505"/>
                  </a:lnTo>
                  <a:lnTo>
                    <a:pt x="9490" y="5492"/>
                  </a:lnTo>
                  <a:lnTo>
                    <a:pt x="9515" y="5480"/>
                  </a:lnTo>
                  <a:lnTo>
                    <a:pt x="9503" y="5480"/>
                  </a:lnTo>
                  <a:lnTo>
                    <a:pt x="9933" y="5290"/>
                  </a:lnTo>
                  <a:lnTo>
                    <a:pt x="10148" y="5189"/>
                  </a:lnTo>
                  <a:lnTo>
                    <a:pt x="10363" y="5113"/>
                  </a:lnTo>
                  <a:lnTo>
                    <a:pt x="10578" y="5049"/>
                  </a:lnTo>
                  <a:lnTo>
                    <a:pt x="10793" y="4986"/>
                  </a:lnTo>
                  <a:lnTo>
                    <a:pt x="10958" y="4973"/>
                  </a:lnTo>
                  <a:lnTo>
                    <a:pt x="11173" y="4961"/>
                  </a:lnTo>
                  <a:lnTo>
                    <a:pt x="11287" y="4948"/>
                  </a:lnTo>
                  <a:lnTo>
                    <a:pt x="11401" y="4935"/>
                  </a:lnTo>
                  <a:lnTo>
                    <a:pt x="11514" y="4898"/>
                  </a:lnTo>
                  <a:lnTo>
                    <a:pt x="11616" y="4872"/>
                  </a:lnTo>
                  <a:lnTo>
                    <a:pt x="11818" y="4784"/>
                  </a:lnTo>
                  <a:lnTo>
                    <a:pt x="11995" y="4695"/>
                  </a:lnTo>
                  <a:lnTo>
                    <a:pt x="12172" y="4581"/>
                  </a:lnTo>
                  <a:lnTo>
                    <a:pt x="12350" y="4467"/>
                  </a:lnTo>
                  <a:lnTo>
                    <a:pt x="12653" y="4265"/>
                  </a:lnTo>
                  <a:lnTo>
                    <a:pt x="12970" y="4088"/>
                  </a:lnTo>
                  <a:lnTo>
                    <a:pt x="13248" y="3923"/>
                  </a:lnTo>
                  <a:lnTo>
                    <a:pt x="13514" y="3746"/>
                  </a:lnTo>
                  <a:lnTo>
                    <a:pt x="13501" y="3759"/>
                  </a:lnTo>
                  <a:lnTo>
                    <a:pt x="13729" y="3607"/>
                  </a:lnTo>
                  <a:lnTo>
                    <a:pt x="13830" y="3518"/>
                  </a:lnTo>
                  <a:lnTo>
                    <a:pt x="13931" y="3430"/>
                  </a:lnTo>
                  <a:lnTo>
                    <a:pt x="14020" y="3316"/>
                  </a:lnTo>
                  <a:lnTo>
                    <a:pt x="14096" y="3202"/>
                  </a:lnTo>
                  <a:lnTo>
                    <a:pt x="14146" y="3088"/>
                  </a:lnTo>
                  <a:lnTo>
                    <a:pt x="14172" y="2962"/>
                  </a:lnTo>
                  <a:lnTo>
                    <a:pt x="14184" y="2822"/>
                  </a:lnTo>
                  <a:lnTo>
                    <a:pt x="14197" y="2696"/>
                  </a:lnTo>
                  <a:lnTo>
                    <a:pt x="14184" y="2569"/>
                  </a:lnTo>
                  <a:lnTo>
                    <a:pt x="14159" y="2443"/>
                  </a:lnTo>
                  <a:lnTo>
                    <a:pt x="14096" y="2190"/>
                  </a:lnTo>
                  <a:lnTo>
                    <a:pt x="14032" y="1949"/>
                  </a:lnTo>
                  <a:lnTo>
                    <a:pt x="13956" y="1696"/>
                  </a:lnTo>
                  <a:lnTo>
                    <a:pt x="13868" y="1456"/>
                  </a:lnTo>
                  <a:lnTo>
                    <a:pt x="13779" y="1241"/>
                  </a:lnTo>
                  <a:lnTo>
                    <a:pt x="13665" y="1038"/>
                  </a:lnTo>
                  <a:lnTo>
                    <a:pt x="13501" y="735"/>
                  </a:lnTo>
                  <a:lnTo>
                    <a:pt x="13311" y="444"/>
                  </a:lnTo>
                  <a:lnTo>
                    <a:pt x="13172" y="241"/>
                  </a:lnTo>
                  <a:lnTo>
                    <a:pt x="13083" y="153"/>
                  </a:lnTo>
                  <a:lnTo>
                    <a:pt x="12995" y="64"/>
                  </a:lnTo>
                  <a:lnTo>
                    <a:pt x="12957" y="26"/>
                  </a:lnTo>
                  <a:lnTo>
                    <a:pt x="12906" y="14"/>
                  </a:lnTo>
                  <a:lnTo>
                    <a:pt x="12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878000" y="4420100"/>
              <a:ext cx="242950" cy="85425"/>
            </a:xfrm>
            <a:custGeom>
              <a:avLst/>
              <a:gdLst/>
              <a:ahLst/>
              <a:cxnLst/>
              <a:rect l="l" t="t" r="r" b="b"/>
              <a:pathLst>
                <a:path w="9718" h="3417" extrusionOk="0">
                  <a:moveTo>
                    <a:pt x="9047" y="0"/>
                  </a:moveTo>
                  <a:lnTo>
                    <a:pt x="8996" y="13"/>
                  </a:lnTo>
                  <a:lnTo>
                    <a:pt x="8971" y="13"/>
                  </a:lnTo>
                  <a:lnTo>
                    <a:pt x="8756" y="51"/>
                  </a:lnTo>
                  <a:lnTo>
                    <a:pt x="8541" y="63"/>
                  </a:lnTo>
                  <a:lnTo>
                    <a:pt x="7845" y="127"/>
                  </a:lnTo>
                  <a:lnTo>
                    <a:pt x="7086" y="215"/>
                  </a:lnTo>
                  <a:lnTo>
                    <a:pt x="6339" y="304"/>
                  </a:lnTo>
                  <a:lnTo>
                    <a:pt x="4834" y="481"/>
                  </a:lnTo>
                  <a:lnTo>
                    <a:pt x="4024" y="582"/>
                  </a:lnTo>
                  <a:lnTo>
                    <a:pt x="3227" y="683"/>
                  </a:lnTo>
                  <a:lnTo>
                    <a:pt x="1633" y="898"/>
                  </a:lnTo>
                  <a:lnTo>
                    <a:pt x="861" y="1000"/>
                  </a:lnTo>
                  <a:lnTo>
                    <a:pt x="494" y="1050"/>
                  </a:lnTo>
                  <a:lnTo>
                    <a:pt x="355" y="1063"/>
                  </a:lnTo>
                  <a:lnTo>
                    <a:pt x="317" y="1076"/>
                  </a:lnTo>
                  <a:lnTo>
                    <a:pt x="228" y="1101"/>
                  </a:lnTo>
                  <a:lnTo>
                    <a:pt x="152" y="1139"/>
                  </a:lnTo>
                  <a:lnTo>
                    <a:pt x="102" y="1202"/>
                  </a:lnTo>
                  <a:lnTo>
                    <a:pt x="76" y="1291"/>
                  </a:lnTo>
                  <a:lnTo>
                    <a:pt x="38" y="1329"/>
                  </a:lnTo>
                  <a:lnTo>
                    <a:pt x="13" y="1367"/>
                  </a:lnTo>
                  <a:lnTo>
                    <a:pt x="0" y="1417"/>
                  </a:lnTo>
                  <a:lnTo>
                    <a:pt x="0" y="1468"/>
                  </a:lnTo>
                  <a:lnTo>
                    <a:pt x="0" y="1658"/>
                  </a:lnTo>
                  <a:lnTo>
                    <a:pt x="26" y="1847"/>
                  </a:lnTo>
                  <a:lnTo>
                    <a:pt x="89" y="2429"/>
                  </a:lnTo>
                  <a:lnTo>
                    <a:pt x="127" y="2682"/>
                  </a:lnTo>
                  <a:lnTo>
                    <a:pt x="165" y="2948"/>
                  </a:lnTo>
                  <a:lnTo>
                    <a:pt x="190" y="3037"/>
                  </a:lnTo>
                  <a:lnTo>
                    <a:pt x="228" y="3138"/>
                  </a:lnTo>
                  <a:lnTo>
                    <a:pt x="253" y="3189"/>
                  </a:lnTo>
                  <a:lnTo>
                    <a:pt x="291" y="3239"/>
                  </a:lnTo>
                  <a:lnTo>
                    <a:pt x="342" y="3277"/>
                  </a:lnTo>
                  <a:lnTo>
                    <a:pt x="380" y="3315"/>
                  </a:lnTo>
                  <a:lnTo>
                    <a:pt x="469" y="3366"/>
                  </a:lnTo>
                  <a:lnTo>
                    <a:pt x="570" y="3391"/>
                  </a:lnTo>
                  <a:lnTo>
                    <a:pt x="734" y="3416"/>
                  </a:lnTo>
                  <a:lnTo>
                    <a:pt x="949" y="3416"/>
                  </a:lnTo>
                  <a:lnTo>
                    <a:pt x="1367" y="3404"/>
                  </a:lnTo>
                  <a:lnTo>
                    <a:pt x="1380" y="3404"/>
                  </a:lnTo>
                  <a:lnTo>
                    <a:pt x="1721" y="3378"/>
                  </a:lnTo>
                  <a:lnTo>
                    <a:pt x="1784" y="3378"/>
                  </a:lnTo>
                  <a:lnTo>
                    <a:pt x="1797" y="3366"/>
                  </a:lnTo>
                  <a:lnTo>
                    <a:pt x="1810" y="3366"/>
                  </a:lnTo>
                  <a:lnTo>
                    <a:pt x="2594" y="3315"/>
                  </a:lnTo>
                  <a:lnTo>
                    <a:pt x="3379" y="3252"/>
                  </a:lnTo>
                  <a:lnTo>
                    <a:pt x="4150" y="3189"/>
                  </a:lnTo>
                  <a:lnTo>
                    <a:pt x="4948" y="3113"/>
                  </a:lnTo>
                  <a:lnTo>
                    <a:pt x="5745" y="3011"/>
                  </a:lnTo>
                  <a:lnTo>
                    <a:pt x="6479" y="2910"/>
                  </a:lnTo>
                  <a:lnTo>
                    <a:pt x="7212" y="2784"/>
                  </a:lnTo>
                  <a:lnTo>
                    <a:pt x="7908" y="2657"/>
                  </a:lnTo>
                  <a:lnTo>
                    <a:pt x="7997" y="2632"/>
                  </a:lnTo>
                  <a:lnTo>
                    <a:pt x="8123" y="2606"/>
                  </a:lnTo>
                  <a:lnTo>
                    <a:pt x="8313" y="2569"/>
                  </a:lnTo>
                  <a:lnTo>
                    <a:pt x="8667" y="2493"/>
                  </a:lnTo>
                  <a:lnTo>
                    <a:pt x="8946" y="2417"/>
                  </a:lnTo>
                  <a:lnTo>
                    <a:pt x="9212" y="2328"/>
                  </a:lnTo>
                  <a:lnTo>
                    <a:pt x="9262" y="2303"/>
                  </a:lnTo>
                  <a:lnTo>
                    <a:pt x="9300" y="2265"/>
                  </a:lnTo>
                  <a:lnTo>
                    <a:pt x="9325" y="2227"/>
                  </a:lnTo>
                  <a:lnTo>
                    <a:pt x="9351" y="2189"/>
                  </a:lnTo>
                  <a:lnTo>
                    <a:pt x="9401" y="2202"/>
                  </a:lnTo>
                  <a:lnTo>
                    <a:pt x="9452" y="2214"/>
                  </a:lnTo>
                  <a:lnTo>
                    <a:pt x="9503" y="2202"/>
                  </a:lnTo>
                  <a:lnTo>
                    <a:pt x="9553" y="2189"/>
                  </a:lnTo>
                  <a:lnTo>
                    <a:pt x="9604" y="2164"/>
                  </a:lnTo>
                  <a:lnTo>
                    <a:pt x="9642" y="2138"/>
                  </a:lnTo>
                  <a:lnTo>
                    <a:pt x="9680" y="2088"/>
                  </a:lnTo>
                  <a:lnTo>
                    <a:pt x="9705" y="2050"/>
                  </a:lnTo>
                  <a:lnTo>
                    <a:pt x="9718" y="1999"/>
                  </a:lnTo>
                  <a:lnTo>
                    <a:pt x="9718" y="1949"/>
                  </a:lnTo>
                  <a:lnTo>
                    <a:pt x="9718" y="1873"/>
                  </a:lnTo>
                  <a:lnTo>
                    <a:pt x="9654" y="1164"/>
                  </a:lnTo>
                  <a:lnTo>
                    <a:pt x="9604" y="456"/>
                  </a:lnTo>
                  <a:lnTo>
                    <a:pt x="9591" y="316"/>
                  </a:lnTo>
                  <a:lnTo>
                    <a:pt x="9604" y="240"/>
                  </a:lnTo>
                  <a:lnTo>
                    <a:pt x="9578" y="177"/>
                  </a:lnTo>
                  <a:lnTo>
                    <a:pt x="9553" y="114"/>
                  </a:lnTo>
                  <a:lnTo>
                    <a:pt x="9503" y="51"/>
                  </a:lnTo>
                  <a:lnTo>
                    <a:pt x="9427" y="13"/>
                  </a:lnTo>
                  <a:lnTo>
                    <a:pt x="9338" y="0"/>
                  </a:lnTo>
                  <a:lnTo>
                    <a:pt x="9262" y="13"/>
                  </a:lnTo>
                  <a:lnTo>
                    <a:pt x="9186" y="51"/>
                  </a:lnTo>
                  <a:lnTo>
                    <a:pt x="9136" y="25"/>
                  </a:lnTo>
                  <a:lnTo>
                    <a:pt x="9098" y="13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537850" y="4309375"/>
              <a:ext cx="194225" cy="342600"/>
            </a:xfrm>
            <a:custGeom>
              <a:avLst/>
              <a:gdLst/>
              <a:ahLst/>
              <a:cxnLst/>
              <a:rect l="l" t="t" r="r" b="b"/>
              <a:pathLst>
                <a:path w="7769" h="13704" extrusionOk="0">
                  <a:moveTo>
                    <a:pt x="3049" y="1"/>
                  </a:moveTo>
                  <a:lnTo>
                    <a:pt x="2948" y="13"/>
                  </a:lnTo>
                  <a:lnTo>
                    <a:pt x="2860" y="39"/>
                  </a:lnTo>
                  <a:lnTo>
                    <a:pt x="2670" y="102"/>
                  </a:lnTo>
                  <a:lnTo>
                    <a:pt x="2480" y="178"/>
                  </a:lnTo>
                  <a:lnTo>
                    <a:pt x="2315" y="279"/>
                  </a:lnTo>
                  <a:lnTo>
                    <a:pt x="2138" y="393"/>
                  </a:lnTo>
                  <a:lnTo>
                    <a:pt x="1949" y="532"/>
                  </a:lnTo>
                  <a:lnTo>
                    <a:pt x="1759" y="684"/>
                  </a:lnTo>
                  <a:lnTo>
                    <a:pt x="1607" y="836"/>
                  </a:lnTo>
                  <a:lnTo>
                    <a:pt x="1455" y="987"/>
                  </a:lnTo>
                  <a:lnTo>
                    <a:pt x="1316" y="1139"/>
                  </a:lnTo>
                  <a:lnTo>
                    <a:pt x="1189" y="1304"/>
                  </a:lnTo>
                  <a:lnTo>
                    <a:pt x="1050" y="1506"/>
                  </a:lnTo>
                  <a:lnTo>
                    <a:pt x="924" y="1696"/>
                  </a:lnTo>
                  <a:lnTo>
                    <a:pt x="822" y="1886"/>
                  </a:lnTo>
                  <a:lnTo>
                    <a:pt x="734" y="2088"/>
                  </a:lnTo>
                  <a:lnTo>
                    <a:pt x="645" y="2265"/>
                  </a:lnTo>
                  <a:lnTo>
                    <a:pt x="569" y="2455"/>
                  </a:lnTo>
                  <a:lnTo>
                    <a:pt x="506" y="2670"/>
                  </a:lnTo>
                  <a:lnTo>
                    <a:pt x="443" y="2873"/>
                  </a:lnTo>
                  <a:lnTo>
                    <a:pt x="430" y="2911"/>
                  </a:lnTo>
                  <a:lnTo>
                    <a:pt x="367" y="2873"/>
                  </a:lnTo>
                  <a:lnTo>
                    <a:pt x="278" y="2860"/>
                  </a:lnTo>
                  <a:lnTo>
                    <a:pt x="202" y="2860"/>
                  </a:lnTo>
                  <a:lnTo>
                    <a:pt x="127" y="2898"/>
                  </a:lnTo>
                  <a:lnTo>
                    <a:pt x="89" y="2923"/>
                  </a:lnTo>
                  <a:lnTo>
                    <a:pt x="51" y="2961"/>
                  </a:lnTo>
                  <a:lnTo>
                    <a:pt x="25" y="2999"/>
                  </a:lnTo>
                  <a:lnTo>
                    <a:pt x="0" y="3050"/>
                  </a:lnTo>
                  <a:lnTo>
                    <a:pt x="0" y="3100"/>
                  </a:lnTo>
                  <a:lnTo>
                    <a:pt x="0" y="3151"/>
                  </a:lnTo>
                  <a:lnTo>
                    <a:pt x="13" y="3202"/>
                  </a:lnTo>
                  <a:lnTo>
                    <a:pt x="38" y="3252"/>
                  </a:lnTo>
                  <a:lnTo>
                    <a:pt x="101" y="3379"/>
                  </a:lnTo>
                  <a:lnTo>
                    <a:pt x="190" y="3493"/>
                  </a:lnTo>
                  <a:lnTo>
                    <a:pt x="405" y="3771"/>
                  </a:lnTo>
                  <a:lnTo>
                    <a:pt x="620" y="4075"/>
                  </a:lnTo>
                  <a:lnTo>
                    <a:pt x="835" y="4366"/>
                  </a:lnTo>
                  <a:lnTo>
                    <a:pt x="822" y="4366"/>
                  </a:lnTo>
                  <a:lnTo>
                    <a:pt x="848" y="4391"/>
                  </a:lnTo>
                  <a:lnTo>
                    <a:pt x="936" y="4518"/>
                  </a:lnTo>
                  <a:lnTo>
                    <a:pt x="1076" y="4733"/>
                  </a:lnTo>
                  <a:lnTo>
                    <a:pt x="1430" y="5340"/>
                  </a:lnTo>
                  <a:lnTo>
                    <a:pt x="1607" y="5644"/>
                  </a:lnTo>
                  <a:lnTo>
                    <a:pt x="1797" y="5947"/>
                  </a:lnTo>
                  <a:lnTo>
                    <a:pt x="2138" y="6441"/>
                  </a:lnTo>
                  <a:lnTo>
                    <a:pt x="2480" y="6947"/>
                  </a:lnTo>
                  <a:lnTo>
                    <a:pt x="2480" y="6934"/>
                  </a:lnTo>
                  <a:lnTo>
                    <a:pt x="2493" y="6947"/>
                  </a:lnTo>
                  <a:lnTo>
                    <a:pt x="2493" y="6960"/>
                  </a:lnTo>
                  <a:lnTo>
                    <a:pt x="2657" y="7200"/>
                  </a:lnTo>
                  <a:lnTo>
                    <a:pt x="2784" y="7390"/>
                  </a:lnTo>
                  <a:lnTo>
                    <a:pt x="2809" y="7415"/>
                  </a:lnTo>
                  <a:lnTo>
                    <a:pt x="2822" y="7516"/>
                  </a:lnTo>
                  <a:lnTo>
                    <a:pt x="2822" y="7554"/>
                  </a:lnTo>
                  <a:lnTo>
                    <a:pt x="2847" y="7959"/>
                  </a:lnTo>
                  <a:lnTo>
                    <a:pt x="2847" y="8364"/>
                  </a:lnTo>
                  <a:lnTo>
                    <a:pt x="2834" y="9844"/>
                  </a:lnTo>
                  <a:lnTo>
                    <a:pt x="2834" y="10211"/>
                  </a:lnTo>
                  <a:lnTo>
                    <a:pt x="2847" y="10566"/>
                  </a:lnTo>
                  <a:lnTo>
                    <a:pt x="2872" y="10920"/>
                  </a:lnTo>
                  <a:lnTo>
                    <a:pt x="2923" y="11274"/>
                  </a:lnTo>
                  <a:lnTo>
                    <a:pt x="2948" y="11477"/>
                  </a:lnTo>
                  <a:lnTo>
                    <a:pt x="2986" y="11666"/>
                  </a:lnTo>
                  <a:lnTo>
                    <a:pt x="3037" y="11869"/>
                  </a:lnTo>
                  <a:lnTo>
                    <a:pt x="3087" y="12059"/>
                  </a:lnTo>
                  <a:lnTo>
                    <a:pt x="3151" y="12236"/>
                  </a:lnTo>
                  <a:lnTo>
                    <a:pt x="3226" y="12413"/>
                  </a:lnTo>
                  <a:lnTo>
                    <a:pt x="3404" y="12767"/>
                  </a:lnTo>
                  <a:lnTo>
                    <a:pt x="3505" y="12944"/>
                  </a:lnTo>
                  <a:lnTo>
                    <a:pt x="3606" y="13121"/>
                  </a:lnTo>
                  <a:lnTo>
                    <a:pt x="3733" y="13299"/>
                  </a:lnTo>
                  <a:lnTo>
                    <a:pt x="3808" y="13375"/>
                  </a:lnTo>
                  <a:lnTo>
                    <a:pt x="3884" y="13450"/>
                  </a:lnTo>
                  <a:lnTo>
                    <a:pt x="3960" y="13501"/>
                  </a:lnTo>
                  <a:lnTo>
                    <a:pt x="4036" y="13552"/>
                  </a:lnTo>
                  <a:lnTo>
                    <a:pt x="4112" y="13602"/>
                  </a:lnTo>
                  <a:lnTo>
                    <a:pt x="4201" y="13640"/>
                  </a:lnTo>
                  <a:lnTo>
                    <a:pt x="4289" y="13666"/>
                  </a:lnTo>
                  <a:lnTo>
                    <a:pt x="4378" y="13678"/>
                  </a:lnTo>
                  <a:lnTo>
                    <a:pt x="4479" y="13691"/>
                  </a:lnTo>
                  <a:lnTo>
                    <a:pt x="4568" y="13703"/>
                  </a:lnTo>
                  <a:lnTo>
                    <a:pt x="4694" y="13691"/>
                  </a:lnTo>
                  <a:lnTo>
                    <a:pt x="4897" y="13653"/>
                  </a:lnTo>
                  <a:lnTo>
                    <a:pt x="5074" y="13590"/>
                  </a:lnTo>
                  <a:lnTo>
                    <a:pt x="5251" y="13514"/>
                  </a:lnTo>
                  <a:lnTo>
                    <a:pt x="5428" y="13412"/>
                  </a:lnTo>
                  <a:lnTo>
                    <a:pt x="5593" y="13299"/>
                  </a:lnTo>
                  <a:lnTo>
                    <a:pt x="5681" y="13223"/>
                  </a:lnTo>
                  <a:lnTo>
                    <a:pt x="5757" y="13159"/>
                  </a:lnTo>
                  <a:lnTo>
                    <a:pt x="5871" y="13020"/>
                  </a:lnTo>
                  <a:lnTo>
                    <a:pt x="5985" y="12868"/>
                  </a:lnTo>
                  <a:lnTo>
                    <a:pt x="6099" y="12704"/>
                  </a:lnTo>
                  <a:lnTo>
                    <a:pt x="6200" y="12539"/>
                  </a:lnTo>
                  <a:lnTo>
                    <a:pt x="6402" y="12185"/>
                  </a:lnTo>
                  <a:lnTo>
                    <a:pt x="6567" y="11856"/>
                  </a:lnTo>
                  <a:lnTo>
                    <a:pt x="6731" y="11527"/>
                  </a:lnTo>
                  <a:lnTo>
                    <a:pt x="6908" y="11173"/>
                  </a:lnTo>
                  <a:lnTo>
                    <a:pt x="7060" y="10806"/>
                  </a:lnTo>
                  <a:lnTo>
                    <a:pt x="7199" y="10439"/>
                  </a:lnTo>
                  <a:lnTo>
                    <a:pt x="7313" y="10060"/>
                  </a:lnTo>
                  <a:lnTo>
                    <a:pt x="7415" y="9693"/>
                  </a:lnTo>
                  <a:lnTo>
                    <a:pt x="7503" y="9326"/>
                  </a:lnTo>
                  <a:lnTo>
                    <a:pt x="7579" y="8946"/>
                  </a:lnTo>
                  <a:lnTo>
                    <a:pt x="7642" y="8566"/>
                  </a:lnTo>
                  <a:lnTo>
                    <a:pt x="7680" y="8212"/>
                  </a:lnTo>
                  <a:lnTo>
                    <a:pt x="7731" y="7858"/>
                  </a:lnTo>
                  <a:lnTo>
                    <a:pt x="7756" y="7491"/>
                  </a:lnTo>
                  <a:lnTo>
                    <a:pt x="7769" y="7111"/>
                  </a:lnTo>
                  <a:lnTo>
                    <a:pt x="7756" y="6934"/>
                  </a:lnTo>
                  <a:lnTo>
                    <a:pt x="7744" y="6744"/>
                  </a:lnTo>
                  <a:lnTo>
                    <a:pt x="7706" y="6567"/>
                  </a:lnTo>
                  <a:lnTo>
                    <a:pt x="7668" y="6390"/>
                  </a:lnTo>
                  <a:lnTo>
                    <a:pt x="7604" y="6238"/>
                  </a:lnTo>
                  <a:lnTo>
                    <a:pt x="7554" y="6099"/>
                  </a:lnTo>
                  <a:lnTo>
                    <a:pt x="7440" y="5909"/>
                  </a:lnTo>
                  <a:lnTo>
                    <a:pt x="7313" y="5720"/>
                  </a:lnTo>
                  <a:lnTo>
                    <a:pt x="7174" y="5542"/>
                  </a:lnTo>
                  <a:lnTo>
                    <a:pt x="6934" y="5289"/>
                  </a:lnTo>
                  <a:lnTo>
                    <a:pt x="6769" y="5074"/>
                  </a:lnTo>
                  <a:lnTo>
                    <a:pt x="6757" y="5062"/>
                  </a:lnTo>
                  <a:lnTo>
                    <a:pt x="6757" y="5049"/>
                  </a:lnTo>
                  <a:lnTo>
                    <a:pt x="6592" y="4809"/>
                  </a:lnTo>
                  <a:lnTo>
                    <a:pt x="6453" y="4556"/>
                  </a:lnTo>
                  <a:lnTo>
                    <a:pt x="6263" y="4214"/>
                  </a:lnTo>
                  <a:lnTo>
                    <a:pt x="6073" y="3860"/>
                  </a:lnTo>
                  <a:lnTo>
                    <a:pt x="6086" y="3898"/>
                  </a:lnTo>
                  <a:lnTo>
                    <a:pt x="5972" y="3645"/>
                  </a:lnTo>
                  <a:lnTo>
                    <a:pt x="5858" y="3379"/>
                  </a:lnTo>
                  <a:lnTo>
                    <a:pt x="5643" y="2860"/>
                  </a:lnTo>
                  <a:lnTo>
                    <a:pt x="5352" y="2152"/>
                  </a:lnTo>
                  <a:lnTo>
                    <a:pt x="5188" y="1797"/>
                  </a:lnTo>
                  <a:lnTo>
                    <a:pt x="5023" y="1456"/>
                  </a:lnTo>
                  <a:lnTo>
                    <a:pt x="4846" y="1114"/>
                  </a:lnTo>
                  <a:lnTo>
                    <a:pt x="4669" y="785"/>
                  </a:lnTo>
                  <a:lnTo>
                    <a:pt x="4479" y="443"/>
                  </a:lnTo>
                  <a:lnTo>
                    <a:pt x="4340" y="216"/>
                  </a:lnTo>
                  <a:lnTo>
                    <a:pt x="4302" y="152"/>
                  </a:lnTo>
                  <a:lnTo>
                    <a:pt x="4239" y="102"/>
                  </a:lnTo>
                  <a:lnTo>
                    <a:pt x="4175" y="64"/>
                  </a:lnTo>
                  <a:lnTo>
                    <a:pt x="4087" y="51"/>
                  </a:lnTo>
                  <a:lnTo>
                    <a:pt x="4036" y="64"/>
                  </a:lnTo>
                  <a:lnTo>
                    <a:pt x="3986" y="76"/>
                  </a:lnTo>
                  <a:lnTo>
                    <a:pt x="3935" y="102"/>
                  </a:lnTo>
                  <a:lnTo>
                    <a:pt x="3897" y="152"/>
                  </a:lnTo>
                  <a:lnTo>
                    <a:pt x="3783" y="102"/>
                  </a:lnTo>
                  <a:lnTo>
                    <a:pt x="3682" y="76"/>
                  </a:lnTo>
                  <a:lnTo>
                    <a:pt x="3454" y="26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594150" y="4456775"/>
              <a:ext cx="174300" cy="406825"/>
            </a:xfrm>
            <a:custGeom>
              <a:avLst/>
              <a:gdLst/>
              <a:ahLst/>
              <a:cxnLst/>
              <a:rect l="l" t="t" r="r" b="b"/>
              <a:pathLst>
                <a:path w="6972" h="16273" extrusionOk="0">
                  <a:moveTo>
                    <a:pt x="5226" y="1"/>
                  </a:moveTo>
                  <a:lnTo>
                    <a:pt x="5175" y="13"/>
                  </a:lnTo>
                  <a:lnTo>
                    <a:pt x="5137" y="39"/>
                  </a:lnTo>
                  <a:lnTo>
                    <a:pt x="5087" y="77"/>
                  </a:lnTo>
                  <a:lnTo>
                    <a:pt x="5061" y="115"/>
                  </a:lnTo>
                  <a:lnTo>
                    <a:pt x="5036" y="165"/>
                  </a:lnTo>
                  <a:lnTo>
                    <a:pt x="5023" y="216"/>
                  </a:lnTo>
                  <a:lnTo>
                    <a:pt x="5011" y="266"/>
                  </a:lnTo>
                  <a:lnTo>
                    <a:pt x="5023" y="342"/>
                  </a:lnTo>
                  <a:lnTo>
                    <a:pt x="4985" y="431"/>
                  </a:lnTo>
                  <a:lnTo>
                    <a:pt x="4960" y="532"/>
                  </a:lnTo>
                  <a:lnTo>
                    <a:pt x="4935" y="735"/>
                  </a:lnTo>
                  <a:lnTo>
                    <a:pt x="4846" y="1241"/>
                  </a:lnTo>
                  <a:lnTo>
                    <a:pt x="4758" y="1747"/>
                  </a:lnTo>
                  <a:lnTo>
                    <a:pt x="4644" y="2405"/>
                  </a:lnTo>
                  <a:lnTo>
                    <a:pt x="4517" y="3050"/>
                  </a:lnTo>
                  <a:lnTo>
                    <a:pt x="4517" y="3063"/>
                  </a:lnTo>
                  <a:lnTo>
                    <a:pt x="4517" y="3075"/>
                  </a:lnTo>
                  <a:lnTo>
                    <a:pt x="4517" y="3088"/>
                  </a:lnTo>
                  <a:lnTo>
                    <a:pt x="4517" y="3101"/>
                  </a:lnTo>
                  <a:lnTo>
                    <a:pt x="4505" y="3164"/>
                  </a:lnTo>
                  <a:lnTo>
                    <a:pt x="4505" y="3126"/>
                  </a:lnTo>
                  <a:lnTo>
                    <a:pt x="4429" y="3518"/>
                  </a:lnTo>
                  <a:lnTo>
                    <a:pt x="4327" y="3898"/>
                  </a:lnTo>
                  <a:lnTo>
                    <a:pt x="4201" y="4315"/>
                  </a:lnTo>
                  <a:lnTo>
                    <a:pt x="4062" y="4720"/>
                  </a:lnTo>
                  <a:lnTo>
                    <a:pt x="4074" y="4695"/>
                  </a:lnTo>
                  <a:lnTo>
                    <a:pt x="3986" y="4948"/>
                  </a:lnTo>
                  <a:lnTo>
                    <a:pt x="3885" y="5201"/>
                  </a:lnTo>
                  <a:lnTo>
                    <a:pt x="3771" y="5441"/>
                  </a:lnTo>
                  <a:lnTo>
                    <a:pt x="3657" y="5694"/>
                  </a:lnTo>
                  <a:lnTo>
                    <a:pt x="3442" y="6074"/>
                  </a:lnTo>
                  <a:lnTo>
                    <a:pt x="3201" y="6454"/>
                  </a:lnTo>
                  <a:lnTo>
                    <a:pt x="2936" y="6821"/>
                  </a:lnTo>
                  <a:lnTo>
                    <a:pt x="2657" y="7162"/>
                  </a:lnTo>
                  <a:lnTo>
                    <a:pt x="2518" y="7314"/>
                  </a:lnTo>
                  <a:lnTo>
                    <a:pt x="2366" y="7466"/>
                  </a:lnTo>
                  <a:lnTo>
                    <a:pt x="2227" y="7580"/>
                  </a:lnTo>
                  <a:lnTo>
                    <a:pt x="2176" y="7605"/>
                  </a:lnTo>
                  <a:lnTo>
                    <a:pt x="2126" y="7630"/>
                  </a:lnTo>
                  <a:lnTo>
                    <a:pt x="2075" y="7618"/>
                  </a:lnTo>
                  <a:lnTo>
                    <a:pt x="1999" y="7592"/>
                  </a:lnTo>
                  <a:lnTo>
                    <a:pt x="1949" y="7580"/>
                  </a:lnTo>
                  <a:lnTo>
                    <a:pt x="1911" y="7554"/>
                  </a:lnTo>
                  <a:lnTo>
                    <a:pt x="1860" y="7516"/>
                  </a:lnTo>
                  <a:lnTo>
                    <a:pt x="1822" y="7479"/>
                  </a:lnTo>
                  <a:lnTo>
                    <a:pt x="1759" y="7390"/>
                  </a:lnTo>
                  <a:lnTo>
                    <a:pt x="1632" y="7175"/>
                  </a:lnTo>
                  <a:lnTo>
                    <a:pt x="1519" y="6960"/>
                  </a:lnTo>
                  <a:lnTo>
                    <a:pt x="1531" y="6998"/>
                  </a:lnTo>
                  <a:lnTo>
                    <a:pt x="1417" y="6757"/>
                  </a:lnTo>
                  <a:lnTo>
                    <a:pt x="1329" y="6530"/>
                  </a:lnTo>
                  <a:lnTo>
                    <a:pt x="1139" y="6049"/>
                  </a:lnTo>
                  <a:lnTo>
                    <a:pt x="1139" y="6023"/>
                  </a:lnTo>
                  <a:lnTo>
                    <a:pt x="1063" y="5821"/>
                  </a:lnTo>
                  <a:lnTo>
                    <a:pt x="1012" y="5631"/>
                  </a:lnTo>
                  <a:lnTo>
                    <a:pt x="911" y="5226"/>
                  </a:lnTo>
                  <a:lnTo>
                    <a:pt x="911" y="5214"/>
                  </a:lnTo>
                  <a:lnTo>
                    <a:pt x="911" y="5201"/>
                  </a:lnTo>
                  <a:lnTo>
                    <a:pt x="835" y="4783"/>
                  </a:lnTo>
                  <a:lnTo>
                    <a:pt x="797" y="4366"/>
                  </a:lnTo>
                  <a:lnTo>
                    <a:pt x="772" y="4037"/>
                  </a:lnTo>
                  <a:lnTo>
                    <a:pt x="772" y="3721"/>
                  </a:lnTo>
                  <a:lnTo>
                    <a:pt x="772" y="3392"/>
                  </a:lnTo>
                  <a:lnTo>
                    <a:pt x="785" y="3063"/>
                  </a:lnTo>
                  <a:lnTo>
                    <a:pt x="810" y="2430"/>
                  </a:lnTo>
                  <a:lnTo>
                    <a:pt x="810" y="2063"/>
                  </a:lnTo>
                  <a:lnTo>
                    <a:pt x="797" y="1987"/>
                  </a:lnTo>
                  <a:lnTo>
                    <a:pt x="759" y="1924"/>
                  </a:lnTo>
                  <a:lnTo>
                    <a:pt x="759" y="1873"/>
                  </a:lnTo>
                  <a:lnTo>
                    <a:pt x="734" y="1835"/>
                  </a:lnTo>
                  <a:lnTo>
                    <a:pt x="683" y="1759"/>
                  </a:lnTo>
                  <a:lnTo>
                    <a:pt x="620" y="1709"/>
                  </a:lnTo>
                  <a:lnTo>
                    <a:pt x="570" y="1684"/>
                  </a:lnTo>
                  <a:lnTo>
                    <a:pt x="456" y="1684"/>
                  </a:lnTo>
                  <a:lnTo>
                    <a:pt x="380" y="2342"/>
                  </a:lnTo>
                  <a:lnTo>
                    <a:pt x="367" y="2531"/>
                  </a:lnTo>
                  <a:lnTo>
                    <a:pt x="329" y="2924"/>
                  </a:lnTo>
                  <a:lnTo>
                    <a:pt x="291" y="3328"/>
                  </a:lnTo>
                  <a:lnTo>
                    <a:pt x="253" y="3771"/>
                  </a:lnTo>
                  <a:lnTo>
                    <a:pt x="215" y="4176"/>
                  </a:lnTo>
                  <a:lnTo>
                    <a:pt x="177" y="4897"/>
                  </a:lnTo>
                  <a:lnTo>
                    <a:pt x="152" y="5441"/>
                  </a:lnTo>
                  <a:lnTo>
                    <a:pt x="101" y="6681"/>
                  </a:lnTo>
                  <a:lnTo>
                    <a:pt x="76" y="7352"/>
                  </a:lnTo>
                  <a:lnTo>
                    <a:pt x="63" y="7630"/>
                  </a:lnTo>
                  <a:lnTo>
                    <a:pt x="51" y="7959"/>
                  </a:lnTo>
                  <a:lnTo>
                    <a:pt x="51" y="7934"/>
                  </a:lnTo>
                  <a:lnTo>
                    <a:pt x="13" y="8427"/>
                  </a:lnTo>
                  <a:lnTo>
                    <a:pt x="0" y="8655"/>
                  </a:lnTo>
                  <a:lnTo>
                    <a:pt x="26" y="9554"/>
                  </a:lnTo>
                  <a:lnTo>
                    <a:pt x="76" y="11186"/>
                  </a:lnTo>
                  <a:lnTo>
                    <a:pt x="101" y="11591"/>
                  </a:lnTo>
                  <a:lnTo>
                    <a:pt x="114" y="11806"/>
                  </a:lnTo>
                  <a:lnTo>
                    <a:pt x="114" y="11894"/>
                  </a:lnTo>
                  <a:lnTo>
                    <a:pt x="127" y="11983"/>
                  </a:lnTo>
                  <a:lnTo>
                    <a:pt x="127" y="12021"/>
                  </a:lnTo>
                  <a:lnTo>
                    <a:pt x="127" y="12034"/>
                  </a:lnTo>
                  <a:lnTo>
                    <a:pt x="127" y="12046"/>
                  </a:lnTo>
                  <a:lnTo>
                    <a:pt x="190" y="12831"/>
                  </a:lnTo>
                  <a:lnTo>
                    <a:pt x="228" y="13223"/>
                  </a:lnTo>
                  <a:lnTo>
                    <a:pt x="291" y="13628"/>
                  </a:lnTo>
                  <a:lnTo>
                    <a:pt x="354" y="14007"/>
                  </a:lnTo>
                  <a:lnTo>
                    <a:pt x="443" y="14400"/>
                  </a:lnTo>
                  <a:lnTo>
                    <a:pt x="544" y="14779"/>
                  </a:lnTo>
                  <a:lnTo>
                    <a:pt x="671" y="15159"/>
                  </a:lnTo>
                  <a:lnTo>
                    <a:pt x="810" y="15538"/>
                  </a:lnTo>
                  <a:lnTo>
                    <a:pt x="886" y="15728"/>
                  </a:lnTo>
                  <a:lnTo>
                    <a:pt x="962" y="15918"/>
                  </a:lnTo>
                  <a:lnTo>
                    <a:pt x="1050" y="16095"/>
                  </a:lnTo>
                  <a:lnTo>
                    <a:pt x="1101" y="16184"/>
                  </a:lnTo>
                  <a:lnTo>
                    <a:pt x="1164" y="16272"/>
                  </a:lnTo>
                  <a:lnTo>
                    <a:pt x="1354" y="16019"/>
                  </a:lnTo>
                  <a:lnTo>
                    <a:pt x="1822" y="15424"/>
                  </a:lnTo>
                  <a:lnTo>
                    <a:pt x="2037" y="15133"/>
                  </a:lnTo>
                  <a:lnTo>
                    <a:pt x="2265" y="14855"/>
                  </a:lnTo>
                  <a:lnTo>
                    <a:pt x="2366" y="14665"/>
                  </a:lnTo>
                  <a:lnTo>
                    <a:pt x="2480" y="14488"/>
                  </a:lnTo>
                  <a:lnTo>
                    <a:pt x="2455" y="14526"/>
                  </a:lnTo>
                  <a:lnTo>
                    <a:pt x="2518" y="14412"/>
                  </a:lnTo>
                  <a:lnTo>
                    <a:pt x="2518" y="14400"/>
                  </a:lnTo>
                  <a:lnTo>
                    <a:pt x="2531" y="14387"/>
                  </a:lnTo>
                  <a:lnTo>
                    <a:pt x="2733" y="13982"/>
                  </a:lnTo>
                  <a:lnTo>
                    <a:pt x="2847" y="13792"/>
                  </a:lnTo>
                  <a:lnTo>
                    <a:pt x="2961" y="13602"/>
                  </a:lnTo>
                  <a:lnTo>
                    <a:pt x="3050" y="13438"/>
                  </a:lnTo>
                  <a:lnTo>
                    <a:pt x="3265" y="13046"/>
                  </a:lnTo>
                  <a:lnTo>
                    <a:pt x="3480" y="12653"/>
                  </a:lnTo>
                  <a:lnTo>
                    <a:pt x="3644" y="12325"/>
                  </a:lnTo>
                  <a:lnTo>
                    <a:pt x="3809" y="12008"/>
                  </a:lnTo>
                  <a:lnTo>
                    <a:pt x="3998" y="11616"/>
                  </a:lnTo>
                  <a:lnTo>
                    <a:pt x="4163" y="11236"/>
                  </a:lnTo>
                  <a:lnTo>
                    <a:pt x="4340" y="10794"/>
                  </a:lnTo>
                  <a:lnTo>
                    <a:pt x="4492" y="10427"/>
                  </a:lnTo>
                  <a:lnTo>
                    <a:pt x="4656" y="10047"/>
                  </a:lnTo>
                  <a:lnTo>
                    <a:pt x="4872" y="9617"/>
                  </a:lnTo>
                  <a:lnTo>
                    <a:pt x="5150" y="9085"/>
                  </a:lnTo>
                  <a:lnTo>
                    <a:pt x="5238" y="8744"/>
                  </a:lnTo>
                  <a:lnTo>
                    <a:pt x="5327" y="8390"/>
                  </a:lnTo>
                  <a:lnTo>
                    <a:pt x="5492" y="7694"/>
                  </a:lnTo>
                  <a:lnTo>
                    <a:pt x="5593" y="7339"/>
                  </a:lnTo>
                  <a:lnTo>
                    <a:pt x="5707" y="6985"/>
                  </a:lnTo>
                  <a:lnTo>
                    <a:pt x="5947" y="6277"/>
                  </a:lnTo>
                  <a:lnTo>
                    <a:pt x="6187" y="5530"/>
                  </a:lnTo>
                  <a:lnTo>
                    <a:pt x="6301" y="5163"/>
                  </a:lnTo>
                  <a:lnTo>
                    <a:pt x="6403" y="4783"/>
                  </a:lnTo>
                  <a:lnTo>
                    <a:pt x="6580" y="4062"/>
                  </a:lnTo>
                  <a:lnTo>
                    <a:pt x="6731" y="3354"/>
                  </a:lnTo>
                  <a:lnTo>
                    <a:pt x="6883" y="2569"/>
                  </a:lnTo>
                  <a:lnTo>
                    <a:pt x="6947" y="2202"/>
                  </a:lnTo>
                  <a:lnTo>
                    <a:pt x="6959" y="2050"/>
                  </a:lnTo>
                  <a:lnTo>
                    <a:pt x="6972" y="1886"/>
                  </a:lnTo>
                  <a:lnTo>
                    <a:pt x="6959" y="1785"/>
                  </a:lnTo>
                  <a:lnTo>
                    <a:pt x="6947" y="1696"/>
                  </a:lnTo>
                  <a:lnTo>
                    <a:pt x="6909" y="1595"/>
                  </a:lnTo>
                  <a:lnTo>
                    <a:pt x="6858" y="1506"/>
                  </a:lnTo>
                  <a:lnTo>
                    <a:pt x="6757" y="1367"/>
                  </a:lnTo>
                  <a:lnTo>
                    <a:pt x="6656" y="1241"/>
                  </a:lnTo>
                  <a:lnTo>
                    <a:pt x="6491" y="1064"/>
                  </a:lnTo>
                  <a:lnTo>
                    <a:pt x="6327" y="899"/>
                  </a:lnTo>
                  <a:lnTo>
                    <a:pt x="5972" y="557"/>
                  </a:lnTo>
                  <a:lnTo>
                    <a:pt x="5605" y="203"/>
                  </a:lnTo>
                  <a:lnTo>
                    <a:pt x="5529" y="127"/>
                  </a:lnTo>
                  <a:lnTo>
                    <a:pt x="5454" y="64"/>
                  </a:lnTo>
                  <a:lnTo>
                    <a:pt x="5378" y="13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4486900" y="4277100"/>
              <a:ext cx="207225" cy="150600"/>
            </a:xfrm>
            <a:custGeom>
              <a:avLst/>
              <a:gdLst/>
              <a:ahLst/>
              <a:cxnLst/>
              <a:rect l="l" t="t" r="r" b="b"/>
              <a:pathLst>
                <a:path w="8289" h="6024" extrusionOk="0">
                  <a:moveTo>
                    <a:pt x="7403" y="1"/>
                  </a:moveTo>
                  <a:lnTo>
                    <a:pt x="7352" y="14"/>
                  </a:lnTo>
                  <a:lnTo>
                    <a:pt x="7302" y="39"/>
                  </a:lnTo>
                  <a:lnTo>
                    <a:pt x="6568" y="482"/>
                  </a:lnTo>
                  <a:lnTo>
                    <a:pt x="5884" y="874"/>
                  </a:lnTo>
                  <a:lnTo>
                    <a:pt x="5189" y="1254"/>
                  </a:lnTo>
                  <a:lnTo>
                    <a:pt x="4505" y="1659"/>
                  </a:lnTo>
                  <a:lnTo>
                    <a:pt x="3822" y="2063"/>
                  </a:lnTo>
                  <a:lnTo>
                    <a:pt x="3101" y="2506"/>
                  </a:lnTo>
                  <a:lnTo>
                    <a:pt x="2392" y="2911"/>
                  </a:lnTo>
                  <a:lnTo>
                    <a:pt x="1671" y="3316"/>
                  </a:lnTo>
                  <a:lnTo>
                    <a:pt x="1317" y="3506"/>
                  </a:lnTo>
                  <a:lnTo>
                    <a:pt x="963" y="3696"/>
                  </a:lnTo>
                  <a:lnTo>
                    <a:pt x="950" y="3708"/>
                  </a:lnTo>
                  <a:lnTo>
                    <a:pt x="937" y="3708"/>
                  </a:lnTo>
                  <a:lnTo>
                    <a:pt x="925" y="3721"/>
                  </a:lnTo>
                  <a:lnTo>
                    <a:pt x="912" y="3721"/>
                  </a:lnTo>
                  <a:lnTo>
                    <a:pt x="494" y="3923"/>
                  </a:lnTo>
                  <a:lnTo>
                    <a:pt x="393" y="3974"/>
                  </a:lnTo>
                  <a:lnTo>
                    <a:pt x="292" y="4025"/>
                  </a:lnTo>
                  <a:lnTo>
                    <a:pt x="216" y="4075"/>
                  </a:lnTo>
                  <a:lnTo>
                    <a:pt x="165" y="4138"/>
                  </a:lnTo>
                  <a:lnTo>
                    <a:pt x="153" y="4176"/>
                  </a:lnTo>
                  <a:lnTo>
                    <a:pt x="89" y="4214"/>
                  </a:lnTo>
                  <a:lnTo>
                    <a:pt x="39" y="4278"/>
                  </a:lnTo>
                  <a:lnTo>
                    <a:pt x="14" y="4341"/>
                  </a:lnTo>
                  <a:lnTo>
                    <a:pt x="1" y="4417"/>
                  </a:lnTo>
                  <a:lnTo>
                    <a:pt x="14" y="4493"/>
                  </a:lnTo>
                  <a:lnTo>
                    <a:pt x="52" y="4657"/>
                  </a:lnTo>
                  <a:lnTo>
                    <a:pt x="115" y="4822"/>
                  </a:lnTo>
                  <a:lnTo>
                    <a:pt x="254" y="5125"/>
                  </a:lnTo>
                  <a:lnTo>
                    <a:pt x="444" y="5505"/>
                  </a:lnTo>
                  <a:lnTo>
                    <a:pt x="532" y="5657"/>
                  </a:lnTo>
                  <a:lnTo>
                    <a:pt x="634" y="5796"/>
                  </a:lnTo>
                  <a:lnTo>
                    <a:pt x="659" y="5834"/>
                  </a:lnTo>
                  <a:lnTo>
                    <a:pt x="709" y="5872"/>
                  </a:lnTo>
                  <a:lnTo>
                    <a:pt x="747" y="5885"/>
                  </a:lnTo>
                  <a:lnTo>
                    <a:pt x="798" y="5897"/>
                  </a:lnTo>
                  <a:lnTo>
                    <a:pt x="836" y="5948"/>
                  </a:lnTo>
                  <a:lnTo>
                    <a:pt x="887" y="5986"/>
                  </a:lnTo>
                  <a:lnTo>
                    <a:pt x="950" y="6011"/>
                  </a:lnTo>
                  <a:lnTo>
                    <a:pt x="1026" y="6024"/>
                  </a:lnTo>
                  <a:lnTo>
                    <a:pt x="1089" y="6011"/>
                  </a:lnTo>
                  <a:lnTo>
                    <a:pt x="1152" y="5998"/>
                  </a:lnTo>
                  <a:lnTo>
                    <a:pt x="1380" y="5910"/>
                  </a:lnTo>
                  <a:lnTo>
                    <a:pt x="1620" y="5809"/>
                  </a:lnTo>
                  <a:lnTo>
                    <a:pt x="1848" y="5695"/>
                  </a:lnTo>
                  <a:lnTo>
                    <a:pt x="2329" y="5454"/>
                  </a:lnTo>
                  <a:lnTo>
                    <a:pt x="2797" y="5201"/>
                  </a:lnTo>
                  <a:lnTo>
                    <a:pt x="3518" y="4809"/>
                  </a:lnTo>
                  <a:lnTo>
                    <a:pt x="4202" y="4417"/>
                  </a:lnTo>
                  <a:lnTo>
                    <a:pt x="5644" y="3607"/>
                  </a:lnTo>
                  <a:lnTo>
                    <a:pt x="5986" y="3405"/>
                  </a:lnTo>
                  <a:lnTo>
                    <a:pt x="6315" y="3202"/>
                  </a:lnTo>
                  <a:lnTo>
                    <a:pt x="6644" y="2974"/>
                  </a:lnTo>
                  <a:lnTo>
                    <a:pt x="6973" y="2747"/>
                  </a:lnTo>
                  <a:lnTo>
                    <a:pt x="7542" y="2342"/>
                  </a:lnTo>
                  <a:lnTo>
                    <a:pt x="7833" y="2127"/>
                  </a:lnTo>
                  <a:lnTo>
                    <a:pt x="8124" y="1937"/>
                  </a:lnTo>
                  <a:lnTo>
                    <a:pt x="8162" y="1899"/>
                  </a:lnTo>
                  <a:lnTo>
                    <a:pt x="8187" y="1861"/>
                  </a:lnTo>
                  <a:lnTo>
                    <a:pt x="8213" y="1810"/>
                  </a:lnTo>
                  <a:lnTo>
                    <a:pt x="8225" y="1772"/>
                  </a:lnTo>
                  <a:lnTo>
                    <a:pt x="8225" y="1722"/>
                  </a:lnTo>
                  <a:lnTo>
                    <a:pt x="8213" y="1671"/>
                  </a:lnTo>
                  <a:lnTo>
                    <a:pt x="8200" y="1621"/>
                  </a:lnTo>
                  <a:lnTo>
                    <a:pt x="8187" y="1583"/>
                  </a:lnTo>
                  <a:lnTo>
                    <a:pt x="8213" y="1545"/>
                  </a:lnTo>
                  <a:lnTo>
                    <a:pt x="8251" y="1507"/>
                  </a:lnTo>
                  <a:lnTo>
                    <a:pt x="8263" y="1469"/>
                  </a:lnTo>
                  <a:lnTo>
                    <a:pt x="8276" y="1418"/>
                  </a:lnTo>
                  <a:lnTo>
                    <a:pt x="8288" y="1367"/>
                  </a:lnTo>
                  <a:lnTo>
                    <a:pt x="8276" y="1330"/>
                  </a:lnTo>
                  <a:lnTo>
                    <a:pt x="8276" y="1279"/>
                  </a:lnTo>
                  <a:lnTo>
                    <a:pt x="8251" y="1241"/>
                  </a:lnTo>
                  <a:lnTo>
                    <a:pt x="8061" y="937"/>
                  </a:lnTo>
                  <a:lnTo>
                    <a:pt x="7947" y="760"/>
                  </a:lnTo>
                  <a:lnTo>
                    <a:pt x="7858" y="583"/>
                  </a:lnTo>
                  <a:lnTo>
                    <a:pt x="7770" y="381"/>
                  </a:lnTo>
                  <a:lnTo>
                    <a:pt x="7757" y="355"/>
                  </a:lnTo>
                  <a:lnTo>
                    <a:pt x="7757" y="305"/>
                  </a:lnTo>
                  <a:lnTo>
                    <a:pt x="7732" y="267"/>
                  </a:lnTo>
                  <a:lnTo>
                    <a:pt x="7719" y="229"/>
                  </a:lnTo>
                  <a:lnTo>
                    <a:pt x="7681" y="191"/>
                  </a:lnTo>
                  <a:lnTo>
                    <a:pt x="7656" y="140"/>
                  </a:lnTo>
                  <a:lnTo>
                    <a:pt x="7631" y="90"/>
                  </a:lnTo>
                  <a:lnTo>
                    <a:pt x="7593" y="52"/>
                  </a:lnTo>
                  <a:lnTo>
                    <a:pt x="7542" y="26"/>
                  </a:lnTo>
                  <a:lnTo>
                    <a:pt x="7504" y="14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3959300" y="1922450"/>
              <a:ext cx="557050" cy="254650"/>
            </a:xfrm>
            <a:custGeom>
              <a:avLst/>
              <a:gdLst/>
              <a:ahLst/>
              <a:cxnLst/>
              <a:rect l="l" t="t" r="r" b="b"/>
              <a:pathLst>
                <a:path w="22282" h="10186" extrusionOk="0">
                  <a:moveTo>
                    <a:pt x="6946" y="0"/>
                  </a:moveTo>
                  <a:lnTo>
                    <a:pt x="6504" y="13"/>
                  </a:lnTo>
                  <a:lnTo>
                    <a:pt x="6213" y="25"/>
                  </a:lnTo>
                  <a:lnTo>
                    <a:pt x="5947" y="38"/>
                  </a:lnTo>
                  <a:lnTo>
                    <a:pt x="5833" y="51"/>
                  </a:lnTo>
                  <a:lnTo>
                    <a:pt x="5846" y="51"/>
                  </a:lnTo>
                  <a:lnTo>
                    <a:pt x="5504" y="63"/>
                  </a:lnTo>
                  <a:lnTo>
                    <a:pt x="3682" y="63"/>
                  </a:lnTo>
                  <a:lnTo>
                    <a:pt x="3062" y="76"/>
                  </a:lnTo>
                  <a:lnTo>
                    <a:pt x="2379" y="101"/>
                  </a:lnTo>
                  <a:lnTo>
                    <a:pt x="1658" y="139"/>
                  </a:lnTo>
                  <a:lnTo>
                    <a:pt x="1316" y="164"/>
                  </a:lnTo>
                  <a:lnTo>
                    <a:pt x="949" y="190"/>
                  </a:lnTo>
                  <a:lnTo>
                    <a:pt x="494" y="215"/>
                  </a:lnTo>
                  <a:lnTo>
                    <a:pt x="468" y="215"/>
                  </a:lnTo>
                  <a:lnTo>
                    <a:pt x="266" y="228"/>
                  </a:lnTo>
                  <a:lnTo>
                    <a:pt x="177" y="240"/>
                  </a:lnTo>
                  <a:lnTo>
                    <a:pt x="139" y="266"/>
                  </a:lnTo>
                  <a:lnTo>
                    <a:pt x="101" y="304"/>
                  </a:lnTo>
                  <a:lnTo>
                    <a:pt x="63" y="354"/>
                  </a:lnTo>
                  <a:lnTo>
                    <a:pt x="38" y="405"/>
                  </a:lnTo>
                  <a:lnTo>
                    <a:pt x="38" y="468"/>
                  </a:lnTo>
                  <a:lnTo>
                    <a:pt x="38" y="531"/>
                  </a:lnTo>
                  <a:lnTo>
                    <a:pt x="13" y="569"/>
                  </a:lnTo>
                  <a:lnTo>
                    <a:pt x="0" y="620"/>
                  </a:lnTo>
                  <a:lnTo>
                    <a:pt x="0" y="709"/>
                  </a:lnTo>
                  <a:lnTo>
                    <a:pt x="38" y="1025"/>
                  </a:lnTo>
                  <a:lnTo>
                    <a:pt x="38" y="1075"/>
                  </a:lnTo>
                  <a:lnTo>
                    <a:pt x="127" y="1607"/>
                  </a:lnTo>
                  <a:lnTo>
                    <a:pt x="203" y="1986"/>
                  </a:lnTo>
                  <a:lnTo>
                    <a:pt x="278" y="2341"/>
                  </a:lnTo>
                  <a:lnTo>
                    <a:pt x="380" y="2720"/>
                  </a:lnTo>
                  <a:lnTo>
                    <a:pt x="494" y="3087"/>
                  </a:lnTo>
                  <a:lnTo>
                    <a:pt x="620" y="3429"/>
                  </a:lnTo>
                  <a:lnTo>
                    <a:pt x="772" y="3796"/>
                  </a:lnTo>
                  <a:lnTo>
                    <a:pt x="936" y="4163"/>
                  </a:lnTo>
                  <a:lnTo>
                    <a:pt x="1101" y="4492"/>
                  </a:lnTo>
                  <a:lnTo>
                    <a:pt x="1265" y="4795"/>
                  </a:lnTo>
                  <a:lnTo>
                    <a:pt x="1430" y="5086"/>
                  </a:lnTo>
                  <a:lnTo>
                    <a:pt x="1443" y="5099"/>
                  </a:lnTo>
                  <a:lnTo>
                    <a:pt x="1493" y="5200"/>
                  </a:lnTo>
                  <a:lnTo>
                    <a:pt x="1822" y="5770"/>
                  </a:lnTo>
                  <a:lnTo>
                    <a:pt x="2012" y="6086"/>
                  </a:lnTo>
                  <a:lnTo>
                    <a:pt x="2214" y="6390"/>
                  </a:lnTo>
                  <a:lnTo>
                    <a:pt x="2455" y="6693"/>
                  </a:lnTo>
                  <a:lnTo>
                    <a:pt x="2682" y="6972"/>
                  </a:lnTo>
                  <a:lnTo>
                    <a:pt x="3201" y="7566"/>
                  </a:lnTo>
                  <a:lnTo>
                    <a:pt x="3442" y="7807"/>
                  </a:lnTo>
                  <a:lnTo>
                    <a:pt x="3454" y="7819"/>
                  </a:lnTo>
                  <a:lnTo>
                    <a:pt x="3593" y="7959"/>
                  </a:lnTo>
                  <a:lnTo>
                    <a:pt x="3733" y="8085"/>
                  </a:lnTo>
                  <a:lnTo>
                    <a:pt x="3821" y="8161"/>
                  </a:lnTo>
                  <a:lnTo>
                    <a:pt x="3897" y="8237"/>
                  </a:lnTo>
                  <a:lnTo>
                    <a:pt x="3998" y="8313"/>
                  </a:lnTo>
                  <a:lnTo>
                    <a:pt x="4036" y="8338"/>
                  </a:lnTo>
                  <a:lnTo>
                    <a:pt x="4188" y="8452"/>
                  </a:lnTo>
                  <a:lnTo>
                    <a:pt x="4327" y="8541"/>
                  </a:lnTo>
                  <a:lnTo>
                    <a:pt x="4365" y="8566"/>
                  </a:lnTo>
                  <a:lnTo>
                    <a:pt x="4504" y="8654"/>
                  </a:lnTo>
                  <a:lnTo>
                    <a:pt x="4656" y="8743"/>
                  </a:lnTo>
                  <a:lnTo>
                    <a:pt x="5023" y="8920"/>
                  </a:lnTo>
                  <a:lnTo>
                    <a:pt x="5162" y="8983"/>
                  </a:lnTo>
                  <a:lnTo>
                    <a:pt x="5302" y="9034"/>
                  </a:lnTo>
                  <a:lnTo>
                    <a:pt x="5365" y="9059"/>
                  </a:lnTo>
                  <a:lnTo>
                    <a:pt x="5719" y="9173"/>
                  </a:lnTo>
                  <a:lnTo>
                    <a:pt x="6073" y="9274"/>
                  </a:lnTo>
                  <a:lnTo>
                    <a:pt x="6428" y="9376"/>
                  </a:lnTo>
                  <a:lnTo>
                    <a:pt x="6782" y="9464"/>
                  </a:lnTo>
                  <a:lnTo>
                    <a:pt x="7136" y="9540"/>
                  </a:lnTo>
                  <a:lnTo>
                    <a:pt x="7503" y="9603"/>
                  </a:lnTo>
                  <a:lnTo>
                    <a:pt x="7870" y="9667"/>
                  </a:lnTo>
                  <a:lnTo>
                    <a:pt x="8591" y="9755"/>
                  </a:lnTo>
                  <a:lnTo>
                    <a:pt x="9313" y="9844"/>
                  </a:lnTo>
                  <a:lnTo>
                    <a:pt x="10755" y="10008"/>
                  </a:lnTo>
                  <a:lnTo>
                    <a:pt x="10793" y="10008"/>
                  </a:lnTo>
                  <a:lnTo>
                    <a:pt x="11274" y="10059"/>
                  </a:lnTo>
                  <a:lnTo>
                    <a:pt x="11767" y="10122"/>
                  </a:lnTo>
                  <a:lnTo>
                    <a:pt x="12273" y="10173"/>
                  </a:lnTo>
                  <a:lnTo>
                    <a:pt x="12653" y="10185"/>
                  </a:lnTo>
                  <a:lnTo>
                    <a:pt x="12931" y="10173"/>
                  </a:lnTo>
                  <a:lnTo>
                    <a:pt x="13210" y="10160"/>
                  </a:lnTo>
                  <a:lnTo>
                    <a:pt x="13501" y="10135"/>
                  </a:lnTo>
                  <a:lnTo>
                    <a:pt x="13792" y="10097"/>
                  </a:lnTo>
                  <a:lnTo>
                    <a:pt x="14159" y="10034"/>
                  </a:lnTo>
                  <a:lnTo>
                    <a:pt x="14513" y="9958"/>
                  </a:lnTo>
                  <a:lnTo>
                    <a:pt x="14854" y="9882"/>
                  </a:lnTo>
                  <a:lnTo>
                    <a:pt x="15221" y="9793"/>
                  </a:lnTo>
                  <a:lnTo>
                    <a:pt x="15968" y="9591"/>
                  </a:lnTo>
                  <a:lnTo>
                    <a:pt x="16322" y="9464"/>
                  </a:lnTo>
                  <a:lnTo>
                    <a:pt x="16360" y="9452"/>
                  </a:lnTo>
                  <a:lnTo>
                    <a:pt x="16487" y="9401"/>
                  </a:lnTo>
                  <a:lnTo>
                    <a:pt x="16689" y="9312"/>
                  </a:lnTo>
                  <a:lnTo>
                    <a:pt x="16854" y="9237"/>
                  </a:lnTo>
                  <a:lnTo>
                    <a:pt x="17005" y="9148"/>
                  </a:lnTo>
                  <a:lnTo>
                    <a:pt x="17347" y="8958"/>
                  </a:lnTo>
                  <a:lnTo>
                    <a:pt x="17689" y="8730"/>
                  </a:lnTo>
                  <a:lnTo>
                    <a:pt x="17992" y="8541"/>
                  </a:lnTo>
                  <a:lnTo>
                    <a:pt x="18334" y="8300"/>
                  </a:lnTo>
                  <a:lnTo>
                    <a:pt x="18625" y="8072"/>
                  </a:lnTo>
                  <a:lnTo>
                    <a:pt x="18891" y="7857"/>
                  </a:lnTo>
                  <a:lnTo>
                    <a:pt x="19131" y="7642"/>
                  </a:lnTo>
                  <a:lnTo>
                    <a:pt x="19397" y="7389"/>
                  </a:lnTo>
                  <a:lnTo>
                    <a:pt x="19650" y="7124"/>
                  </a:lnTo>
                  <a:lnTo>
                    <a:pt x="20029" y="6693"/>
                  </a:lnTo>
                  <a:lnTo>
                    <a:pt x="20143" y="6579"/>
                  </a:lnTo>
                  <a:lnTo>
                    <a:pt x="20194" y="6516"/>
                  </a:lnTo>
                  <a:lnTo>
                    <a:pt x="20396" y="6276"/>
                  </a:lnTo>
                  <a:lnTo>
                    <a:pt x="20611" y="6035"/>
                  </a:lnTo>
                  <a:lnTo>
                    <a:pt x="20827" y="5744"/>
                  </a:lnTo>
                  <a:lnTo>
                    <a:pt x="21042" y="5428"/>
                  </a:lnTo>
                  <a:lnTo>
                    <a:pt x="21219" y="5137"/>
                  </a:lnTo>
                  <a:lnTo>
                    <a:pt x="21383" y="4821"/>
                  </a:lnTo>
                  <a:lnTo>
                    <a:pt x="21535" y="4492"/>
                  </a:lnTo>
                  <a:lnTo>
                    <a:pt x="21674" y="4137"/>
                  </a:lnTo>
                  <a:lnTo>
                    <a:pt x="21801" y="3771"/>
                  </a:lnTo>
                  <a:lnTo>
                    <a:pt x="21889" y="3442"/>
                  </a:lnTo>
                  <a:lnTo>
                    <a:pt x="21965" y="3113"/>
                  </a:lnTo>
                  <a:lnTo>
                    <a:pt x="22041" y="2771"/>
                  </a:lnTo>
                  <a:lnTo>
                    <a:pt x="22104" y="2467"/>
                  </a:lnTo>
                  <a:lnTo>
                    <a:pt x="22142" y="2202"/>
                  </a:lnTo>
                  <a:lnTo>
                    <a:pt x="22168" y="1911"/>
                  </a:lnTo>
                  <a:lnTo>
                    <a:pt x="22180" y="1594"/>
                  </a:lnTo>
                  <a:lnTo>
                    <a:pt x="22180" y="886"/>
                  </a:lnTo>
                  <a:lnTo>
                    <a:pt x="22180" y="784"/>
                  </a:lnTo>
                  <a:lnTo>
                    <a:pt x="22168" y="709"/>
                  </a:lnTo>
                  <a:lnTo>
                    <a:pt x="22206" y="683"/>
                  </a:lnTo>
                  <a:lnTo>
                    <a:pt x="22231" y="658"/>
                  </a:lnTo>
                  <a:lnTo>
                    <a:pt x="22256" y="620"/>
                  </a:lnTo>
                  <a:lnTo>
                    <a:pt x="22269" y="569"/>
                  </a:lnTo>
                  <a:lnTo>
                    <a:pt x="22282" y="531"/>
                  </a:lnTo>
                  <a:lnTo>
                    <a:pt x="22282" y="481"/>
                  </a:lnTo>
                  <a:lnTo>
                    <a:pt x="22269" y="443"/>
                  </a:lnTo>
                  <a:lnTo>
                    <a:pt x="22256" y="392"/>
                  </a:lnTo>
                  <a:lnTo>
                    <a:pt x="22218" y="354"/>
                  </a:lnTo>
                  <a:lnTo>
                    <a:pt x="22168" y="316"/>
                  </a:lnTo>
                  <a:lnTo>
                    <a:pt x="22117" y="291"/>
                  </a:lnTo>
                  <a:lnTo>
                    <a:pt x="22054" y="278"/>
                  </a:lnTo>
                  <a:lnTo>
                    <a:pt x="22003" y="291"/>
                  </a:lnTo>
                  <a:lnTo>
                    <a:pt x="21953" y="304"/>
                  </a:lnTo>
                  <a:lnTo>
                    <a:pt x="21927" y="316"/>
                  </a:lnTo>
                  <a:lnTo>
                    <a:pt x="21851" y="354"/>
                  </a:lnTo>
                  <a:lnTo>
                    <a:pt x="21813" y="380"/>
                  </a:lnTo>
                  <a:lnTo>
                    <a:pt x="21776" y="392"/>
                  </a:lnTo>
                  <a:lnTo>
                    <a:pt x="21763" y="392"/>
                  </a:lnTo>
                  <a:lnTo>
                    <a:pt x="21624" y="405"/>
                  </a:lnTo>
                  <a:lnTo>
                    <a:pt x="21472" y="418"/>
                  </a:lnTo>
                  <a:lnTo>
                    <a:pt x="21396" y="418"/>
                  </a:lnTo>
                  <a:lnTo>
                    <a:pt x="21042" y="430"/>
                  </a:lnTo>
                  <a:lnTo>
                    <a:pt x="20510" y="443"/>
                  </a:lnTo>
                  <a:lnTo>
                    <a:pt x="19511" y="443"/>
                  </a:lnTo>
                  <a:lnTo>
                    <a:pt x="18600" y="430"/>
                  </a:lnTo>
                  <a:lnTo>
                    <a:pt x="17562" y="392"/>
                  </a:lnTo>
                  <a:lnTo>
                    <a:pt x="17221" y="380"/>
                  </a:lnTo>
                  <a:lnTo>
                    <a:pt x="16752" y="367"/>
                  </a:lnTo>
                  <a:lnTo>
                    <a:pt x="16069" y="342"/>
                  </a:lnTo>
                  <a:lnTo>
                    <a:pt x="16082" y="329"/>
                  </a:lnTo>
                  <a:lnTo>
                    <a:pt x="15879" y="316"/>
                  </a:lnTo>
                  <a:lnTo>
                    <a:pt x="15614" y="304"/>
                  </a:lnTo>
                  <a:lnTo>
                    <a:pt x="15335" y="291"/>
                  </a:lnTo>
                  <a:lnTo>
                    <a:pt x="15145" y="291"/>
                  </a:lnTo>
                  <a:lnTo>
                    <a:pt x="14766" y="342"/>
                  </a:lnTo>
                  <a:lnTo>
                    <a:pt x="14601" y="367"/>
                  </a:lnTo>
                  <a:lnTo>
                    <a:pt x="14563" y="367"/>
                  </a:lnTo>
                  <a:lnTo>
                    <a:pt x="14462" y="392"/>
                  </a:lnTo>
                  <a:lnTo>
                    <a:pt x="14424" y="392"/>
                  </a:lnTo>
                  <a:lnTo>
                    <a:pt x="14285" y="380"/>
                  </a:lnTo>
                  <a:lnTo>
                    <a:pt x="14260" y="380"/>
                  </a:lnTo>
                  <a:lnTo>
                    <a:pt x="13931" y="342"/>
                  </a:lnTo>
                  <a:lnTo>
                    <a:pt x="13627" y="316"/>
                  </a:lnTo>
                  <a:lnTo>
                    <a:pt x="13323" y="291"/>
                  </a:lnTo>
                  <a:lnTo>
                    <a:pt x="12653" y="228"/>
                  </a:lnTo>
                  <a:lnTo>
                    <a:pt x="12020" y="177"/>
                  </a:lnTo>
                  <a:lnTo>
                    <a:pt x="11666" y="152"/>
                  </a:lnTo>
                  <a:lnTo>
                    <a:pt x="11337" y="139"/>
                  </a:lnTo>
                  <a:lnTo>
                    <a:pt x="10704" y="139"/>
                  </a:lnTo>
                  <a:lnTo>
                    <a:pt x="10413" y="152"/>
                  </a:lnTo>
                  <a:lnTo>
                    <a:pt x="9831" y="139"/>
                  </a:lnTo>
                  <a:lnTo>
                    <a:pt x="9287" y="127"/>
                  </a:lnTo>
                  <a:lnTo>
                    <a:pt x="8604" y="101"/>
                  </a:lnTo>
                  <a:lnTo>
                    <a:pt x="7883" y="51"/>
                  </a:lnTo>
                  <a:lnTo>
                    <a:pt x="7908" y="51"/>
                  </a:lnTo>
                  <a:lnTo>
                    <a:pt x="7642" y="38"/>
                  </a:lnTo>
                  <a:lnTo>
                    <a:pt x="7465" y="25"/>
                  </a:lnTo>
                  <a:lnTo>
                    <a:pt x="7225" y="13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3904250" y="1335025"/>
              <a:ext cx="635500" cy="556450"/>
            </a:xfrm>
            <a:custGeom>
              <a:avLst/>
              <a:gdLst/>
              <a:ahLst/>
              <a:cxnLst/>
              <a:rect l="l" t="t" r="r" b="b"/>
              <a:pathLst>
                <a:path w="25420" h="22258" extrusionOk="0">
                  <a:moveTo>
                    <a:pt x="14956" y="1"/>
                  </a:moveTo>
                  <a:lnTo>
                    <a:pt x="14589" y="14"/>
                  </a:lnTo>
                  <a:lnTo>
                    <a:pt x="14197" y="39"/>
                  </a:lnTo>
                  <a:lnTo>
                    <a:pt x="13855" y="77"/>
                  </a:lnTo>
                  <a:lnTo>
                    <a:pt x="13450" y="140"/>
                  </a:lnTo>
                  <a:lnTo>
                    <a:pt x="13096" y="203"/>
                  </a:lnTo>
                  <a:lnTo>
                    <a:pt x="12755" y="292"/>
                  </a:lnTo>
                  <a:lnTo>
                    <a:pt x="12451" y="393"/>
                  </a:lnTo>
                  <a:lnTo>
                    <a:pt x="12109" y="520"/>
                  </a:lnTo>
                  <a:lnTo>
                    <a:pt x="11780" y="659"/>
                  </a:lnTo>
                  <a:lnTo>
                    <a:pt x="11590" y="760"/>
                  </a:lnTo>
                  <a:lnTo>
                    <a:pt x="11413" y="849"/>
                  </a:lnTo>
                  <a:lnTo>
                    <a:pt x="11401" y="861"/>
                  </a:lnTo>
                  <a:lnTo>
                    <a:pt x="11173" y="988"/>
                  </a:lnTo>
                  <a:lnTo>
                    <a:pt x="10996" y="1064"/>
                  </a:lnTo>
                  <a:lnTo>
                    <a:pt x="10831" y="1140"/>
                  </a:lnTo>
                  <a:lnTo>
                    <a:pt x="10781" y="1152"/>
                  </a:lnTo>
                  <a:lnTo>
                    <a:pt x="10730" y="1190"/>
                  </a:lnTo>
                  <a:lnTo>
                    <a:pt x="10692" y="1241"/>
                  </a:lnTo>
                  <a:lnTo>
                    <a:pt x="10667" y="1291"/>
                  </a:lnTo>
                  <a:lnTo>
                    <a:pt x="10642" y="1291"/>
                  </a:lnTo>
                  <a:lnTo>
                    <a:pt x="10426" y="1279"/>
                  </a:lnTo>
                  <a:lnTo>
                    <a:pt x="10161" y="1279"/>
                  </a:lnTo>
                  <a:lnTo>
                    <a:pt x="9971" y="1304"/>
                  </a:lnTo>
                  <a:lnTo>
                    <a:pt x="9731" y="1329"/>
                  </a:lnTo>
                  <a:lnTo>
                    <a:pt x="9604" y="1355"/>
                  </a:lnTo>
                  <a:lnTo>
                    <a:pt x="9490" y="1380"/>
                  </a:lnTo>
                  <a:lnTo>
                    <a:pt x="9262" y="1456"/>
                  </a:lnTo>
                  <a:lnTo>
                    <a:pt x="9047" y="1532"/>
                  </a:lnTo>
                  <a:lnTo>
                    <a:pt x="8908" y="1595"/>
                  </a:lnTo>
                  <a:lnTo>
                    <a:pt x="8756" y="1671"/>
                  </a:lnTo>
                  <a:lnTo>
                    <a:pt x="8604" y="1760"/>
                  </a:lnTo>
                  <a:lnTo>
                    <a:pt x="8453" y="1848"/>
                  </a:lnTo>
                  <a:lnTo>
                    <a:pt x="8313" y="1962"/>
                  </a:lnTo>
                  <a:lnTo>
                    <a:pt x="8162" y="2076"/>
                  </a:lnTo>
                  <a:lnTo>
                    <a:pt x="8010" y="2202"/>
                  </a:lnTo>
                  <a:lnTo>
                    <a:pt x="7858" y="2342"/>
                  </a:lnTo>
                  <a:lnTo>
                    <a:pt x="7719" y="2493"/>
                  </a:lnTo>
                  <a:lnTo>
                    <a:pt x="7580" y="2633"/>
                  </a:lnTo>
                  <a:lnTo>
                    <a:pt x="7466" y="2772"/>
                  </a:lnTo>
                  <a:lnTo>
                    <a:pt x="7364" y="2911"/>
                  </a:lnTo>
                  <a:lnTo>
                    <a:pt x="7175" y="3189"/>
                  </a:lnTo>
                  <a:lnTo>
                    <a:pt x="6998" y="3506"/>
                  </a:lnTo>
                  <a:lnTo>
                    <a:pt x="6884" y="3759"/>
                  </a:lnTo>
                  <a:lnTo>
                    <a:pt x="6770" y="4012"/>
                  </a:lnTo>
                  <a:lnTo>
                    <a:pt x="6706" y="4151"/>
                  </a:lnTo>
                  <a:lnTo>
                    <a:pt x="6453" y="4682"/>
                  </a:lnTo>
                  <a:lnTo>
                    <a:pt x="6453" y="4695"/>
                  </a:lnTo>
                  <a:lnTo>
                    <a:pt x="6403" y="4796"/>
                  </a:lnTo>
                  <a:lnTo>
                    <a:pt x="6264" y="5113"/>
                  </a:lnTo>
                  <a:lnTo>
                    <a:pt x="6112" y="5454"/>
                  </a:lnTo>
                  <a:lnTo>
                    <a:pt x="5985" y="5783"/>
                  </a:lnTo>
                  <a:lnTo>
                    <a:pt x="5859" y="6125"/>
                  </a:lnTo>
                  <a:lnTo>
                    <a:pt x="5859" y="6137"/>
                  </a:lnTo>
                  <a:lnTo>
                    <a:pt x="5846" y="6150"/>
                  </a:lnTo>
                  <a:lnTo>
                    <a:pt x="5821" y="6239"/>
                  </a:lnTo>
                  <a:lnTo>
                    <a:pt x="5745" y="6466"/>
                  </a:lnTo>
                  <a:lnTo>
                    <a:pt x="5745" y="6479"/>
                  </a:lnTo>
                  <a:lnTo>
                    <a:pt x="5353" y="7542"/>
                  </a:lnTo>
                  <a:lnTo>
                    <a:pt x="5176" y="8023"/>
                  </a:lnTo>
                  <a:lnTo>
                    <a:pt x="5062" y="8276"/>
                  </a:lnTo>
                  <a:lnTo>
                    <a:pt x="4948" y="8529"/>
                  </a:lnTo>
                  <a:lnTo>
                    <a:pt x="4783" y="8832"/>
                  </a:lnTo>
                  <a:lnTo>
                    <a:pt x="4606" y="9123"/>
                  </a:lnTo>
                  <a:lnTo>
                    <a:pt x="4404" y="9389"/>
                  </a:lnTo>
                  <a:lnTo>
                    <a:pt x="4176" y="9668"/>
                  </a:lnTo>
                  <a:lnTo>
                    <a:pt x="3948" y="9933"/>
                  </a:lnTo>
                  <a:lnTo>
                    <a:pt x="3733" y="10224"/>
                  </a:lnTo>
                  <a:lnTo>
                    <a:pt x="3531" y="10541"/>
                  </a:lnTo>
                  <a:lnTo>
                    <a:pt x="3354" y="10844"/>
                  </a:lnTo>
                  <a:lnTo>
                    <a:pt x="3202" y="11161"/>
                  </a:lnTo>
                  <a:lnTo>
                    <a:pt x="3062" y="11477"/>
                  </a:lnTo>
                  <a:lnTo>
                    <a:pt x="2949" y="11819"/>
                  </a:lnTo>
                  <a:lnTo>
                    <a:pt x="2860" y="12072"/>
                  </a:lnTo>
                  <a:lnTo>
                    <a:pt x="2784" y="12350"/>
                  </a:lnTo>
                  <a:lnTo>
                    <a:pt x="2746" y="12540"/>
                  </a:lnTo>
                  <a:lnTo>
                    <a:pt x="2721" y="12616"/>
                  </a:lnTo>
                  <a:lnTo>
                    <a:pt x="2708" y="12679"/>
                  </a:lnTo>
                  <a:lnTo>
                    <a:pt x="2670" y="12818"/>
                  </a:lnTo>
                  <a:lnTo>
                    <a:pt x="2670" y="12894"/>
                  </a:lnTo>
                  <a:lnTo>
                    <a:pt x="2683" y="12970"/>
                  </a:lnTo>
                  <a:lnTo>
                    <a:pt x="2658" y="13350"/>
                  </a:lnTo>
                  <a:lnTo>
                    <a:pt x="2658" y="13792"/>
                  </a:lnTo>
                  <a:lnTo>
                    <a:pt x="2670" y="14172"/>
                  </a:lnTo>
                  <a:lnTo>
                    <a:pt x="2683" y="14526"/>
                  </a:lnTo>
                  <a:lnTo>
                    <a:pt x="2708" y="14868"/>
                  </a:lnTo>
                  <a:lnTo>
                    <a:pt x="2734" y="15197"/>
                  </a:lnTo>
                  <a:lnTo>
                    <a:pt x="2771" y="15475"/>
                  </a:lnTo>
                  <a:lnTo>
                    <a:pt x="2822" y="15779"/>
                  </a:lnTo>
                  <a:lnTo>
                    <a:pt x="2620" y="15754"/>
                  </a:lnTo>
                  <a:lnTo>
                    <a:pt x="2480" y="15754"/>
                  </a:lnTo>
                  <a:lnTo>
                    <a:pt x="2265" y="15766"/>
                  </a:lnTo>
                  <a:lnTo>
                    <a:pt x="2076" y="15779"/>
                  </a:lnTo>
                  <a:lnTo>
                    <a:pt x="2025" y="15791"/>
                  </a:lnTo>
                  <a:lnTo>
                    <a:pt x="1911" y="15817"/>
                  </a:lnTo>
                  <a:lnTo>
                    <a:pt x="1797" y="15842"/>
                  </a:lnTo>
                  <a:lnTo>
                    <a:pt x="1519" y="15931"/>
                  </a:lnTo>
                  <a:lnTo>
                    <a:pt x="1418" y="15981"/>
                  </a:lnTo>
                  <a:lnTo>
                    <a:pt x="1316" y="16019"/>
                  </a:lnTo>
                  <a:lnTo>
                    <a:pt x="1304" y="16032"/>
                  </a:lnTo>
                  <a:lnTo>
                    <a:pt x="1278" y="16045"/>
                  </a:lnTo>
                  <a:lnTo>
                    <a:pt x="1063" y="16158"/>
                  </a:lnTo>
                  <a:lnTo>
                    <a:pt x="899" y="16272"/>
                  </a:lnTo>
                  <a:lnTo>
                    <a:pt x="747" y="16386"/>
                  </a:lnTo>
                  <a:lnTo>
                    <a:pt x="608" y="16513"/>
                  </a:lnTo>
                  <a:lnTo>
                    <a:pt x="494" y="16652"/>
                  </a:lnTo>
                  <a:lnTo>
                    <a:pt x="330" y="16854"/>
                  </a:lnTo>
                  <a:lnTo>
                    <a:pt x="254" y="16968"/>
                  </a:lnTo>
                  <a:lnTo>
                    <a:pt x="190" y="17082"/>
                  </a:lnTo>
                  <a:lnTo>
                    <a:pt x="127" y="17196"/>
                  </a:lnTo>
                  <a:lnTo>
                    <a:pt x="76" y="17322"/>
                  </a:lnTo>
                  <a:lnTo>
                    <a:pt x="38" y="17449"/>
                  </a:lnTo>
                  <a:lnTo>
                    <a:pt x="13" y="17588"/>
                  </a:lnTo>
                  <a:lnTo>
                    <a:pt x="1" y="17791"/>
                  </a:lnTo>
                  <a:lnTo>
                    <a:pt x="13" y="17993"/>
                  </a:lnTo>
                  <a:lnTo>
                    <a:pt x="64" y="18196"/>
                  </a:lnTo>
                  <a:lnTo>
                    <a:pt x="127" y="18385"/>
                  </a:lnTo>
                  <a:lnTo>
                    <a:pt x="228" y="18600"/>
                  </a:lnTo>
                  <a:lnTo>
                    <a:pt x="342" y="18803"/>
                  </a:lnTo>
                  <a:lnTo>
                    <a:pt x="355" y="18828"/>
                  </a:lnTo>
                  <a:lnTo>
                    <a:pt x="456" y="19018"/>
                  </a:lnTo>
                  <a:lnTo>
                    <a:pt x="583" y="19296"/>
                  </a:lnTo>
                  <a:lnTo>
                    <a:pt x="696" y="19587"/>
                  </a:lnTo>
                  <a:lnTo>
                    <a:pt x="772" y="19802"/>
                  </a:lnTo>
                  <a:lnTo>
                    <a:pt x="785" y="19828"/>
                  </a:lnTo>
                  <a:lnTo>
                    <a:pt x="912" y="20182"/>
                  </a:lnTo>
                  <a:lnTo>
                    <a:pt x="1051" y="20498"/>
                  </a:lnTo>
                  <a:lnTo>
                    <a:pt x="1127" y="20637"/>
                  </a:lnTo>
                  <a:lnTo>
                    <a:pt x="1190" y="20764"/>
                  </a:lnTo>
                  <a:lnTo>
                    <a:pt x="1291" y="20903"/>
                  </a:lnTo>
                  <a:lnTo>
                    <a:pt x="1392" y="21030"/>
                  </a:lnTo>
                  <a:lnTo>
                    <a:pt x="1494" y="21156"/>
                  </a:lnTo>
                  <a:lnTo>
                    <a:pt x="1595" y="21270"/>
                  </a:lnTo>
                  <a:lnTo>
                    <a:pt x="1747" y="21397"/>
                  </a:lnTo>
                  <a:lnTo>
                    <a:pt x="1898" y="21511"/>
                  </a:lnTo>
                  <a:lnTo>
                    <a:pt x="2050" y="21612"/>
                  </a:lnTo>
                  <a:lnTo>
                    <a:pt x="2189" y="21700"/>
                  </a:lnTo>
                  <a:lnTo>
                    <a:pt x="2367" y="21776"/>
                  </a:lnTo>
                  <a:lnTo>
                    <a:pt x="2531" y="21852"/>
                  </a:lnTo>
                  <a:lnTo>
                    <a:pt x="2696" y="21890"/>
                  </a:lnTo>
                  <a:lnTo>
                    <a:pt x="2898" y="21928"/>
                  </a:lnTo>
                  <a:lnTo>
                    <a:pt x="3138" y="21941"/>
                  </a:lnTo>
                  <a:lnTo>
                    <a:pt x="3391" y="21928"/>
                  </a:lnTo>
                  <a:lnTo>
                    <a:pt x="3619" y="21903"/>
                  </a:lnTo>
                  <a:lnTo>
                    <a:pt x="3847" y="21865"/>
                  </a:lnTo>
                  <a:lnTo>
                    <a:pt x="4037" y="21827"/>
                  </a:lnTo>
                  <a:lnTo>
                    <a:pt x="4227" y="21802"/>
                  </a:lnTo>
                  <a:lnTo>
                    <a:pt x="4492" y="21802"/>
                  </a:lnTo>
                  <a:lnTo>
                    <a:pt x="4758" y="21840"/>
                  </a:lnTo>
                  <a:lnTo>
                    <a:pt x="4973" y="21903"/>
                  </a:lnTo>
                  <a:lnTo>
                    <a:pt x="5188" y="21979"/>
                  </a:lnTo>
                  <a:lnTo>
                    <a:pt x="5340" y="22042"/>
                  </a:lnTo>
                  <a:lnTo>
                    <a:pt x="5504" y="22105"/>
                  </a:lnTo>
                  <a:lnTo>
                    <a:pt x="5783" y="22181"/>
                  </a:lnTo>
                  <a:lnTo>
                    <a:pt x="5935" y="22219"/>
                  </a:lnTo>
                  <a:lnTo>
                    <a:pt x="6099" y="22244"/>
                  </a:lnTo>
                  <a:lnTo>
                    <a:pt x="6352" y="22257"/>
                  </a:lnTo>
                  <a:lnTo>
                    <a:pt x="6542" y="22244"/>
                  </a:lnTo>
                  <a:lnTo>
                    <a:pt x="6719" y="22219"/>
                  </a:lnTo>
                  <a:lnTo>
                    <a:pt x="6871" y="22194"/>
                  </a:lnTo>
                  <a:lnTo>
                    <a:pt x="7035" y="22143"/>
                  </a:lnTo>
                  <a:lnTo>
                    <a:pt x="7187" y="22080"/>
                  </a:lnTo>
                  <a:lnTo>
                    <a:pt x="7339" y="22017"/>
                  </a:lnTo>
                  <a:lnTo>
                    <a:pt x="7504" y="21915"/>
                  </a:lnTo>
                  <a:lnTo>
                    <a:pt x="7643" y="21827"/>
                  </a:lnTo>
                  <a:lnTo>
                    <a:pt x="7807" y="21700"/>
                  </a:lnTo>
                  <a:lnTo>
                    <a:pt x="7921" y="21574"/>
                  </a:lnTo>
                  <a:lnTo>
                    <a:pt x="8048" y="21447"/>
                  </a:lnTo>
                  <a:lnTo>
                    <a:pt x="8162" y="21283"/>
                  </a:lnTo>
                  <a:lnTo>
                    <a:pt x="8263" y="21131"/>
                  </a:lnTo>
                  <a:lnTo>
                    <a:pt x="8364" y="20966"/>
                  </a:lnTo>
                  <a:lnTo>
                    <a:pt x="8427" y="20815"/>
                  </a:lnTo>
                  <a:lnTo>
                    <a:pt x="8491" y="20663"/>
                  </a:lnTo>
                  <a:lnTo>
                    <a:pt x="8769" y="20777"/>
                  </a:lnTo>
                  <a:lnTo>
                    <a:pt x="9060" y="20865"/>
                  </a:lnTo>
                  <a:lnTo>
                    <a:pt x="9629" y="21055"/>
                  </a:lnTo>
                  <a:lnTo>
                    <a:pt x="9984" y="21131"/>
                  </a:lnTo>
                  <a:lnTo>
                    <a:pt x="10350" y="21194"/>
                  </a:lnTo>
                  <a:lnTo>
                    <a:pt x="10654" y="21232"/>
                  </a:lnTo>
                  <a:lnTo>
                    <a:pt x="10996" y="21232"/>
                  </a:lnTo>
                  <a:lnTo>
                    <a:pt x="11261" y="21220"/>
                  </a:lnTo>
                  <a:lnTo>
                    <a:pt x="11413" y="21194"/>
                  </a:lnTo>
                  <a:lnTo>
                    <a:pt x="11565" y="21169"/>
                  </a:lnTo>
                  <a:lnTo>
                    <a:pt x="11628" y="21131"/>
                  </a:lnTo>
                  <a:lnTo>
                    <a:pt x="12033" y="21068"/>
                  </a:lnTo>
                  <a:lnTo>
                    <a:pt x="12312" y="21004"/>
                  </a:lnTo>
                  <a:lnTo>
                    <a:pt x="12615" y="20929"/>
                  </a:lnTo>
                  <a:lnTo>
                    <a:pt x="12653" y="20916"/>
                  </a:lnTo>
                  <a:lnTo>
                    <a:pt x="12881" y="20853"/>
                  </a:lnTo>
                  <a:lnTo>
                    <a:pt x="13121" y="20789"/>
                  </a:lnTo>
                  <a:lnTo>
                    <a:pt x="13539" y="20726"/>
                  </a:lnTo>
                  <a:lnTo>
                    <a:pt x="13957" y="20688"/>
                  </a:lnTo>
                  <a:lnTo>
                    <a:pt x="14286" y="20663"/>
                  </a:lnTo>
                  <a:lnTo>
                    <a:pt x="14741" y="20663"/>
                  </a:lnTo>
                  <a:lnTo>
                    <a:pt x="15488" y="20675"/>
                  </a:lnTo>
                  <a:lnTo>
                    <a:pt x="16652" y="20675"/>
                  </a:lnTo>
                  <a:lnTo>
                    <a:pt x="16778" y="20688"/>
                  </a:lnTo>
                  <a:lnTo>
                    <a:pt x="17259" y="20688"/>
                  </a:lnTo>
                  <a:lnTo>
                    <a:pt x="17601" y="20675"/>
                  </a:lnTo>
                  <a:lnTo>
                    <a:pt x="17942" y="20650"/>
                  </a:lnTo>
                  <a:lnTo>
                    <a:pt x="18296" y="20612"/>
                  </a:lnTo>
                  <a:lnTo>
                    <a:pt x="18980" y="20511"/>
                  </a:lnTo>
                  <a:lnTo>
                    <a:pt x="19359" y="20435"/>
                  </a:lnTo>
                  <a:lnTo>
                    <a:pt x="19688" y="20346"/>
                  </a:lnTo>
                  <a:lnTo>
                    <a:pt x="20005" y="20245"/>
                  </a:lnTo>
                  <a:lnTo>
                    <a:pt x="20321" y="20106"/>
                  </a:lnTo>
                  <a:lnTo>
                    <a:pt x="20650" y="19942"/>
                  </a:lnTo>
                  <a:lnTo>
                    <a:pt x="20979" y="19726"/>
                  </a:lnTo>
                  <a:lnTo>
                    <a:pt x="21181" y="19587"/>
                  </a:lnTo>
                  <a:lnTo>
                    <a:pt x="21371" y="19448"/>
                  </a:lnTo>
                  <a:lnTo>
                    <a:pt x="21422" y="19410"/>
                  </a:lnTo>
                  <a:lnTo>
                    <a:pt x="21536" y="19334"/>
                  </a:lnTo>
                  <a:lnTo>
                    <a:pt x="22092" y="18917"/>
                  </a:lnTo>
                  <a:lnTo>
                    <a:pt x="22193" y="18853"/>
                  </a:lnTo>
                  <a:lnTo>
                    <a:pt x="22447" y="18664"/>
                  </a:lnTo>
                  <a:lnTo>
                    <a:pt x="22712" y="18461"/>
                  </a:lnTo>
                  <a:lnTo>
                    <a:pt x="22953" y="18246"/>
                  </a:lnTo>
                  <a:lnTo>
                    <a:pt x="23079" y="18132"/>
                  </a:lnTo>
                  <a:lnTo>
                    <a:pt x="23180" y="18018"/>
                  </a:lnTo>
                  <a:lnTo>
                    <a:pt x="23180" y="18031"/>
                  </a:lnTo>
                  <a:lnTo>
                    <a:pt x="23206" y="17993"/>
                  </a:lnTo>
                  <a:lnTo>
                    <a:pt x="23446" y="17715"/>
                  </a:lnTo>
                  <a:lnTo>
                    <a:pt x="23661" y="17398"/>
                  </a:lnTo>
                  <a:lnTo>
                    <a:pt x="23788" y="17221"/>
                  </a:lnTo>
                  <a:lnTo>
                    <a:pt x="23889" y="17057"/>
                  </a:lnTo>
                  <a:lnTo>
                    <a:pt x="23978" y="16892"/>
                  </a:lnTo>
                  <a:lnTo>
                    <a:pt x="24053" y="16740"/>
                  </a:lnTo>
                  <a:lnTo>
                    <a:pt x="24193" y="16399"/>
                  </a:lnTo>
                  <a:lnTo>
                    <a:pt x="24306" y="16057"/>
                  </a:lnTo>
                  <a:lnTo>
                    <a:pt x="24408" y="15703"/>
                  </a:lnTo>
                  <a:lnTo>
                    <a:pt x="24496" y="15349"/>
                  </a:lnTo>
                  <a:lnTo>
                    <a:pt x="24547" y="15172"/>
                  </a:lnTo>
                  <a:lnTo>
                    <a:pt x="24686" y="14602"/>
                  </a:lnTo>
                  <a:lnTo>
                    <a:pt x="24851" y="14033"/>
                  </a:lnTo>
                  <a:lnTo>
                    <a:pt x="25002" y="13552"/>
                  </a:lnTo>
                  <a:lnTo>
                    <a:pt x="25142" y="13134"/>
                  </a:lnTo>
                  <a:lnTo>
                    <a:pt x="25268" y="12704"/>
                  </a:lnTo>
                  <a:lnTo>
                    <a:pt x="25344" y="12337"/>
                  </a:lnTo>
                  <a:lnTo>
                    <a:pt x="25382" y="12008"/>
                  </a:lnTo>
                  <a:lnTo>
                    <a:pt x="25407" y="11667"/>
                  </a:lnTo>
                  <a:lnTo>
                    <a:pt x="25420" y="11477"/>
                  </a:lnTo>
                  <a:lnTo>
                    <a:pt x="25407" y="11287"/>
                  </a:lnTo>
                  <a:lnTo>
                    <a:pt x="25369" y="10945"/>
                  </a:lnTo>
                  <a:lnTo>
                    <a:pt x="25319" y="10591"/>
                  </a:lnTo>
                  <a:lnTo>
                    <a:pt x="25230" y="10237"/>
                  </a:lnTo>
                  <a:lnTo>
                    <a:pt x="25129" y="9870"/>
                  </a:lnTo>
                  <a:lnTo>
                    <a:pt x="25028" y="9579"/>
                  </a:lnTo>
                  <a:lnTo>
                    <a:pt x="24914" y="9288"/>
                  </a:lnTo>
                  <a:lnTo>
                    <a:pt x="24686" y="8719"/>
                  </a:lnTo>
                  <a:lnTo>
                    <a:pt x="24610" y="8554"/>
                  </a:lnTo>
                  <a:lnTo>
                    <a:pt x="24572" y="8453"/>
                  </a:lnTo>
                  <a:lnTo>
                    <a:pt x="24306" y="7833"/>
                  </a:lnTo>
                  <a:lnTo>
                    <a:pt x="24167" y="7529"/>
                  </a:lnTo>
                  <a:lnTo>
                    <a:pt x="24015" y="7226"/>
                  </a:lnTo>
                  <a:lnTo>
                    <a:pt x="23826" y="6909"/>
                  </a:lnTo>
                  <a:lnTo>
                    <a:pt x="23623" y="6606"/>
                  </a:lnTo>
                  <a:lnTo>
                    <a:pt x="23408" y="6327"/>
                  </a:lnTo>
                  <a:lnTo>
                    <a:pt x="23206" y="6074"/>
                  </a:lnTo>
                  <a:lnTo>
                    <a:pt x="22801" y="5593"/>
                  </a:lnTo>
                  <a:lnTo>
                    <a:pt x="22307" y="5024"/>
                  </a:lnTo>
                  <a:lnTo>
                    <a:pt x="22042" y="4758"/>
                  </a:lnTo>
                  <a:lnTo>
                    <a:pt x="21814" y="4543"/>
                  </a:lnTo>
                  <a:lnTo>
                    <a:pt x="21498" y="4265"/>
                  </a:lnTo>
                  <a:lnTo>
                    <a:pt x="21472" y="4240"/>
                  </a:lnTo>
                  <a:lnTo>
                    <a:pt x="21257" y="4062"/>
                  </a:lnTo>
                  <a:lnTo>
                    <a:pt x="20991" y="3809"/>
                  </a:lnTo>
                  <a:lnTo>
                    <a:pt x="20776" y="3582"/>
                  </a:lnTo>
                  <a:lnTo>
                    <a:pt x="20574" y="3367"/>
                  </a:lnTo>
                  <a:lnTo>
                    <a:pt x="20511" y="3291"/>
                  </a:lnTo>
                  <a:lnTo>
                    <a:pt x="20030" y="2784"/>
                  </a:lnTo>
                  <a:lnTo>
                    <a:pt x="19688" y="2443"/>
                  </a:lnTo>
                  <a:lnTo>
                    <a:pt x="19030" y="1772"/>
                  </a:lnTo>
                  <a:lnTo>
                    <a:pt x="18992" y="1734"/>
                  </a:lnTo>
                  <a:lnTo>
                    <a:pt x="18803" y="1532"/>
                  </a:lnTo>
                  <a:lnTo>
                    <a:pt x="18524" y="1291"/>
                  </a:lnTo>
                  <a:lnTo>
                    <a:pt x="18258" y="1102"/>
                  </a:lnTo>
                  <a:lnTo>
                    <a:pt x="17980" y="899"/>
                  </a:lnTo>
                  <a:lnTo>
                    <a:pt x="17689" y="722"/>
                  </a:lnTo>
                  <a:lnTo>
                    <a:pt x="17385" y="532"/>
                  </a:lnTo>
                  <a:lnTo>
                    <a:pt x="17094" y="368"/>
                  </a:lnTo>
                  <a:lnTo>
                    <a:pt x="16930" y="292"/>
                  </a:lnTo>
                  <a:lnTo>
                    <a:pt x="16753" y="216"/>
                  </a:lnTo>
                  <a:lnTo>
                    <a:pt x="16550" y="153"/>
                  </a:lnTo>
                  <a:lnTo>
                    <a:pt x="16373" y="115"/>
                  </a:lnTo>
                  <a:lnTo>
                    <a:pt x="16032" y="64"/>
                  </a:lnTo>
                  <a:lnTo>
                    <a:pt x="15665" y="26"/>
                  </a:lnTo>
                  <a:lnTo>
                    <a:pt x="15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4022250" y="1430550"/>
              <a:ext cx="441600" cy="673475"/>
            </a:xfrm>
            <a:custGeom>
              <a:avLst/>
              <a:gdLst/>
              <a:ahLst/>
              <a:cxnLst/>
              <a:rect l="l" t="t" r="r" b="b"/>
              <a:pathLst>
                <a:path w="17664" h="26939" extrusionOk="0">
                  <a:moveTo>
                    <a:pt x="10021" y="1"/>
                  </a:moveTo>
                  <a:lnTo>
                    <a:pt x="9667" y="14"/>
                  </a:lnTo>
                  <a:lnTo>
                    <a:pt x="9312" y="39"/>
                  </a:lnTo>
                  <a:lnTo>
                    <a:pt x="8958" y="64"/>
                  </a:lnTo>
                  <a:lnTo>
                    <a:pt x="8604" y="102"/>
                  </a:lnTo>
                  <a:lnTo>
                    <a:pt x="8250" y="153"/>
                  </a:lnTo>
                  <a:lnTo>
                    <a:pt x="7895" y="216"/>
                  </a:lnTo>
                  <a:lnTo>
                    <a:pt x="7541" y="305"/>
                  </a:lnTo>
                  <a:lnTo>
                    <a:pt x="7187" y="406"/>
                  </a:lnTo>
                  <a:lnTo>
                    <a:pt x="6845" y="520"/>
                  </a:lnTo>
                  <a:lnTo>
                    <a:pt x="6504" y="659"/>
                  </a:lnTo>
                  <a:lnTo>
                    <a:pt x="6175" y="798"/>
                  </a:lnTo>
                  <a:lnTo>
                    <a:pt x="5858" y="950"/>
                  </a:lnTo>
                  <a:lnTo>
                    <a:pt x="5542" y="1140"/>
                  </a:lnTo>
                  <a:lnTo>
                    <a:pt x="5226" y="1342"/>
                  </a:lnTo>
                  <a:lnTo>
                    <a:pt x="4935" y="1557"/>
                  </a:lnTo>
                  <a:lnTo>
                    <a:pt x="4656" y="1772"/>
                  </a:lnTo>
                  <a:lnTo>
                    <a:pt x="4378" y="2013"/>
                  </a:lnTo>
                  <a:lnTo>
                    <a:pt x="4125" y="2266"/>
                  </a:lnTo>
                  <a:lnTo>
                    <a:pt x="3897" y="2532"/>
                  </a:lnTo>
                  <a:lnTo>
                    <a:pt x="3682" y="2797"/>
                  </a:lnTo>
                  <a:lnTo>
                    <a:pt x="3467" y="3088"/>
                  </a:lnTo>
                  <a:lnTo>
                    <a:pt x="3252" y="3392"/>
                  </a:lnTo>
                  <a:lnTo>
                    <a:pt x="3151" y="3544"/>
                  </a:lnTo>
                  <a:lnTo>
                    <a:pt x="3062" y="3708"/>
                  </a:lnTo>
                  <a:lnTo>
                    <a:pt x="2973" y="3873"/>
                  </a:lnTo>
                  <a:lnTo>
                    <a:pt x="2897" y="4050"/>
                  </a:lnTo>
                  <a:lnTo>
                    <a:pt x="2822" y="4214"/>
                  </a:lnTo>
                  <a:lnTo>
                    <a:pt x="2758" y="4391"/>
                  </a:lnTo>
                  <a:lnTo>
                    <a:pt x="2644" y="4746"/>
                  </a:lnTo>
                  <a:lnTo>
                    <a:pt x="2556" y="5087"/>
                  </a:lnTo>
                  <a:lnTo>
                    <a:pt x="2467" y="5442"/>
                  </a:lnTo>
                  <a:lnTo>
                    <a:pt x="2315" y="6150"/>
                  </a:lnTo>
                  <a:lnTo>
                    <a:pt x="2252" y="6492"/>
                  </a:lnTo>
                  <a:lnTo>
                    <a:pt x="2202" y="6846"/>
                  </a:lnTo>
                  <a:lnTo>
                    <a:pt x="2151" y="7213"/>
                  </a:lnTo>
                  <a:lnTo>
                    <a:pt x="2126" y="7580"/>
                  </a:lnTo>
                  <a:lnTo>
                    <a:pt x="2126" y="7605"/>
                  </a:lnTo>
                  <a:lnTo>
                    <a:pt x="2126" y="7618"/>
                  </a:lnTo>
                  <a:lnTo>
                    <a:pt x="2100" y="8111"/>
                  </a:lnTo>
                  <a:lnTo>
                    <a:pt x="2088" y="8592"/>
                  </a:lnTo>
                  <a:lnTo>
                    <a:pt x="1873" y="8567"/>
                  </a:lnTo>
                  <a:lnTo>
                    <a:pt x="1658" y="8554"/>
                  </a:lnTo>
                  <a:lnTo>
                    <a:pt x="1480" y="8567"/>
                  </a:lnTo>
                  <a:lnTo>
                    <a:pt x="1303" y="8580"/>
                  </a:lnTo>
                  <a:lnTo>
                    <a:pt x="1139" y="8605"/>
                  </a:lnTo>
                  <a:lnTo>
                    <a:pt x="974" y="8630"/>
                  </a:lnTo>
                  <a:lnTo>
                    <a:pt x="810" y="8693"/>
                  </a:lnTo>
                  <a:lnTo>
                    <a:pt x="645" y="8769"/>
                  </a:lnTo>
                  <a:lnTo>
                    <a:pt x="506" y="8858"/>
                  </a:lnTo>
                  <a:lnTo>
                    <a:pt x="380" y="8959"/>
                  </a:lnTo>
                  <a:lnTo>
                    <a:pt x="253" y="9086"/>
                  </a:lnTo>
                  <a:lnTo>
                    <a:pt x="164" y="9225"/>
                  </a:lnTo>
                  <a:lnTo>
                    <a:pt x="89" y="9377"/>
                  </a:lnTo>
                  <a:lnTo>
                    <a:pt x="38" y="9541"/>
                  </a:lnTo>
                  <a:lnTo>
                    <a:pt x="13" y="9642"/>
                  </a:lnTo>
                  <a:lnTo>
                    <a:pt x="0" y="9731"/>
                  </a:lnTo>
                  <a:lnTo>
                    <a:pt x="0" y="9832"/>
                  </a:lnTo>
                  <a:lnTo>
                    <a:pt x="0" y="9921"/>
                  </a:lnTo>
                  <a:lnTo>
                    <a:pt x="25" y="10073"/>
                  </a:lnTo>
                  <a:lnTo>
                    <a:pt x="51" y="10224"/>
                  </a:lnTo>
                  <a:lnTo>
                    <a:pt x="101" y="10364"/>
                  </a:lnTo>
                  <a:lnTo>
                    <a:pt x="152" y="10515"/>
                  </a:lnTo>
                  <a:lnTo>
                    <a:pt x="215" y="10642"/>
                  </a:lnTo>
                  <a:lnTo>
                    <a:pt x="304" y="10768"/>
                  </a:lnTo>
                  <a:lnTo>
                    <a:pt x="392" y="10895"/>
                  </a:lnTo>
                  <a:lnTo>
                    <a:pt x="493" y="11022"/>
                  </a:lnTo>
                  <a:lnTo>
                    <a:pt x="607" y="11135"/>
                  </a:lnTo>
                  <a:lnTo>
                    <a:pt x="721" y="11237"/>
                  </a:lnTo>
                  <a:lnTo>
                    <a:pt x="848" y="11325"/>
                  </a:lnTo>
                  <a:lnTo>
                    <a:pt x="987" y="11414"/>
                  </a:lnTo>
                  <a:lnTo>
                    <a:pt x="1126" y="11490"/>
                  </a:lnTo>
                  <a:lnTo>
                    <a:pt x="1265" y="11553"/>
                  </a:lnTo>
                  <a:lnTo>
                    <a:pt x="1417" y="11604"/>
                  </a:lnTo>
                  <a:lnTo>
                    <a:pt x="1582" y="11654"/>
                  </a:lnTo>
                  <a:lnTo>
                    <a:pt x="1898" y="11730"/>
                  </a:lnTo>
                  <a:lnTo>
                    <a:pt x="2214" y="11793"/>
                  </a:lnTo>
                  <a:lnTo>
                    <a:pt x="2531" y="11844"/>
                  </a:lnTo>
                  <a:lnTo>
                    <a:pt x="3011" y="11907"/>
                  </a:lnTo>
                  <a:lnTo>
                    <a:pt x="3480" y="11958"/>
                  </a:lnTo>
                  <a:lnTo>
                    <a:pt x="3555" y="12084"/>
                  </a:lnTo>
                  <a:lnTo>
                    <a:pt x="3669" y="12236"/>
                  </a:lnTo>
                  <a:lnTo>
                    <a:pt x="3935" y="12565"/>
                  </a:lnTo>
                  <a:lnTo>
                    <a:pt x="4074" y="12730"/>
                  </a:lnTo>
                  <a:lnTo>
                    <a:pt x="4226" y="12881"/>
                  </a:lnTo>
                  <a:lnTo>
                    <a:pt x="4466" y="13135"/>
                  </a:lnTo>
                  <a:lnTo>
                    <a:pt x="4719" y="13362"/>
                  </a:lnTo>
                  <a:lnTo>
                    <a:pt x="5226" y="13830"/>
                  </a:lnTo>
                  <a:lnTo>
                    <a:pt x="5453" y="14033"/>
                  </a:lnTo>
                  <a:lnTo>
                    <a:pt x="5706" y="14223"/>
                  </a:lnTo>
                  <a:lnTo>
                    <a:pt x="5985" y="14425"/>
                  </a:lnTo>
                  <a:lnTo>
                    <a:pt x="6276" y="14602"/>
                  </a:lnTo>
                  <a:lnTo>
                    <a:pt x="6807" y="14919"/>
                  </a:lnTo>
                  <a:lnTo>
                    <a:pt x="7086" y="15083"/>
                  </a:lnTo>
                  <a:lnTo>
                    <a:pt x="7364" y="15222"/>
                  </a:lnTo>
                  <a:lnTo>
                    <a:pt x="7642" y="15349"/>
                  </a:lnTo>
                  <a:lnTo>
                    <a:pt x="7921" y="15450"/>
                  </a:lnTo>
                  <a:lnTo>
                    <a:pt x="7908" y="15475"/>
                  </a:lnTo>
                  <a:lnTo>
                    <a:pt x="7883" y="15817"/>
                  </a:lnTo>
                  <a:lnTo>
                    <a:pt x="7845" y="16184"/>
                  </a:lnTo>
                  <a:lnTo>
                    <a:pt x="7807" y="16551"/>
                  </a:lnTo>
                  <a:lnTo>
                    <a:pt x="7718" y="17247"/>
                  </a:lnTo>
                  <a:lnTo>
                    <a:pt x="7604" y="17917"/>
                  </a:lnTo>
                  <a:lnTo>
                    <a:pt x="7503" y="18512"/>
                  </a:lnTo>
                  <a:lnTo>
                    <a:pt x="7440" y="18828"/>
                  </a:lnTo>
                  <a:lnTo>
                    <a:pt x="7377" y="18841"/>
                  </a:lnTo>
                  <a:lnTo>
                    <a:pt x="7010" y="18929"/>
                  </a:lnTo>
                  <a:lnTo>
                    <a:pt x="6643" y="19018"/>
                  </a:lnTo>
                  <a:lnTo>
                    <a:pt x="5997" y="19132"/>
                  </a:lnTo>
                  <a:lnTo>
                    <a:pt x="5694" y="19195"/>
                  </a:lnTo>
                  <a:lnTo>
                    <a:pt x="5390" y="19233"/>
                  </a:lnTo>
                  <a:lnTo>
                    <a:pt x="5276" y="19233"/>
                  </a:lnTo>
                  <a:lnTo>
                    <a:pt x="5238" y="19246"/>
                  </a:lnTo>
                  <a:lnTo>
                    <a:pt x="5200" y="19271"/>
                  </a:lnTo>
                  <a:lnTo>
                    <a:pt x="5162" y="19296"/>
                  </a:lnTo>
                  <a:lnTo>
                    <a:pt x="5137" y="19334"/>
                  </a:lnTo>
                  <a:lnTo>
                    <a:pt x="5112" y="19372"/>
                  </a:lnTo>
                  <a:lnTo>
                    <a:pt x="5099" y="19410"/>
                  </a:lnTo>
                  <a:lnTo>
                    <a:pt x="5099" y="19461"/>
                  </a:lnTo>
                  <a:lnTo>
                    <a:pt x="5099" y="19512"/>
                  </a:lnTo>
                  <a:lnTo>
                    <a:pt x="5099" y="19549"/>
                  </a:lnTo>
                  <a:lnTo>
                    <a:pt x="5112" y="19638"/>
                  </a:lnTo>
                  <a:lnTo>
                    <a:pt x="5137" y="19739"/>
                  </a:lnTo>
                  <a:lnTo>
                    <a:pt x="5238" y="20018"/>
                  </a:lnTo>
                  <a:lnTo>
                    <a:pt x="5428" y="20524"/>
                  </a:lnTo>
                  <a:lnTo>
                    <a:pt x="5618" y="21055"/>
                  </a:lnTo>
                  <a:lnTo>
                    <a:pt x="5808" y="21574"/>
                  </a:lnTo>
                  <a:lnTo>
                    <a:pt x="5871" y="21776"/>
                  </a:lnTo>
                  <a:lnTo>
                    <a:pt x="5934" y="21979"/>
                  </a:lnTo>
                  <a:lnTo>
                    <a:pt x="6061" y="22422"/>
                  </a:lnTo>
                  <a:lnTo>
                    <a:pt x="6238" y="23130"/>
                  </a:lnTo>
                  <a:lnTo>
                    <a:pt x="6428" y="23813"/>
                  </a:lnTo>
                  <a:lnTo>
                    <a:pt x="6630" y="24484"/>
                  </a:lnTo>
                  <a:lnTo>
                    <a:pt x="6845" y="25142"/>
                  </a:lnTo>
                  <a:lnTo>
                    <a:pt x="7048" y="25787"/>
                  </a:lnTo>
                  <a:lnTo>
                    <a:pt x="7225" y="26445"/>
                  </a:lnTo>
                  <a:lnTo>
                    <a:pt x="7275" y="26648"/>
                  </a:lnTo>
                  <a:lnTo>
                    <a:pt x="7313" y="26610"/>
                  </a:lnTo>
                  <a:lnTo>
                    <a:pt x="7377" y="26572"/>
                  </a:lnTo>
                  <a:lnTo>
                    <a:pt x="7452" y="26559"/>
                  </a:lnTo>
                  <a:lnTo>
                    <a:pt x="7528" y="26546"/>
                  </a:lnTo>
                  <a:lnTo>
                    <a:pt x="7592" y="26559"/>
                  </a:lnTo>
                  <a:lnTo>
                    <a:pt x="7668" y="26572"/>
                  </a:lnTo>
                  <a:lnTo>
                    <a:pt x="7718" y="26597"/>
                  </a:lnTo>
                  <a:lnTo>
                    <a:pt x="7769" y="26622"/>
                  </a:lnTo>
                  <a:lnTo>
                    <a:pt x="7832" y="26622"/>
                  </a:lnTo>
                  <a:lnTo>
                    <a:pt x="7895" y="26635"/>
                  </a:lnTo>
                  <a:lnTo>
                    <a:pt x="7971" y="26660"/>
                  </a:lnTo>
                  <a:lnTo>
                    <a:pt x="8047" y="26698"/>
                  </a:lnTo>
                  <a:lnTo>
                    <a:pt x="8098" y="26749"/>
                  </a:lnTo>
                  <a:lnTo>
                    <a:pt x="8123" y="26800"/>
                  </a:lnTo>
                  <a:lnTo>
                    <a:pt x="8148" y="26850"/>
                  </a:lnTo>
                  <a:lnTo>
                    <a:pt x="8148" y="26913"/>
                  </a:lnTo>
                  <a:lnTo>
                    <a:pt x="8148" y="26939"/>
                  </a:lnTo>
                  <a:lnTo>
                    <a:pt x="8439" y="26660"/>
                  </a:lnTo>
                  <a:lnTo>
                    <a:pt x="8579" y="26521"/>
                  </a:lnTo>
                  <a:lnTo>
                    <a:pt x="8705" y="26382"/>
                  </a:lnTo>
                  <a:lnTo>
                    <a:pt x="8983" y="26053"/>
                  </a:lnTo>
                  <a:lnTo>
                    <a:pt x="9224" y="25775"/>
                  </a:lnTo>
                  <a:lnTo>
                    <a:pt x="9667" y="25294"/>
                  </a:lnTo>
                  <a:lnTo>
                    <a:pt x="10084" y="24826"/>
                  </a:lnTo>
                  <a:lnTo>
                    <a:pt x="10097" y="24826"/>
                  </a:lnTo>
                  <a:lnTo>
                    <a:pt x="10097" y="24813"/>
                  </a:lnTo>
                  <a:lnTo>
                    <a:pt x="10110" y="24800"/>
                  </a:lnTo>
                  <a:lnTo>
                    <a:pt x="10122" y="24788"/>
                  </a:lnTo>
                  <a:lnTo>
                    <a:pt x="10148" y="24750"/>
                  </a:lnTo>
                  <a:lnTo>
                    <a:pt x="10135" y="24775"/>
                  </a:lnTo>
                  <a:lnTo>
                    <a:pt x="10565" y="24294"/>
                  </a:lnTo>
                  <a:lnTo>
                    <a:pt x="10995" y="23813"/>
                  </a:lnTo>
                  <a:lnTo>
                    <a:pt x="11830" y="22852"/>
                  </a:lnTo>
                  <a:lnTo>
                    <a:pt x="11970" y="22687"/>
                  </a:lnTo>
                  <a:lnTo>
                    <a:pt x="12197" y="22447"/>
                  </a:lnTo>
                  <a:lnTo>
                    <a:pt x="12438" y="22207"/>
                  </a:lnTo>
                  <a:lnTo>
                    <a:pt x="12893" y="21738"/>
                  </a:lnTo>
                  <a:lnTo>
                    <a:pt x="13323" y="21296"/>
                  </a:lnTo>
                  <a:lnTo>
                    <a:pt x="13678" y="20954"/>
                  </a:lnTo>
                  <a:lnTo>
                    <a:pt x="13728" y="20891"/>
                  </a:lnTo>
                  <a:lnTo>
                    <a:pt x="13754" y="20815"/>
                  </a:lnTo>
                  <a:lnTo>
                    <a:pt x="13741" y="20739"/>
                  </a:lnTo>
                  <a:lnTo>
                    <a:pt x="13716" y="20676"/>
                  </a:lnTo>
                  <a:lnTo>
                    <a:pt x="13716" y="20612"/>
                  </a:lnTo>
                  <a:lnTo>
                    <a:pt x="13690" y="20549"/>
                  </a:lnTo>
                  <a:lnTo>
                    <a:pt x="13652" y="20498"/>
                  </a:lnTo>
                  <a:lnTo>
                    <a:pt x="13602" y="20448"/>
                  </a:lnTo>
                  <a:lnTo>
                    <a:pt x="13083" y="20106"/>
                  </a:lnTo>
                  <a:lnTo>
                    <a:pt x="13045" y="20081"/>
                  </a:lnTo>
                  <a:lnTo>
                    <a:pt x="13020" y="20056"/>
                  </a:lnTo>
                  <a:lnTo>
                    <a:pt x="12729" y="19866"/>
                  </a:lnTo>
                  <a:lnTo>
                    <a:pt x="12665" y="19815"/>
                  </a:lnTo>
                  <a:lnTo>
                    <a:pt x="12640" y="19803"/>
                  </a:lnTo>
                  <a:lnTo>
                    <a:pt x="12374" y="19625"/>
                  </a:lnTo>
                  <a:lnTo>
                    <a:pt x="12387" y="19625"/>
                  </a:lnTo>
                  <a:lnTo>
                    <a:pt x="12223" y="19512"/>
                  </a:lnTo>
                  <a:lnTo>
                    <a:pt x="12185" y="19474"/>
                  </a:lnTo>
                  <a:lnTo>
                    <a:pt x="12147" y="19436"/>
                  </a:lnTo>
                  <a:lnTo>
                    <a:pt x="12210" y="19157"/>
                  </a:lnTo>
                  <a:lnTo>
                    <a:pt x="12197" y="19183"/>
                  </a:lnTo>
                  <a:lnTo>
                    <a:pt x="12324" y="18575"/>
                  </a:lnTo>
                  <a:lnTo>
                    <a:pt x="12324" y="18563"/>
                  </a:lnTo>
                  <a:lnTo>
                    <a:pt x="12324" y="18550"/>
                  </a:lnTo>
                  <a:lnTo>
                    <a:pt x="12425" y="18132"/>
                  </a:lnTo>
                  <a:lnTo>
                    <a:pt x="12590" y="17462"/>
                  </a:lnTo>
                  <a:lnTo>
                    <a:pt x="12665" y="17133"/>
                  </a:lnTo>
                  <a:lnTo>
                    <a:pt x="12729" y="16791"/>
                  </a:lnTo>
                  <a:lnTo>
                    <a:pt x="12792" y="16450"/>
                  </a:lnTo>
                  <a:lnTo>
                    <a:pt x="12843" y="16095"/>
                  </a:lnTo>
                  <a:lnTo>
                    <a:pt x="12893" y="15766"/>
                  </a:lnTo>
                  <a:lnTo>
                    <a:pt x="12906" y="15652"/>
                  </a:lnTo>
                  <a:lnTo>
                    <a:pt x="12918" y="15526"/>
                  </a:lnTo>
                  <a:lnTo>
                    <a:pt x="13222" y="15425"/>
                  </a:lnTo>
                  <a:lnTo>
                    <a:pt x="13513" y="15298"/>
                  </a:lnTo>
                  <a:lnTo>
                    <a:pt x="13792" y="15172"/>
                  </a:lnTo>
                  <a:lnTo>
                    <a:pt x="14070" y="15020"/>
                  </a:lnTo>
                  <a:lnTo>
                    <a:pt x="14386" y="14843"/>
                  </a:lnTo>
                  <a:lnTo>
                    <a:pt x="14690" y="14653"/>
                  </a:lnTo>
                  <a:lnTo>
                    <a:pt x="14981" y="14450"/>
                  </a:lnTo>
                  <a:lnTo>
                    <a:pt x="15259" y="14223"/>
                  </a:lnTo>
                  <a:lnTo>
                    <a:pt x="15247" y="14235"/>
                  </a:lnTo>
                  <a:lnTo>
                    <a:pt x="15474" y="14033"/>
                  </a:lnTo>
                  <a:lnTo>
                    <a:pt x="15689" y="13818"/>
                  </a:lnTo>
                  <a:lnTo>
                    <a:pt x="15892" y="13590"/>
                  </a:lnTo>
                  <a:lnTo>
                    <a:pt x="16094" y="13350"/>
                  </a:lnTo>
                  <a:lnTo>
                    <a:pt x="16284" y="13097"/>
                  </a:lnTo>
                  <a:lnTo>
                    <a:pt x="16449" y="12831"/>
                  </a:lnTo>
                  <a:lnTo>
                    <a:pt x="16588" y="12578"/>
                  </a:lnTo>
                  <a:lnTo>
                    <a:pt x="16727" y="12325"/>
                  </a:lnTo>
                  <a:lnTo>
                    <a:pt x="16993" y="11768"/>
                  </a:lnTo>
                  <a:lnTo>
                    <a:pt x="17119" y="11477"/>
                  </a:lnTo>
                  <a:lnTo>
                    <a:pt x="17246" y="11186"/>
                  </a:lnTo>
                  <a:lnTo>
                    <a:pt x="17360" y="10844"/>
                  </a:lnTo>
                  <a:lnTo>
                    <a:pt x="17461" y="10503"/>
                  </a:lnTo>
                  <a:lnTo>
                    <a:pt x="17549" y="10161"/>
                  </a:lnTo>
                  <a:lnTo>
                    <a:pt x="17613" y="9807"/>
                  </a:lnTo>
                  <a:lnTo>
                    <a:pt x="17651" y="9453"/>
                  </a:lnTo>
                  <a:lnTo>
                    <a:pt x="17663" y="9111"/>
                  </a:lnTo>
                  <a:lnTo>
                    <a:pt x="17651" y="8757"/>
                  </a:lnTo>
                  <a:lnTo>
                    <a:pt x="17638" y="8402"/>
                  </a:lnTo>
                  <a:lnTo>
                    <a:pt x="17625" y="8061"/>
                  </a:lnTo>
                  <a:lnTo>
                    <a:pt x="17587" y="7719"/>
                  </a:lnTo>
                  <a:lnTo>
                    <a:pt x="17524" y="7365"/>
                  </a:lnTo>
                  <a:lnTo>
                    <a:pt x="17461" y="7011"/>
                  </a:lnTo>
                  <a:lnTo>
                    <a:pt x="17385" y="6669"/>
                  </a:lnTo>
                  <a:lnTo>
                    <a:pt x="17284" y="6340"/>
                  </a:lnTo>
                  <a:lnTo>
                    <a:pt x="17182" y="6011"/>
                  </a:lnTo>
                  <a:lnTo>
                    <a:pt x="17081" y="5669"/>
                  </a:lnTo>
                  <a:lnTo>
                    <a:pt x="16955" y="5328"/>
                  </a:lnTo>
                  <a:lnTo>
                    <a:pt x="16828" y="4986"/>
                  </a:lnTo>
                  <a:lnTo>
                    <a:pt x="16562" y="4328"/>
                  </a:lnTo>
                  <a:lnTo>
                    <a:pt x="16423" y="3974"/>
                  </a:lnTo>
                  <a:lnTo>
                    <a:pt x="16259" y="3632"/>
                  </a:lnTo>
                  <a:lnTo>
                    <a:pt x="16082" y="3341"/>
                  </a:lnTo>
                  <a:lnTo>
                    <a:pt x="15905" y="3050"/>
                  </a:lnTo>
                  <a:lnTo>
                    <a:pt x="15854" y="2987"/>
                  </a:lnTo>
                  <a:lnTo>
                    <a:pt x="15879" y="3012"/>
                  </a:lnTo>
                  <a:lnTo>
                    <a:pt x="15626" y="2671"/>
                  </a:lnTo>
                  <a:lnTo>
                    <a:pt x="15373" y="2354"/>
                  </a:lnTo>
                  <a:lnTo>
                    <a:pt x="15373" y="2367"/>
                  </a:lnTo>
                  <a:lnTo>
                    <a:pt x="15360" y="2354"/>
                  </a:lnTo>
                  <a:lnTo>
                    <a:pt x="14956" y="1912"/>
                  </a:lnTo>
                  <a:lnTo>
                    <a:pt x="14740" y="1684"/>
                  </a:lnTo>
                  <a:lnTo>
                    <a:pt x="14500" y="1481"/>
                  </a:lnTo>
                  <a:lnTo>
                    <a:pt x="14272" y="1292"/>
                  </a:lnTo>
                  <a:lnTo>
                    <a:pt x="14146" y="1190"/>
                  </a:lnTo>
                  <a:lnTo>
                    <a:pt x="14019" y="1114"/>
                  </a:lnTo>
                  <a:lnTo>
                    <a:pt x="13766" y="963"/>
                  </a:lnTo>
                  <a:lnTo>
                    <a:pt x="13501" y="836"/>
                  </a:lnTo>
                  <a:lnTo>
                    <a:pt x="13526" y="849"/>
                  </a:lnTo>
                  <a:lnTo>
                    <a:pt x="13475" y="823"/>
                  </a:lnTo>
                  <a:lnTo>
                    <a:pt x="13146" y="659"/>
                  </a:lnTo>
                  <a:lnTo>
                    <a:pt x="12805" y="494"/>
                  </a:lnTo>
                  <a:lnTo>
                    <a:pt x="12463" y="355"/>
                  </a:lnTo>
                  <a:lnTo>
                    <a:pt x="12298" y="292"/>
                  </a:lnTo>
                  <a:lnTo>
                    <a:pt x="12121" y="241"/>
                  </a:lnTo>
                  <a:lnTo>
                    <a:pt x="11780" y="165"/>
                  </a:lnTo>
                  <a:lnTo>
                    <a:pt x="11425" y="102"/>
                  </a:lnTo>
                  <a:lnTo>
                    <a:pt x="11084" y="52"/>
                  </a:lnTo>
                  <a:lnTo>
                    <a:pt x="10730" y="14"/>
                  </a:lnTo>
                  <a:lnTo>
                    <a:pt x="10375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053550" y="1395775"/>
              <a:ext cx="421050" cy="249900"/>
            </a:xfrm>
            <a:custGeom>
              <a:avLst/>
              <a:gdLst/>
              <a:ahLst/>
              <a:cxnLst/>
              <a:rect l="l" t="t" r="r" b="b"/>
              <a:pathLst>
                <a:path w="16842" h="9996" extrusionOk="0">
                  <a:moveTo>
                    <a:pt x="8592" y="0"/>
                  </a:moveTo>
                  <a:lnTo>
                    <a:pt x="8314" y="13"/>
                  </a:lnTo>
                  <a:lnTo>
                    <a:pt x="7972" y="51"/>
                  </a:lnTo>
                  <a:lnTo>
                    <a:pt x="7605" y="89"/>
                  </a:lnTo>
                  <a:lnTo>
                    <a:pt x="7213" y="165"/>
                  </a:lnTo>
                  <a:lnTo>
                    <a:pt x="6795" y="241"/>
                  </a:lnTo>
                  <a:lnTo>
                    <a:pt x="6428" y="342"/>
                  </a:lnTo>
                  <a:lnTo>
                    <a:pt x="6074" y="430"/>
                  </a:lnTo>
                  <a:lnTo>
                    <a:pt x="5505" y="595"/>
                  </a:lnTo>
                  <a:lnTo>
                    <a:pt x="5441" y="608"/>
                  </a:lnTo>
                  <a:lnTo>
                    <a:pt x="5365" y="633"/>
                  </a:lnTo>
                  <a:lnTo>
                    <a:pt x="4998" y="734"/>
                  </a:lnTo>
                  <a:lnTo>
                    <a:pt x="4644" y="848"/>
                  </a:lnTo>
                  <a:lnTo>
                    <a:pt x="4303" y="974"/>
                  </a:lnTo>
                  <a:lnTo>
                    <a:pt x="4138" y="1050"/>
                  </a:lnTo>
                  <a:lnTo>
                    <a:pt x="3974" y="1126"/>
                  </a:lnTo>
                  <a:lnTo>
                    <a:pt x="3961" y="1139"/>
                  </a:lnTo>
                  <a:lnTo>
                    <a:pt x="3645" y="1303"/>
                  </a:lnTo>
                  <a:lnTo>
                    <a:pt x="3480" y="1405"/>
                  </a:lnTo>
                  <a:lnTo>
                    <a:pt x="3316" y="1506"/>
                  </a:lnTo>
                  <a:lnTo>
                    <a:pt x="3265" y="1544"/>
                  </a:lnTo>
                  <a:lnTo>
                    <a:pt x="3151" y="1620"/>
                  </a:lnTo>
                  <a:lnTo>
                    <a:pt x="3063" y="1683"/>
                  </a:lnTo>
                  <a:lnTo>
                    <a:pt x="2987" y="1746"/>
                  </a:lnTo>
                  <a:lnTo>
                    <a:pt x="2860" y="1847"/>
                  </a:lnTo>
                  <a:lnTo>
                    <a:pt x="2734" y="1961"/>
                  </a:lnTo>
                  <a:lnTo>
                    <a:pt x="2708" y="1987"/>
                  </a:lnTo>
                  <a:lnTo>
                    <a:pt x="2417" y="2265"/>
                  </a:lnTo>
                  <a:lnTo>
                    <a:pt x="2152" y="2543"/>
                  </a:lnTo>
                  <a:lnTo>
                    <a:pt x="1899" y="2834"/>
                  </a:lnTo>
                  <a:lnTo>
                    <a:pt x="1683" y="3100"/>
                  </a:lnTo>
                  <a:lnTo>
                    <a:pt x="1494" y="3341"/>
                  </a:lnTo>
                  <a:lnTo>
                    <a:pt x="1468" y="3366"/>
                  </a:lnTo>
                  <a:lnTo>
                    <a:pt x="1430" y="3429"/>
                  </a:lnTo>
                  <a:lnTo>
                    <a:pt x="1241" y="3682"/>
                  </a:lnTo>
                  <a:lnTo>
                    <a:pt x="1026" y="3998"/>
                  </a:lnTo>
                  <a:lnTo>
                    <a:pt x="937" y="4150"/>
                  </a:lnTo>
                  <a:lnTo>
                    <a:pt x="848" y="4302"/>
                  </a:lnTo>
                  <a:lnTo>
                    <a:pt x="684" y="4631"/>
                  </a:lnTo>
                  <a:lnTo>
                    <a:pt x="532" y="4998"/>
                  </a:lnTo>
                  <a:lnTo>
                    <a:pt x="507" y="5049"/>
                  </a:lnTo>
                  <a:lnTo>
                    <a:pt x="443" y="5200"/>
                  </a:lnTo>
                  <a:lnTo>
                    <a:pt x="418" y="5302"/>
                  </a:lnTo>
                  <a:lnTo>
                    <a:pt x="380" y="5390"/>
                  </a:lnTo>
                  <a:lnTo>
                    <a:pt x="304" y="5669"/>
                  </a:lnTo>
                  <a:lnTo>
                    <a:pt x="304" y="5681"/>
                  </a:lnTo>
                  <a:lnTo>
                    <a:pt x="292" y="5719"/>
                  </a:lnTo>
                  <a:lnTo>
                    <a:pt x="190" y="6086"/>
                  </a:lnTo>
                  <a:lnTo>
                    <a:pt x="115" y="6478"/>
                  </a:lnTo>
                  <a:lnTo>
                    <a:pt x="51" y="6871"/>
                  </a:lnTo>
                  <a:lnTo>
                    <a:pt x="26" y="7200"/>
                  </a:lnTo>
                  <a:lnTo>
                    <a:pt x="1" y="7592"/>
                  </a:lnTo>
                  <a:lnTo>
                    <a:pt x="1" y="7946"/>
                  </a:lnTo>
                  <a:lnTo>
                    <a:pt x="26" y="8313"/>
                  </a:lnTo>
                  <a:lnTo>
                    <a:pt x="39" y="8503"/>
                  </a:lnTo>
                  <a:lnTo>
                    <a:pt x="77" y="8705"/>
                  </a:lnTo>
                  <a:lnTo>
                    <a:pt x="102" y="8870"/>
                  </a:lnTo>
                  <a:lnTo>
                    <a:pt x="152" y="9047"/>
                  </a:lnTo>
                  <a:lnTo>
                    <a:pt x="216" y="9224"/>
                  </a:lnTo>
                  <a:lnTo>
                    <a:pt x="292" y="9401"/>
                  </a:lnTo>
                  <a:lnTo>
                    <a:pt x="368" y="9566"/>
                  </a:lnTo>
                  <a:lnTo>
                    <a:pt x="456" y="9718"/>
                  </a:lnTo>
                  <a:lnTo>
                    <a:pt x="456" y="9743"/>
                  </a:lnTo>
                  <a:lnTo>
                    <a:pt x="519" y="9831"/>
                  </a:lnTo>
                  <a:lnTo>
                    <a:pt x="557" y="9857"/>
                  </a:lnTo>
                  <a:lnTo>
                    <a:pt x="608" y="9882"/>
                  </a:lnTo>
                  <a:lnTo>
                    <a:pt x="608" y="9895"/>
                  </a:lnTo>
                  <a:lnTo>
                    <a:pt x="646" y="9933"/>
                  </a:lnTo>
                  <a:lnTo>
                    <a:pt x="684" y="9958"/>
                  </a:lnTo>
                  <a:lnTo>
                    <a:pt x="722" y="9983"/>
                  </a:lnTo>
                  <a:lnTo>
                    <a:pt x="772" y="9996"/>
                  </a:lnTo>
                  <a:lnTo>
                    <a:pt x="836" y="9996"/>
                  </a:lnTo>
                  <a:lnTo>
                    <a:pt x="924" y="9983"/>
                  </a:lnTo>
                  <a:lnTo>
                    <a:pt x="1063" y="9971"/>
                  </a:lnTo>
                  <a:lnTo>
                    <a:pt x="1190" y="9945"/>
                  </a:lnTo>
                  <a:lnTo>
                    <a:pt x="1430" y="9895"/>
                  </a:lnTo>
                  <a:lnTo>
                    <a:pt x="1658" y="9819"/>
                  </a:lnTo>
                  <a:lnTo>
                    <a:pt x="1886" y="9718"/>
                  </a:lnTo>
                  <a:lnTo>
                    <a:pt x="2114" y="9578"/>
                  </a:lnTo>
                  <a:lnTo>
                    <a:pt x="2354" y="9426"/>
                  </a:lnTo>
                  <a:lnTo>
                    <a:pt x="2632" y="9199"/>
                  </a:lnTo>
                  <a:lnTo>
                    <a:pt x="2911" y="8958"/>
                  </a:lnTo>
                  <a:lnTo>
                    <a:pt x="3139" y="8718"/>
                  </a:lnTo>
                  <a:lnTo>
                    <a:pt x="3379" y="8440"/>
                  </a:lnTo>
                  <a:lnTo>
                    <a:pt x="3594" y="8161"/>
                  </a:lnTo>
                  <a:lnTo>
                    <a:pt x="3796" y="7858"/>
                  </a:lnTo>
                  <a:lnTo>
                    <a:pt x="3936" y="7630"/>
                  </a:lnTo>
                  <a:lnTo>
                    <a:pt x="4151" y="7288"/>
                  </a:lnTo>
                  <a:lnTo>
                    <a:pt x="4265" y="7136"/>
                  </a:lnTo>
                  <a:lnTo>
                    <a:pt x="4378" y="6997"/>
                  </a:lnTo>
                  <a:lnTo>
                    <a:pt x="4518" y="6845"/>
                  </a:lnTo>
                  <a:lnTo>
                    <a:pt x="4670" y="6693"/>
                  </a:lnTo>
                  <a:lnTo>
                    <a:pt x="4885" y="6529"/>
                  </a:lnTo>
                  <a:lnTo>
                    <a:pt x="5125" y="6352"/>
                  </a:lnTo>
                  <a:lnTo>
                    <a:pt x="5340" y="6213"/>
                  </a:lnTo>
                  <a:lnTo>
                    <a:pt x="5568" y="6061"/>
                  </a:lnTo>
                  <a:lnTo>
                    <a:pt x="5821" y="5896"/>
                  </a:lnTo>
                  <a:lnTo>
                    <a:pt x="6150" y="5631"/>
                  </a:lnTo>
                  <a:lnTo>
                    <a:pt x="6466" y="5352"/>
                  </a:lnTo>
                  <a:lnTo>
                    <a:pt x="6605" y="5226"/>
                  </a:lnTo>
                  <a:lnTo>
                    <a:pt x="6732" y="5099"/>
                  </a:lnTo>
                  <a:lnTo>
                    <a:pt x="6846" y="4960"/>
                  </a:lnTo>
                  <a:lnTo>
                    <a:pt x="6960" y="4821"/>
                  </a:lnTo>
                  <a:lnTo>
                    <a:pt x="7061" y="4682"/>
                  </a:lnTo>
                  <a:lnTo>
                    <a:pt x="7162" y="4517"/>
                  </a:lnTo>
                  <a:lnTo>
                    <a:pt x="7365" y="4188"/>
                  </a:lnTo>
                  <a:lnTo>
                    <a:pt x="7491" y="3923"/>
                  </a:lnTo>
                  <a:lnTo>
                    <a:pt x="7618" y="3632"/>
                  </a:lnTo>
                  <a:lnTo>
                    <a:pt x="7719" y="3328"/>
                  </a:lnTo>
                  <a:lnTo>
                    <a:pt x="7795" y="3012"/>
                  </a:lnTo>
                  <a:lnTo>
                    <a:pt x="7807" y="3037"/>
                  </a:lnTo>
                  <a:lnTo>
                    <a:pt x="7820" y="3037"/>
                  </a:lnTo>
                  <a:lnTo>
                    <a:pt x="8035" y="3290"/>
                  </a:lnTo>
                  <a:lnTo>
                    <a:pt x="8225" y="3480"/>
                  </a:lnTo>
                  <a:lnTo>
                    <a:pt x="8465" y="3669"/>
                  </a:lnTo>
                  <a:lnTo>
                    <a:pt x="8617" y="3783"/>
                  </a:lnTo>
                  <a:lnTo>
                    <a:pt x="8769" y="3872"/>
                  </a:lnTo>
                  <a:lnTo>
                    <a:pt x="8946" y="3948"/>
                  </a:lnTo>
                  <a:lnTo>
                    <a:pt x="9098" y="4011"/>
                  </a:lnTo>
                  <a:lnTo>
                    <a:pt x="9262" y="4074"/>
                  </a:lnTo>
                  <a:lnTo>
                    <a:pt x="9440" y="4125"/>
                  </a:lnTo>
                  <a:lnTo>
                    <a:pt x="9617" y="4163"/>
                  </a:lnTo>
                  <a:lnTo>
                    <a:pt x="9807" y="4201"/>
                  </a:lnTo>
                  <a:lnTo>
                    <a:pt x="10135" y="4252"/>
                  </a:lnTo>
                  <a:lnTo>
                    <a:pt x="10490" y="4289"/>
                  </a:lnTo>
                  <a:lnTo>
                    <a:pt x="10933" y="4315"/>
                  </a:lnTo>
                  <a:lnTo>
                    <a:pt x="11224" y="4327"/>
                  </a:lnTo>
                  <a:lnTo>
                    <a:pt x="11312" y="4327"/>
                  </a:lnTo>
                  <a:lnTo>
                    <a:pt x="11704" y="4365"/>
                  </a:lnTo>
                  <a:lnTo>
                    <a:pt x="11920" y="4391"/>
                  </a:lnTo>
                  <a:lnTo>
                    <a:pt x="12135" y="4429"/>
                  </a:lnTo>
                  <a:lnTo>
                    <a:pt x="12426" y="4505"/>
                  </a:lnTo>
                  <a:lnTo>
                    <a:pt x="12590" y="4568"/>
                  </a:lnTo>
                  <a:lnTo>
                    <a:pt x="12767" y="4644"/>
                  </a:lnTo>
                  <a:lnTo>
                    <a:pt x="12932" y="4732"/>
                  </a:lnTo>
                  <a:lnTo>
                    <a:pt x="13084" y="4834"/>
                  </a:lnTo>
                  <a:lnTo>
                    <a:pt x="13273" y="4985"/>
                  </a:lnTo>
                  <a:lnTo>
                    <a:pt x="13413" y="5112"/>
                  </a:lnTo>
                  <a:lnTo>
                    <a:pt x="13539" y="5251"/>
                  </a:lnTo>
                  <a:lnTo>
                    <a:pt x="13716" y="5466"/>
                  </a:lnTo>
                  <a:lnTo>
                    <a:pt x="13893" y="5681"/>
                  </a:lnTo>
                  <a:lnTo>
                    <a:pt x="14033" y="5896"/>
                  </a:lnTo>
                  <a:lnTo>
                    <a:pt x="14286" y="6225"/>
                  </a:lnTo>
                  <a:lnTo>
                    <a:pt x="14387" y="6365"/>
                  </a:lnTo>
                  <a:lnTo>
                    <a:pt x="14501" y="6491"/>
                  </a:lnTo>
                  <a:lnTo>
                    <a:pt x="14627" y="6605"/>
                  </a:lnTo>
                  <a:lnTo>
                    <a:pt x="14766" y="6719"/>
                  </a:lnTo>
                  <a:lnTo>
                    <a:pt x="15019" y="6909"/>
                  </a:lnTo>
                  <a:lnTo>
                    <a:pt x="15298" y="7098"/>
                  </a:lnTo>
                  <a:lnTo>
                    <a:pt x="15488" y="7212"/>
                  </a:lnTo>
                  <a:lnTo>
                    <a:pt x="15817" y="7415"/>
                  </a:lnTo>
                  <a:lnTo>
                    <a:pt x="15829" y="7427"/>
                  </a:lnTo>
                  <a:lnTo>
                    <a:pt x="15893" y="7529"/>
                  </a:lnTo>
                  <a:lnTo>
                    <a:pt x="15968" y="7731"/>
                  </a:lnTo>
                  <a:lnTo>
                    <a:pt x="16057" y="8009"/>
                  </a:lnTo>
                  <a:lnTo>
                    <a:pt x="16057" y="8022"/>
                  </a:lnTo>
                  <a:lnTo>
                    <a:pt x="16095" y="8136"/>
                  </a:lnTo>
                  <a:lnTo>
                    <a:pt x="16108" y="8212"/>
                  </a:lnTo>
                  <a:lnTo>
                    <a:pt x="16209" y="8541"/>
                  </a:lnTo>
                  <a:lnTo>
                    <a:pt x="16234" y="8604"/>
                  </a:lnTo>
                  <a:lnTo>
                    <a:pt x="16285" y="8667"/>
                  </a:lnTo>
                  <a:lnTo>
                    <a:pt x="16348" y="8693"/>
                  </a:lnTo>
                  <a:lnTo>
                    <a:pt x="16424" y="8705"/>
                  </a:lnTo>
                  <a:lnTo>
                    <a:pt x="16487" y="8705"/>
                  </a:lnTo>
                  <a:lnTo>
                    <a:pt x="16550" y="8731"/>
                  </a:lnTo>
                  <a:lnTo>
                    <a:pt x="16614" y="8743"/>
                  </a:lnTo>
                  <a:lnTo>
                    <a:pt x="16652" y="8743"/>
                  </a:lnTo>
                  <a:lnTo>
                    <a:pt x="16690" y="8731"/>
                  </a:lnTo>
                  <a:lnTo>
                    <a:pt x="16728" y="8718"/>
                  </a:lnTo>
                  <a:lnTo>
                    <a:pt x="16766" y="8693"/>
                  </a:lnTo>
                  <a:lnTo>
                    <a:pt x="16804" y="8655"/>
                  </a:lnTo>
                  <a:lnTo>
                    <a:pt x="16816" y="8617"/>
                  </a:lnTo>
                  <a:lnTo>
                    <a:pt x="16841" y="8579"/>
                  </a:lnTo>
                  <a:lnTo>
                    <a:pt x="16841" y="8528"/>
                  </a:lnTo>
                  <a:lnTo>
                    <a:pt x="16841" y="8478"/>
                  </a:lnTo>
                  <a:lnTo>
                    <a:pt x="16816" y="8300"/>
                  </a:lnTo>
                  <a:lnTo>
                    <a:pt x="16778" y="8085"/>
                  </a:lnTo>
                  <a:lnTo>
                    <a:pt x="16728" y="7858"/>
                  </a:lnTo>
                  <a:lnTo>
                    <a:pt x="16728" y="7832"/>
                  </a:lnTo>
                  <a:lnTo>
                    <a:pt x="16728" y="7794"/>
                  </a:lnTo>
                  <a:lnTo>
                    <a:pt x="16715" y="7162"/>
                  </a:lnTo>
                  <a:lnTo>
                    <a:pt x="16690" y="6833"/>
                  </a:lnTo>
                  <a:lnTo>
                    <a:pt x="16652" y="6516"/>
                  </a:lnTo>
                  <a:lnTo>
                    <a:pt x="16601" y="6175"/>
                  </a:lnTo>
                  <a:lnTo>
                    <a:pt x="16525" y="5833"/>
                  </a:lnTo>
                  <a:lnTo>
                    <a:pt x="16449" y="5504"/>
                  </a:lnTo>
                  <a:lnTo>
                    <a:pt x="16348" y="5150"/>
                  </a:lnTo>
                  <a:lnTo>
                    <a:pt x="16323" y="5099"/>
                  </a:lnTo>
                  <a:lnTo>
                    <a:pt x="16310" y="5087"/>
                  </a:lnTo>
                  <a:lnTo>
                    <a:pt x="16221" y="4821"/>
                  </a:lnTo>
                  <a:lnTo>
                    <a:pt x="16095" y="4555"/>
                  </a:lnTo>
                  <a:lnTo>
                    <a:pt x="15956" y="4277"/>
                  </a:lnTo>
                  <a:lnTo>
                    <a:pt x="15829" y="4049"/>
                  </a:lnTo>
                  <a:lnTo>
                    <a:pt x="15715" y="3885"/>
                  </a:lnTo>
                  <a:lnTo>
                    <a:pt x="15614" y="3720"/>
                  </a:lnTo>
                  <a:lnTo>
                    <a:pt x="15488" y="3581"/>
                  </a:lnTo>
                  <a:lnTo>
                    <a:pt x="15374" y="3442"/>
                  </a:lnTo>
                  <a:lnTo>
                    <a:pt x="14982" y="3024"/>
                  </a:lnTo>
                  <a:lnTo>
                    <a:pt x="14893" y="2923"/>
                  </a:lnTo>
                  <a:lnTo>
                    <a:pt x="14627" y="2645"/>
                  </a:lnTo>
                  <a:lnTo>
                    <a:pt x="14615" y="2632"/>
                  </a:lnTo>
                  <a:lnTo>
                    <a:pt x="14387" y="2404"/>
                  </a:lnTo>
                  <a:lnTo>
                    <a:pt x="14108" y="2176"/>
                  </a:lnTo>
                  <a:lnTo>
                    <a:pt x="13805" y="1936"/>
                  </a:lnTo>
                  <a:lnTo>
                    <a:pt x="13261" y="1556"/>
                  </a:lnTo>
                  <a:lnTo>
                    <a:pt x="13185" y="1506"/>
                  </a:lnTo>
                  <a:lnTo>
                    <a:pt x="13172" y="1493"/>
                  </a:lnTo>
                  <a:lnTo>
                    <a:pt x="12881" y="1291"/>
                  </a:lnTo>
                  <a:lnTo>
                    <a:pt x="12565" y="1076"/>
                  </a:lnTo>
                  <a:lnTo>
                    <a:pt x="12400" y="987"/>
                  </a:lnTo>
                  <a:lnTo>
                    <a:pt x="12249" y="911"/>
                  </a:lnTo>
                  <a:lnTo>
                    <a:pt x="11882" y="747"/>
                  </a:lnTo>
                  <a:lnTo>
                    <a:pt x="11603" y="645"/>
                  </a:lnTo>
                  <a:lnTo>
                    <a:pt x="11325" y="544"/>
                  </a:lnTo>
                  <a:lnTo>
                    <a:pt x="11300" y="532"/>
                  </a:lnTo>
                  <a:lnTo>
                    <a:pt x="11211" y="506"/>
                  </a:lnTo>
                  <a:lnTo>
                    <a:pt x="10819" y="367"/>
                  </a:lnTo>
                  <a:lnTo>
                    <a:pt x="10464" y="266"/>
                  </a:lnTo>
                  <a:lnTo>
                    <a:pt x="10123" y="190"/>
                  </a:lnTo>
                  <a:lnTo>
                    <a:pt x="9781" y="127"/>
                  </a:lnTo>
                  <a:lnTo>
                    <a:pt x="9490" y="76"/>
                  </a:lnTo>
                  <a:lnTo>
                    <a:pt x="9199" y="38"/>
                  </a:lnTo>
                  <a:lnTo>
                    <a:pt x="8896" y="13"/>
                  </a:lnTo>
                  <a:lnTo>
                    <a:pt x="8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155400" y="1577325"/>
              <a:ext cx="78475" cy="38000"/>
            </a:xfrm>
            <a:custGeom>
              <a:avLst/>
              <a:gdLst/>
              <a:ahLst/>
              <a:cxnLst/>
              <a:rect l="l" t="t" r="r" b="b"/>
              <a:pathLst>
                <a:path w="3139" h="1520" extrusionOk="0">
                  <a:moveTo>
                    <a:pt x="2797" y="1"/>
                  </a:moveTo>
                  <a:lnTo>
                    <a:pt x="2544" y="39"/>
                  </a:lnTo>
                  <a:lnTo>
                    <a:pt x="2291" y="102"/>
                  </a:lnTo>
                  <a:lnTo>
                    <a:pt x="2038" y="165"/>
                  </a:lnTo>
                  <a:lnTo>
                    <a:pt x="1785" y="241"/>
                  </a:lnTo>
                  <a:lnTo>
                    <a:pt x="1544" y="330"/>
                  </a:lnTo>
                  <a:lnTo>
                    <a:pt x="1304" y="418"/>
                  </a:lnTo>
                  <a:lnTo>
                    <a:pt x="1076" y="520"/>
                  </a:lnTo>
                  <a:lnTo>
                    <a:pt x="836" y="634"/>
                  </a:lnTo>
                  <a:lnTo>
                    <a:pt x="368" y="861"/>
                  </a:lnTo>
                  <a:lnTo>
                    <a:pt x="165" y="975"/>
                  </a:lnTo>
                  <a:lnTo>
                    <a:pt x="102" y="1000"/>
                  </a:lnTo>
                  <a:lnTo>
                    <a:pt x="64" y="1038"/>
                  </a:lnTo>
                  <a:lnTo>
                    <a:pt x="26" y="1076"/>
                  </a:lnTo>
                  <a:lnTo>
                    <a:pt x="13" y="1127"/>
                  </a:lnTo>
                  <a:lnTo>
                    <a:pt x="1" y="1178"/>
                  </a:lnTo>
                  <a:lnTo>
                    <a:pt x="1" y="1228"/>
                  </a:lnTo>
                  <a:lnTo>
                    <a:pt x="13" y="1266"/>
                  </a:lnTo>
                  <a:lnTo>
                    <a:pt x="39" y="1304"/>
                  </a:lnTo>
                  <a:lnTo>
                    <a:pt x="77" y="1329"/>
                  </a:lnTo>
                  <a:lnTo>
                    <a:pt x="115" y="1355"/>
                  </a:lnTo>
                  <a:lnTo>
                    <a:pt x="140" y="1418"/>
                  </a:lnTo>
                  <a:lnTo>
                    <a:pt x="178" y="1469"/>
                  </a:lnTo>
                  <a:lnTo>
                    <a:pt x="241" y="1507"/>
                  </a:lnTo>
                  <a:lnTo>
                    <a:pt x="304" y="1519"/>
                  </a:lnTo>
                  <a:lnTo>
                    <a:pt x="380" y="1507"/>
                  </a:lnTo>
                  <a:lnTo>
                    <a:pt x="444" y="1469"/>
                  </a:lnTo>
                  <a:lnTo>
                    <a:pt x="558" y="1418"/>
                  </a:lnTo>
                  <a:lnTo>
                    <a:pt x="887" y="1266"/>
                  </a:lnTo>
                  <a:lnTo>
                    <a:pt x="1228" y="1140"/>
                  </a:lnTo>
                  <a:lnTo>
                    <a:pt x="1481" y="1051"/>
                  </a:lnTo>
                  <a:lnTo>
                    <a:pt x="1734" y="988"/>
                  </a:lnTo>
                  <a:lnTo>
                    <a:pt x="2253" y="861"/>
                  </a:lnTo>
                  <a:lnTo>
                    <a:pt x="2228" y="874"/>
                  </a:lnTo>
                  <a:lnTo>
                    <a:pt x="2759" y="760"/>
                  </a:lnTo>
                  <a:lnTo>
                    <a:pt x="2860" y="735"/>
                  </a:lnTo>
                  <a:lnTo>
                    <a:pt x="2962" y="697"/>
                  </a:lnTo>
                  <a:lnTo>
                    <a:pt x="3025" y="671"/>
                  </a:lnTo>
                  <a:lnTo>
                    <a:pt x="3088" y="621"/>
                  </a:lnTo>
                  <a:lnTo>
                    <a:pt x="3126" y="558"/>
                  </a:lnTo>
                  <a:lnTo>
                    <a:pt x="3139" y="520"/>
                  </a:lnTo>
                  <a:lnTo>
                    <a:pt x="3139" y="482"/>
                  </a:lnTo>
                  <a:lnTo>
                    <a:pt x="3126" y="418"/>
                  </a:lnTo>
                  <a:lnTo>
                    <a:pt x="3101" y="368"/>
                  </a:lnTo>
                  <a:lnTo>
                    <a:pt x="3075" y="330"/>
                  </a:lnTo>
                  <a:lnTo>
                    <a:pt x="3025" y="292"/>
                  </a:lnTo>
                  <a:lnTo>
                    <a:pt x="3000" y="279"/>
                  </a:lnTo>
                  <a:lnTo>
                    <a:pt x="3012" y="229"/>
                  </a:lnTo>
                  <a:lnTo>
                    <a:pt x="3012" y="178"/>
                  </a:lnTo>
                  <a:lnTo>
                    <a:pt x="3000" y="140"/>
                  </a:lnTo>
                  <a:lnTo>
                    <a:pt x="2987" y="102"/>
                  </a:lnTo>
                  <a:lnTo>
                    <a:pt x="2936" y="39"/>
                  </a:lnTo>
                  <a:lnTo>
                    <a:pt x="2873" y="14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358175" y="1542850"/>
              <a:ext cx="71825" cy="20600"/>
            </a:xfrm>
            <a:custGeom>
              <a:avLst/>
              <a:gdLst/>
              <a:ahLst/>
              <a:cxnLst/>
              <a:rect l="l" t="t" r="r" b="b"/>
              <a:pathLst>
                <a:path w="2873" h="824" extrusionOk="0">
                  <a:moveTo>
                    <a:pt x="2619" y="1"/>
                  </a:moveTo>
                  <a:lnTo>
                    <a:pt x="2290" y="13"/>
                  </a:lnTo>
                  <a:lnTo>
                    <a:pt x="1759" y="39"/>
                  </a:lnTo>
                  <a:lnTo>
                    <a:pt x="1240" y="89"/>
                  </a:lnTo>
                  <a:lnTo>
                    <a:pt x="975" y="140"/>
                  </a:lnTo>
                  <a:lnTo>
                    <a:pt x="709" y="178"/>
                  </a:lnTo>
                  <a:lnTo>
                    <a:pt x="228" y="292"/>
                  </a:lnTo>
                  <a:lnTo>
                    <a:pt x="215" y="292"/>
                  </a:lnTo>
                  <a:lnTo>
                    <a:pt x="177" y="304"/>
                  </a:lnTo>
                  <a:lnTo>
                    <a:pt x="101" y="317"/>
                  </a:lnTo>
                  <a:lnTo>
                    <a:pt x="51" y="368"/>
                  </a:lnTo>
                  <a:lnTo>
                    <a:pt x="13" y="418"/>
                  </a:lnTo>
                  <a:lnTo>
                    <a:pt x="0" y="494"/>
                  </a:lnTo>
                  <a:lnTo>
                    <a:pt x="13" y="557"/>
                  </a:lnTo>
                  <a:lnTo>
                    <a:pt x="0" y="621"/>
                  </a:lnTo>
                  <a:lnTo>
                    <a:pt x="13" y="684"/>
                  </a:lnTo>
                  <a:lnTo>
                    <a:pt x="38" y="735"/>
                  </a:lnTo>
                  <a:lnTo>
                    <a:pt x="89" y="785"/>
                  </a:lnTo>
                  <a:lnTo>
                    <a:pt x="152" y="810"/>
                  </a:lnTo>
                  <a:lnTo>
                    <a:pt x="228" y="823"/>
                  </a:lnTo>
                  <a:lnTo>
                    <a:pt x="266" y="823"/>
                  </a:lnTo>
                  <a:lnTo>
                    <a:pt x="392" y="798"/>
                  </a:lnTo>
                  <a:lnTo>
                    <a:pt x="519" y="785"/>
                  </a:lnTo>
                  <a:lnTo>
                    <a:pt x="785" y="735"/>
                  </a:lnTo>
                  <a:lnTo>
                    <a:pt x="772" y="735"/>
                  </a:lnTo>
                  <a:lnTo>
                    <a:pt x="810" y="722"/>
                  </a:lnTo>
                  <a:lnTo>
                    <a:pt x="1291" y="646"/>
                  </a:lnTo>
                  <a:lnTo>
                    <a:pt x="1759" y="570"/>
                  </a:lnTo>
                  <a:lnTo>
                    <a:pt x="2278" y="494"/>
                  </a:lnTo>
                  <a:lnTo>
                    <a:pt x="2468" y="469"/>
                  </a:lnTo>
                  <a:lnTo>
                    <a:pt x="2645" y="431"/>
                  </a:lnTo>
                  <a:lnTo>
                    <a:pt x="2695" y="418"/>
                  </a:lnTo>
                  <a:lnTo>
                    <a:pt x="2733" y="380"/>
                  </a:lnTo>
                  <a:lnTo>
                    <a:pt x="2797" y="342"/>
                  </a:lnTo>
                  <a:lnTo>
                    <a:pt x="2847" y="304"/>
                  </a:lnTo>
                  <a:lnTo>
                    <a:pt x="2872" y="241"/>
                  </a:lnTo>
                  <a:lnTo>
                    <a:pt x="2872" y="165"/>
                  </a:lnTo>
                  <a:lnTo>
                    <a:pt x="2860" y="102"/>
                  </a:lnTo>
                  <a:lnTo>
                    <a:pt x="2809" y="51"/>
                  </a:lnTo>
                  <a:lnTo>
                    <a:pt x="2746" y="13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200000" y="1632375"/>
              <a:ext cx="33250" cy="41450"/>
            </a:xfrm>
            <a:custGeom>
              <a:avLst/>
              <a:gdLst/>
              <a:ahLst/>
              <a:cxnLst/>
              <a:rect l="l" t="t" r="r" b="b"/>
              <a:pathLst>
                <a:path w="1330" h="1658" extrusionOk="0">
                  <a:moveTo>
                    <a:pt x="671" y="0"/>
                  </a:moveTo>
                  <a:lnTo>
                    <a:pt x="545" y="13"/>
                  </a:lnTo>
                  <a:lnTo>
                    <a:pt x="418" y="51"/>
                  </a:lnTo>
                  <a:lnTo>
                    <a:pt x="305" y="102"/>
                  </a:lnTo>
                  <a:lnTo>
                    <a:pt x="216" y="178"/>
                  </a:lnTo>
                  <a:lnTo>
                    <a:pt x="140" y="279"/>
                  </a:lnTo>
                  <a:lnTo>
                    <a:pt x="77" y="380"/>
                  </a:lnTo>
                  <a:lnTo>
                    <a:pt x="39" y="494"/>
                  </a:lnTo>
                  <a:lnTo>
                    <a:pt x="14" y="620"/>
                  </a:lnTo>
                  <a:lnTo>
                    <a:pt x="1" y="747"/>
                  </a:lnTo>
                  <a:lnTo>
                    <a:pt x="14" y="861"/>
                  </a:lnTo>
                  <a:lnTo>
                    <a:pt x="26" y="975"/>
                  </a:lnTo>
                  <a:lnTo>
                    <a:pt x="51" y="1076"/>
                  </a:lnTo>
                  <a:lnTo>
                    <a:pt x="102" y="1190"/>
                  </a:lnTo>
                  <a:lnTo>
                    <a:pt x="153" y="1278"/>
                  </a:lnTo>
                  <a:lnTo>
                    <a:pt x="203" y="1354"/>
                  </a:lnTo>
                  <a:lnTo>
                    <a:pt x="254" y="1418"/>
                  </a:lnTo>
                  <a:lnTo>
                    <a:pt x="330" y="1468"/>
                  </a:lnTo>
                  <a:lnTo>
                    <a:pt x="406" y="1506"/>
                  </a:lnTo>
                  <a:lnTo>
                    <a:pt x="444" y="1557"/>
                  </a:lnTo>
                  <a:lnTo>
                    <a:pt x="482" y="1582"/>
                  </a:lnTo>
                  <a:lnTo>
                    <a:pt x="532" y="1620"/>
                  </a:lnTo>
                  <a:lnTo>
                    <a:pt x="583" y="1645"/>
                  </a:lnTo>
                  <a:lnTo>
                    <a:pt x="634" y="1658"/>
                  </a:lnTo>
                  <a:lnTo>
                    <a:pt x="684" y="1658"/>
                  </a:lnTo>
                  <a:lnTo>
                    <a:pt x="747" y="1645"/>
                  </a:lnTo>
                  <a:lnTo>
                    <a:pt x="811" y="1633"/>
                  </a:lnTo>
                  <a:lnTo>
                    <a:pt x="925" y="1582"/>
                  </a:lnTo>
                  <a:lnTo>
                    <a:pt x="988" y="1557"/>
                  </a:lnTo>
                  <a:lnTo>
                    <a:pt x="1038" y="1506"/>
                  </a:lnTo>
                  <a:lnTo>
                    <a:pt x="1140" y="1405"/>
                  </a:lnTo>
                  <a:lnTo>
                    <a:pt x="1228" y="1278"/>
                  </a:lnTo>
                  <a:lnTo>
                    <a:pt x="1266" y="1215"/>
                  </a:lnTo>
                  <a:lnTo>
                    <a:pt x="1291" y="1139"/>
                  </a:lnTo>
                  <a:lnTo>
                    <a:pt x="1317" y="1051"/>
                  </a:lnTo>
                  <a:lnTo>
                    <a:pt x="1329" y="949"/>
                  </a:lnTo>
                  <a:lnTo>
                    <a:pt x="1317" y="810"/>
                  </a:lnTo>
                  <a:lnTo>
                    <a:pt x="1304" y="671"/>
                  </a:lnTo>
                  <a:lnTo>
                    <a:pt x="1279" y="532"/>
                  </a:lnTo>
                  <a:lnTo>
                    <a:pt x="1228" y="393"/>
                  </a:lnTo>
                  <a:lnTo>
                    <a:pt x="1152" y="266"/>
                  </a:lnTo>
                  <a:lnTo>
                    <a:pt x="1114" y="203"/>
                  </a:lnTo>
                  <a:lnTo>
                    <a:pt x="1064" y="152"/>
                  </a:lnTo>
                  <a:lnTo>
                    <a:pt x="1013" y="114"/>
                  </a:lnTo>
                  <a:lnTo>
                    <a:pt x="950" y="76"/>
                  </a:lnTo>
                  <a:lnTo>
                    <a:pt x="887" y="38"/>
                  </a:lnTo>
                  <a:lnTo>
                    <a:pt x="811" y="2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382525" y="1588100"/>
              <a:ext cx="31025" cy="41450"/>
            </a:xfrm>
            <a:custGeom>
              <a:avLst/>
              <a:gdLst/>
              <a:ahLst/>
              <a:cxnLst/>
              <a:rect l="l" t="t" r="r" b="b"/>
              <a:pathLst>
                <a:path w="1241" h="1658" extrusionOk="0">
                  <a:moveTo>
                    <a:pt x="722" y="0"/>
                  </a:moveTo>
                  <a:lnTo>
                    <a:pt x="633" y="13"/>
                  </a:lnTo>
                  <a:lnTo>
                    <a:pt x="570" y="25"/>
                  </a:lnTo>
                  <a:lnTo>
                    <a:pt x="507" y="51"/>
                  </a:lnTo>
                  <a:lnTo>
                    <a:pt x="443" y="89"/>
                  </a:lnTo>
                  <a:lnTo>
                    <a:pt x="380" y="127"/>
                  </a:lnTo>
                  <a:lnTo>
                    <a:pt x="329" y="165"/>
                  </a:lnTo>
                  <a:lnTo>
                    <a:pt x="266" y="203"/>
                  </a:lnTo>
                  <a:lnTo>
                    <a:pt x="190" y="278"/>
                  </a:lnTo>
                  <a:lnTo>
                    <a:pt x="127" y="367"/>
                  </a:lnTo>
                  <a:lnTo>
                    <a:pt x="76" y="468"/>
                  </a:lnTo>
                  <a:lnTo>
                    <a:pt x="38" y="569"/>
                  </a:lnTo>
                  <a:lnTo>
                    <a:pt x="13" y="683"/>
                  </a:lnTo>
                  <a:lnTo>
                    <a:pt x="1" y="797"/>
                  </a:lnTo>
                  <a:lnTo>
                    <a:pt x="1" y="911"/>
                  </a:lnTo>
                  <a:lnTo>
                    <a:pt x="13" y="1025"/>
                  </a:lnTo>
                  <a:lnTo>
                    <a:pt x="51" y="1139"/>
                  </a:lnTo>
                  <a:lnTo>
                    <a:pt x="89" y="1253"/>
                  </a:lnTo>
                  <a:lnTo>
                    <a:pt x="140" y="1354"/>
                  </a:lnTo>
                  <a:lnTo>
                    <a:pt x="203" y="1442"/>
                  </a:lnTo>
                  <a:lnTo>
                    <a:pt x="279" y="1531"/>
                  </a:lnTo>
                  <a:lnTo>
                    <a:pt x="367" y="1607"/>
                  </a:lnTo>
                  <a:lnTo>
                    <a:pt x="418" y="1632"/>
                  </a:lnTo>
                  <a:lnTo>
                    <a:pt x="469" y="1645"/>
                  </a:lnTo>
                  <a:lnTo>
                    <a:pt x="583" y="1658"/>
                  </a:lnTo>
                  <a:lnTo>
                    <a:pt x="684" y="1645"/>
                  </a:lnTo>
                  <a:lnTo>
                    <a:pt x="760" y="1632"/>
                  </a:lnTo>
                  <a:lnTo>
                    <a:pt x="823" y="1594"/>
                  </a:lnTo>
                  <a:lnTo>
                    <a:pt x="937" y="1518"/>
                  </a:lnTo>
                  <a:lnTo>
                    <a:pt x="1000" y="1468"/>
                  </a:lnTo>
                  <a:lnTo>
                    <a:pt x="1051" y="1405"/>
                  </a:lnTo>
                  <a:lnTo>
                    <a:pt x="1139" y="1265"/>
                  </a:lnTo>
                  <a:lnTo>
                    <a:pt x="1177" y="1177"/>
                  </a:lnTo>
                  <a:lnTo>
                    <a:pt x="1203" y="1101"/>
                  </a:lnTo>
                  <a:lnTo>
                    <a:pt x="1240" y="936"/>
                  </a:lnTo>
                  <a:lnTo>
                    <a:pt x="1240" y="772"/>
                  </a:lnTo>
                  <a:lnTo>
                    <a:pt x="1228" y="620"/>
                  </a:lnTo>
                  <a:lnTo>
                    <a:pt x="1190" y="468"/>
                  </a:lnTo>
                  <a:lnTo>
                    <a:pt x="1139" y="329"/>
                  </a:lnTo>
                  <a:lnTo>
                    <a:pt x="1101" y="266"/>
                  </a:lnTo>
                  <a:lnTo>
                    <a:pt x="1063" y="215"/>
                  </a:lnTo>
                  <a:lnTo>
                    <a:pt x="1013" y="152"/>
                  </a:lnTo>
                  <a:lnTo>
                    <a:pt x="949" y="101"/>
                  </a:lnTo>
                  <a:lnTo>
                    <a:pt x="886" y="51"/>
                  </a:lnTo>
                  <a:lnTo>
                    <a:pt x="798" y="2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305025" y="1572275"/>
              <a:ext cx="39575" cy="107900"/>
            </a:xfrm>
            <a:custGeom>
              <a:avLst/>
              <a:gdLst/>
              <a:ahLst/>
              <a:cxnLst/>
              <a:rect l="l" t="t" r="r" b="b"/>
              <a:pathLst>
                <a:path w="1583" h="4316" extrusionOk="0">
                  <a:moveTo>
                    <a:pt x="152" y="0"/>
                  </a:moveTo>
                  <a:lnTo>
                    <a:pt x="89" y="13"/>
                  </a:lnTo>
                  <a:lnTo>
                    <a:pt x="51" y="51"/>
                  </a:lnTo>
                  <a:lnTo>
                    <a:pt x="13" y="89"/>
                  </a:lnTo>
                  <a:lnTo>
                    <a:pt x="1" y="140"/>
                  </a:lnTo>
                  <a:lnTo>
                    <a:pt x="1" y="190"/>
                  </a:lnTo>
                  <a:lnTo>
                    <a:pt x="1" y="241"/>
                  </a:lnTo>
                  <a:lnTo>
                    <a:pt x="1" y="431"/>
                  </a:lnTo>
                  <a:lnTo>
                    <a:pt x="1" y="633"/>
                  </a:lnTo>
                  <a:lnTo>
                    <a:pt x="13" y="848"/>
                  </a:lnTo>
                  <a:lnTo>
                    <a:pt x="39" y="1051"/>
                  </a:lnTo>
                  <a:lnTo>
                    <a:pt x="89" y="1430"/>
                  </a:lnTo>
                  <a:lnTo>
                    <a:pt x="127" y="1607"/>
                  </a:lnTo>
                  <a:lnTo>
                    <a:pt x="178" y="1797"/>
                  </a:lnTo>
                  <a:lnTo>
                    <a:pt x="228" y="1974"/>
                  </a:lnTo>
                  <a:lnTo>
                    <a:pt x="292" y="2151"/>
                  </a:lnTo>
                  <a:lnTo>
                    <a:pt x="368" y="2329"/>
                  </a:lnTo>
                  <a:lnTo>
                    <a:pt x="443" y="2506"/>
                  </a:lnTo>
                  <a:lnTo>
                    <a:pt x="545" y="2670"/>
                  </a:lnTo>
                  <a:lnTo>
                    <a:pt x="646" y="2835"/>
                  </a:lnTo>
                  <a:lnTo>
                    <a:pt x="760" y="2986"/>
                  </a:lnTo>
                  <a:lnTo>
                    <a:pt x="886" y="3138"/>
                  </a:lnTo>
                  <a:lnTo>
                    <a:pt x="1000" y="3265"/>
                  </a:lnTo>
                  <a:lnTo>
                    <a:pt x="1127" y="3379"/>
                  </a:lnTo>
                  <a:lnTo>
                    <a:pt x="1228" y="3455"/>
                  </a:lnTo>
                  <a:lnTo>
                    <a:pt x="1279" y="3493"/>
                  </a:lnTo>
                  <a:lnTo>
                    <a:pt x="1279" y="3518"/>
                  </a:lnTo>
                  <a:lnTo>
                    <a:pt x="1228" y="3581"/>
                  </a:lnTo>
                  <a:lnTo>
                    <a:pt x="1139" y="3670"/>
                  </a:lnTo>
                  <a:lnTo>
                    <a:pt x="1051" y="3733"/>
                  </a:lnTo>
                  <a:lnTo>
                    <a:pt x="1038" y="3746"/>
                  </a:lnTo>
                  <a:lnTo>
                    <a:pt x="1038" y="3733"/>
                  </a:lnTo>
                  <a:lnTo>
                    <a:pt x="861" y="3847"/>
                  </a:lnTo>
                  <a:lnTo>
                    <a:pt x="734" y="3897"/>
                  </a:lnTo>
                  <a:lnTo>
                    <a:pt x="608" y="3948"/>
                  </a:lnTo>
                  <a:lnTo>
                    <a:pt x="456" y="3999"/>
                  </a:lnTo>
                  <a:lnTo>
                    <a:pt x="190" y="4037"/>
                  </a:lnTo>
                  <a:lnTo>
                    <a:pt x="140" y="4062"/>
                  </a:lnTo>
                  <a:lnTo>
                    <a:pt x="102" y="4113"/>
                  </a:lnTo>
                  <a:lnTo>
                    <a:pt x="89" y="4163"/>
                  </a:lnTo>
                  <a:lnTo>
                    <a:pt x="89" y="4214"/>
                  </a:lnTo>
                  <a:lnTo>
                    <a:pt x="114" y="4264"/>
                  </a:lnTo>
                  <a:lnTo>
                    <a:pt x="140" y="4290"/>
                  </a:lnTo>
                  <a:lnTo>
                    <a:pt x="190" y="4315"/>
                  </a:lnTo>
                  <a:lnTo>
                    <a:pt x="292" y="4315"/>
                  </a:lnTo>
                  <a:lnTo>
                    <a:pt x="431" y="4290"/>
                  </a:lnTo>
                  <a:lnTo>
                    <a:pt x="608" y="4252"/>
                  </a:lnTo>
                  <a:lnTo>
                    <a:pt x="798" y="4176"/>
                  </a:lnTo>
                  <a:lnTo>
                    <a:pt x="987" y="4100"/>
                  </a:lnTo>
                  <a:lnTo>
                    <a:pt x="975" y="4100"/>
                  </a:lnTo>
                  <a:lnTo>
                    <a:pt x="1013" y="4087"/>
                  </a:lnTo>
                  <a:lnTo>
                    <a:pt x="1152" y="3999"/>
                  </a:lnTo>
                  <a:lnTo>
                    <a:pt x="1279" y="3923"/>
                  </a:lnTo>
                  <a:lnTo>
                    <a:pt x="1392" y="3809"/>
                  </a:lnTo>
                  <a:lnTo>
                    <a:pt x="1494" y="3695"/>
                  </a:lnTo>
                  <a:lnTo>
                    <a:pt x="1532" y="3632"/>
                  </a:lnTo>
                  <a:lnTo>
                    <a:pt x="1570" y="3569"/>
                  </a:lnTo>
                  <a:lnTo>
                    <a:pt x="1582" y="3493"/>
                  </a:lnTo>
                  <a:lnTo>
                    <a:pt x="1582" y="3417"/>
                  </a:lnTo>
                  <a:lnTo>
                    <a:pt x="1557" y="3379"/>
                  </a:lnTo>
                  <a:lnTo>
                    <a:pt x="1544" y="3341"/>
                  </a:lnTo>
                  <a:lnTo>
                    <a:pt x="1481" y="3290"/>
                  </a:lnTo>
                  <a:lnTo>
                    <a:pt x="1392" y="3227"/>
                  </a:lnTo>
                  <a:lnTo>
                    <a:pt x="1291" y="3151"/>
                  </a:lnTo>
                  <a:lnTo>
                    <a:pt x="1203" y="3062"/>
                  </a:lnTo>
                  <a:lnTo>
                    <a:pt x="1127" y="2986"/>
                  </a:lnTo>
                  <a:lnTo>
                    <a:pt x="987" y="2822"/>
                  </a:lnTo>
                  <a:lnTo>
                    <a:pt x="874" y="2658"/>
                  </a:lnTo>
                  <a:lnTo>
                    <a:pt x="760" y="2480"/>
                  </a:lnTo>
                  <a:lnTo>
                    <a:pt x="659" y="2303"/>
                  </a:lnTo>
                  <a:lnTo>
                    <a:pt x="595" y="2151"/>
                  </a:lnTo>
                  <a:lnTo>
                    <a:pt x="532" y="1987"/>
                  </a:lnTo>
                  <a:lnTo>
                    <a:pt x="456" y="1759"/>
                  </a:lnTo>
                  <a:lnTo>
                    <a:pt x="405" y="1519"/>
                  </a:lnTo>
                  <a:lnTo>
                    <a:pt x="330" y="1114"/>
                  </a:lnTo>
                  <a:lnTo>
                    <a:pt x="292" y="722"/>
                  </a:lnTo>
                  <a:lnTo>
                    <a:pt x="279" y="481"/>
                  </a:lnTo>
                  <a:lnTo>
                    <a:pt x="279" y="253"/>
                  </a:lnTo>
                  <a:lnTo>
                    <a:pt x="279" y="241"/>
                  </a:lnTo>
                  <a:lnTo>
                    <a:pt x="292" y="140"/>
                  </a:lnTo>
                  <a:lnTo>
                    <a:pt x="279" y="89"/>
                  </a:lnTo>
                  <a:lnTo>
                    <a:pt x="254" y="51"/>
                  </a:lnTo>
                  <a:lnTo>
                    <a:pt x="203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295525" y="1702925"/>
              <a:ext cx="65525" cy="35450"/>
            </a:xfrm>
            <a:custGeom>
              <a:avLst/>
              <a:gdLst/>
              <a:ahLst/>
              <a:cxnLst/>
              <a:rect l="l" t="t" r="r" b="b"/>
              <a:pathLst>
                <a:path w="2621" h="1418" extrusionOk="0">
                  <a:moveTo>
                    <a:pt x="1722" y="0"/>
                  </a:moveTo>
                  <a:lnTo>
                    <a:pt x="1456" y="13"/>
                  </a:lnTo>
                  <a:lnTo>
                    <a:pt x="1190" y="51"/>
                  </a:lnTo>
                  <a:lnTo>
                    <a:pt x="912" y="101"/>
                  </a:lnTo>
                  <a:lnTo>
                    <a:pt x="697" y="164"/>
                  </a:lnTo>
                  <a:lnTo>
                    <a:pt x="482" y="253"/>
                  </a:lnTo>
                  <a:lnTo>
                    <a:pt x="330" y="329"/>
                  </a:lnTo>
                  <a:lnTo>
                    <a:pt x="254" y="367"/>
                  </a:lnTo>
                  <a:lnTo>
                    <a:pt x="191" y="418"/>
                  </a:lnTo>
                  <a:lnTo>
                    <a:pt x="140" y="481"/>
                  </a:lnTo>
                  <a:lnTo>
                    <a:pt x="77" y="544"/>
                  </a:lnTo>
                  <a:lnTo>
                    <a:pt x="39" y="620"/>
                  </a:lnTo>
                  <a:lnTo>
                    <a:pt x="14" y="696"/>
                  </a:lnTo>
                  <a:lnTo>
                    <a:pt x="1" y="797"/>
                  </a:lnTo>
                  <a:lnTo>
                    <a:pt x="14" y="898"/>
                  </a:lnTo>
                  <a:lnTo>
                    <a:pt x="39" y="1000"/>
                  </a:lnTo>
                  <a:lnTo>
                    <a:pt x="64" y="1038"/>
                  </a:lnTo>
                  <a:lnTo>
                    <a:pt x="90" y="1088"/>
                  </a:lnTo>
                  <a:lnTo>
                    <a:pt x="102" y="1101"/>
                  </a:lnTo>
                  <a:lnTo>
                    <a:pt x="90" y="1139"/>
                  </a:lnTo>
                  <a:lnTo>
                    <a:pt x="102" y="1177"/>
                  </a:lnTo>
                  <a:lnTo>
                    <a:pt x="115" y="1227"/>
                  </a:lnTo>
                  <a:lnTo>
                    <a:pt x="140" y="1265"/>
                  </a:lnTo>
                  <a:lnTo>
                    <a:pt x="165" y="1291"/>
                  </a:lnTo>
                  <a:lnTo>
                    <a:pt x="203" y="1316"/>
                  </a:lnTo>
                  <a:lnTo>
                    <a:pt x="279" y="1354"/>
                  </a:lnTo>
                  <a:lnTo>
                    <a:pt x="393" y="1379"/>
                  </a:lnTo>
                  <a:lnTo>
                    <a:pt x="520" y="1392"/>
                  </a:lnTo>
                  <a:lnTo>
                    <a:pt x="760" y="1417"/>
                  </a:lnTo>
                  <a:lnTo>
                    <a:pt x="798" y="1417"/>
                  </a:lnTo>
                  <a:lnTo>
                    <a:pt x="925" y="1404"/>
                  </a:lnTo>
                  <a:lnTo>
                    <a:pt x="1064" y="1392"/>
                  </a:lnTo>
                  <a:lnTo>
                    <a:pt x="1317" y="1354"/>
                  </a:lnTo>
                  <a:lnTo>
                    <a:pt x="1583" y="1291"/>
                  </a:lnTo>
                  <a:lnTo>
                    <a:pt x="1836" y="1215"/>
                  </a:lnTo>
                  <a:lnTo>
                    <a:pt x="1962" y="1164"/>
                  </a:lnTo>
                  <a:lnTo>
                    <a:pt x="2089" y="1113"/>
                  </a:lnTo>
                  <a:lnTo>
                    <a:pt x="2215" y="1050"/>
                  </a:lnTo>
                  <a:lnTo>
                    <a:pt x="2329" y="974"/>
                  </a:lnTo>
                  <a:lnTo>
                    <a:pt x="2418" y="911"/>
                  </a:lnTo>
                  <a:lnTo>
                    <a:pt x="2506" y="822"/>
                  </a:lnTo>
                  <a:lnTo>
                    <a:pt x="2557" y="759"/>
                  </a:lnTo>
                  <a:lnTo>
                    <a:pt x="2595" y="683"/>
                  </a:lnTo>
                  <a:lnTo>
                    <a:pt x="2620" y="607"/>
                  </a:lnTo>
                  <a:lnTo>
                    <a:pt x="2620" y="531"/>
                  </a:lnTo>
                  <a:lnTo>
                    <a:pt x="2620" y="456"/>
                  </a:lnTo>
                  <a:lnTo>
                    <a:pt x="2595" y="380"/>
                  </a:lnTo>
                  <a:lnTo>
                    <a:pt x="2544" y="291"/>
                  </a:lnTo>
                  <a:lnTo>
                    <a:pt x="2481" y="228"/>
                  </a:lnTo>
                  <a:lnTo>
                    <a:pt x="2367" y="152"/>
                  </a:lnTo>
                  <a:lnTo>
                    <a:pt x="2253" y="89"/>
                  </a:lnTo>
                  <a:lnTo>
                    <a:pt x="2127" y="51"/>
                  </a:lnTo>
                  <a:lnTo>
                    <a:pt x="2000" y="25"/>
                  </a:lnTo>
                  <a:lnTo>
                    <a:pt x="1861" y="13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4274025" y="1713350"/>
              <a:ext cx="80375" cy="15850"/>
            </a:xfrm>
            <a:custGeom>
              <a:avLst/>
              <a:gdLst/>
              <a:ahLst/>
              <a:cxnLst/>
              <a:rect l="l" t="t" r="r" b="b"/>
              <a:pathLst>
                <a:path w="3215" h="634" extrusionOk="0">
                  <a:moveTo>
                    <a:pt x="3126" y="1"/>
                  </a:moveTo>
                  <a:lnTo>
                    <a:pt x="3101" y="13"/>
                  </a:lnTo>
                  <a:lnTo>
                    <a:pt x="2885" y="89"/>
                  </a:lnTo>
                  <a:lnTo>
                    <a:pt x="2607" y="203"/>
                  </a:lnTo>
                  <a:lnTo>
                    <a:pt x="2594" y="203"/>
                  </a:lnTo>
                  <a:lnTo>
                    <a:pt x="2379" y="266"/>
                  </a:lnTo>
                  <a:lnTo>
                    <a:pt x="2152" y="330"/>
                  </a:lnTo>
                  <a:lnTo>
                    <a:pt x="2164" y="317"/>
                  </a:lnTo>
                  <a:lnTo>
                    <a:pt x="2164" y="317"/>
                  </a:lnTo>
                  <a:lnTo>
                    <a:pt x="2076" y="342"/>
                  </a:lnTo>
                  <a:lnTo>
                    <a:pt x="1823" y="380"/>
                  </a:lnTo>
                  <a:lnTo>
                    <a:pt x="1582" y="405"/>
                  </a:lnTo>
                  <a:lnTo>
                    <a:pt x="1076" y="443"/>
                  </a:lnTo>
                  <a:lnTo>
                    <a:pt x="798" y="456"/>
                  </a:lnTo>
                  <a:lnTo>
                    <a:pt x="519" y="443"/>
                  </a:lnTo>
                  <a:lnTo>
                    <a:pt x="532" y="443"/>
                  </a:lnTo>
                  <a:lnTo>
                    <a:pt x="393" y="431"/>
                  </a:lnTo>
                  <a:lnTo>
                    <a:pt x="241" y="418"/>
                  </a:lnTo>
                  <a:lnTo>
                    <a:pt x="254" y="418"/>
                  </a:lnTo>
                  <a:lnTo>
                    <a:pt x="178" y="393"/>
                  </a:lnTo>
                  <a:lnTo>
                    <a:pt x="51" y="393"/>
                  </a:lnTo>
                  <a:lnTo>
                    <a:pt x="26" y="418"/>
                  </a:lnTo>
                  <a:lnTo>
                    <a:pt x="13" y="443"/>
                  </a:lnTo>
                  <a:lnTo>
                    <a:pt x="1" y="481"/>
                  </a:lnTo>
                  <a:lnTo>
                    <a:pt x="13" y="507"/>
                  </a:lnTo>
                  <a:lnTo>
                    <a:pt x="26" y="532"/>
                  </a:lnTo>
                  <a:lnTo>
                    <a:pt x="51" y="557"/>
                  </a:lnTo>
                  <a:lnTo>
                    <a:pt x="89" y="570"/>
                  </a:lnTo>
                  <a:lnTo>
                    <a:pt x="140" y="570"/>
                  </a:lnTo>
                  <a:lnTo>
                    <a:pt x="342" y="608"/>
                  </a:lnTo>
                  <a:lnTo>
                    <a:pt x="608" y="633"/>
                  </a:lnTo>
                  <a:lnTo>
                    <a:pt x="798" y="633"/>
                  </a:lnTo>
                  <a:lnTo>
                    <a:pt x="1152" y="621"/>
                  </a:lnTo>
                  <a:lnTo>
                    <a:pt x="1671" y="570"/>
                  </a:lnTo>
                  <a:lnTo>
                    <a:pt x="1911" y="545"/>
                  </a:lnTo>
                  <a:lnTo>
                    <a:pt x="2152" y="507"/>
                  </a:lnTo>
                  <a:lnTo>
                    <a:pt x="2405" y="443"/>
                  </a:lnTo>
                  <a:lnTo>
                    <a:pt x="2658" y="367"/>
                  </a:lnTo>
                  <a:lnTo>
                    <a:pt x="2645" y="367"/>
                  </a:lnTo>
                  <a:lnTo>
                    <a:pt x="2961" y="254"/>
                  </a:lnTo>
                  <a:lnTo>
                    <a:pt x="3164" y="165"/>
                  </a:lnTo>
                  <a:lnTo>
                    <a:pt x="3189" y="152"/>
                  </a:lnTo>
                  <a:lnTo>
                    <a:pt x="3214" y="127"/>
                  </a:lnTo>
                  <a:lnTo>
                    <a:pt x="3214" y="89"/>
                  </a:lnTo>
                  <a:lnTo>
                    <a:pt x="3214" y="51"/>
                  </a:lnTo>
                  <a:lnTo>
                    <a:pt x="3189" y="26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4035200" y="1657375"/>
              <a:ext cx="25025" cy="40500"/>
            </a:xfrm>
            <a:custGeom>
              <a:avLst/>
              <a:gdLst/>
              <a:ahLst/>
              <a:cxnLst/>
              <a:rect l="l" t="t" r="r" b="b"/>
              <a:pathLst>
                <a:path w="1001" h="1620" extrusionOk="0">
                  <a:moveTo>
                    <a:pt x="886" y="0"/>
                  </a:moveTo>
                  <a:lnTo>
                    <a:pt x="836" y="25"/>
                  </a:lnTo>
                  <a:lnTo>
                    <a:pt x="735" y="76"/>
                  </a:lnTo>
                  <a:lnTo>
                    <a:pt x="621" y="139"/>
                  </a:lnTo>
                  <a:lnTo>
                    <a:pt x="532" y="202"/>
                  </a:lnTo>
                  <a:lnTo>
                    <a:pt x="431" y="278"/>
                  </a:lnTo>
                  <a:lnTo>
                    <a:pt x="355" y="367"/>
                  </a:lnTo>
                  <a:lnTo>
                    <a:pt x="279" y="456"/>
                  </a:lnTo>
                  <a:lnTo>
                    <a:pt x="216" y="544"/>
                  </a:lnTo>
                  <a:lnTo>
                    <a:pt x="165" y="671"/>
                  </a:lnTo>
                  <a:lnTo>
                    <a:pt x="102" y="784"/>
                  </a:lnTo>
                  <a:lnTo>
                    <a:pt x="64" y="911"/>
                  </a:lnTo>
                  <a:lnTo>
                    <a:pt x="26" y="1038"/>
                  </a:lnTo>
                  <a:lnTo>
                    <a:pt x="13" y="1164"/>
                  </a:lnTo>
                  <a:lnTo>
                    <a:pt x="1" y="1278"/>
                  </a:lnTo>
                  <a:lnTo>
                    <a:pt x="1" y="1417"/>
                  </a:lnTo>
                  <a:lnTo>
                    <a:pt x="13" y="1544"/>
                  </a:lnTo>
                  <a:lnTo>
                    <a:pt x="26" y="1569"/>
                  </a:lnTo>
                  <a:lnTo>
                    <a:pt x="51" y="1594"/>
                  </a:lnTo>
                  <a:lnTo>
                    <a:pt x="77" y="1620"/>
                  </a:lnTo>
                  <a:lnTo>
                    <a:pt x="115" y="1620"/>
                  </a:lnTo>
                  <a:lnTo>
                    <a:pt x="153" y="1607"/>
                  </a:lnTo>
                  <a:lnTo>
                    <a:pt x="178" y="1582"/>
                  </a:lnTo>
                  <a:lnTo>
                    <a:pt x="191" y="1556"/>
                  </a:lnTo>
                  <a:lnTo>
                    <a:pt x="191" y="1518"/>
                  </a:lnTo>
                  <a:lnTo>
                    <a:pt x="178" y="1404"/>
                  </a:lnTo>
                  <a:lnTo>
                    <a:pt x="178" y="1265"/>
                  </a:lnTo>
                  <a:lnTo>
                    <a:pt x="203" y="1088"/>
                  </a:lnTo>
                  <a:lnTo>
                    <a:pt x="203" y="1101"/>
                  </a:lnTo>
                  <a:lnTo>
                    <a:pt x="254" y="898"/>
                  </a:lnTo>
                  <a:lnTo>
                    <a:pt x="254" y="911"/>
                  </a:lnTo>
                  <a:lnTo>
                    <a:pt x="330" y="721"/>
                  </a:lnTo>
                  <a:lnTo>
                    <a:pt x="418" y="569"/>
                  </a:lnTo>
                  <a:lnTo>
                    <a:pt x="507" y="456"/>
                  </a:lnTo>
                  <a:lnTo>
                    <a:pt x="570" y="392"/>
                  </a:lnTo>
                  <a:lnTo>
                    <a:pt x="646" y="329"/>
                  </a:lnTo>
                  <a:lnTo>
                    <a:pt x="861" y="202"/>
                  </a:lnTo>
                  <a:lnTo>
                    <a:pt x="861" y="215"/>
                  </a:lnTo>
                  <a:lnTo>
                    <a:pt x="924" y="177"/>
                  </a:lnTo>
                  <a:lnTo>
                    <a:pt x="962" y="165"/>
                  </a:lnTo>
                  <a:lnTo>
                    <a:pt x="988" y="139"/>
                  </a:lnTo>
                  <a:lnTo>
                    <a:pt x="1000" y="114"/>
                  </a:lnTo>
                  <a:lnTo>
                    <a:pt x="1000" y="76"/>
                  </a:lnTo>
                  <a:lnTo>
                    <a:pt x="988" y="51"/>
                  </a:lnTo>
                  <a:lnTo>
                    <a:pt x="975" y="25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4036475" y="1676350"/>
              <a:ext cx="50000" cy="2912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" y="0"/>
                  </a:move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0" y="89"/>
                  </a:lnTo>
                  <a:lnTo>
                    <a:pt x="13" y="127"/>
                  </a:lnTo>
                  <a:lnTo>
                    <a:pt x="38" y="177"/>
                  </a:lnTo>
                  <a:lnTo>
                    <a:pt x="89" y="215"/>
                  </a:lnTo>
                  <a:lnTo>
                    <a:pt x="190" y="304"/>
                  </a:lnTo>
                  <a:lnTo>
                    <a:pt x="418" y="468"/>
                  </a:lnTo>
                  <a:lnTo>
                    <a:pt x="646" y="608"/>
                  </a:lnTo>
                  <a:lnTo>
                    <a:pt x="886" y="747"/>
                  </a:lnTo>
                  <a:lnTo>
                    <a:pt x="1126" y="873"/>
                  </a:lnTo>
                  <a:lnTo>
                    <a:pt x="1392" y="987"/>
                  </a:lnTo>
                  <a:lnTo>
                    <a:pt x="1633" y="1088"/>
                  </a:lnTo>
                  <a:lnTo>
                    <a:pt x="1886" y="1164"/>
                  </a:lnTo>
                  <a:lnTo>
                    <a:pt x="1936" y="1164"/>
                  </a:lnTo>
                  <a:lnTo>
                    <a:pt x="1962" y="1152"/>
                  </a:lnTo>
                  <a:lnTo>
                    <a:pt x="1987" y="1126"/>
                  </a:lnTo>
                  <a:lnTo>
                    <a:pt x="2000" y="1101"/>
                  </a:lnTo>
                  <a:lnTo>
                    <a:pt x="2000" y="1063"/>
                  </a:lnTo>
                  <a:lnTo>
                    <a:pt x="1987" y="1038"/>
                  </a:lnTo>
                  <a:lnTo>
                    <a:pt x="1962" y="1012"/>
                  </a:lnTo>
                  <a:lnTo>
                    <a:pt x="1936" y="987"/>
                  </a:lnTo>
                  <a:lnTo>
                    <a:pt x="1696" y="911"/>
                  </a:lnTo>
                  <a:lnTo>
                    <a:pt x="1443" y="823"/>
                  </a:lnTo>
                  <a:lnTo>
                    <a:pt x="1202" y="709"/>
                  </a:lnTo>
                  <a:lnTo>
                    <a:pt x="848" y="519"/>
                  </a:lnTo>
                  <a:lnTo>
                    <a:pt x="684" y="430"/>
                  </a:lnTo>
                  <a:lnTo>
                    <a:pt x="519" y="316"/>
                  </a:lnTo>
                  <a:lnTo>
                    <a:pt x="367" y="215"/>
                  </a:lnTo>
                  <a:lnTo>
                    <a:pt x="215" y="101"/>
                  </a:lnTo>
                  <a:lnTo>
                    <a:pt x="178" y="63"/>
                  </a:lnTo>
                  <a:lnTo>
                    <a:pt x="178" y="51"/>
                  </a:lnTo>
                  <a:lnTo>
                    <a:pt x="140" y="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283825" y="1819325"/>
              <a:ext cx="58225" cy="7300"/>
            </a:xfrm>
            <a:custGeom>
              <a:avLst/>
              <a:gdLst/>
              <a:ahLst/>
              <a:cxnLst/>
              <a:rect l="l" t="t" r="r" b="b"/>
              <a:pathLst>
                <a:path w="2329" h="292" extrusionOk="0">
                  <a:moveTo>
                    <a:pt x="2240" y="0"/>
                  </a:moveTo>
                  <a:lnTo>
                    <a:pt x="2025" y="38"/>
                  </a:lnTo>
                  <a:lnTo>
                    <a:pt x="1810" y="63"/>
                  </a:lnTo>
                  <a:lnTo>
                    <a:pt x="1355" y="101"/>
                  </a:lnTo>
                  <a:lnTo>
                    <a:pt x="1076" y="114"/>
                  </a:lnTo>
                  <a:lnTo>
                    <a:pt x="51" y="114"/>
                  </a:lnTo>
                  <a:lnTo>
                    <a:pt x="26" y="139"/>
                  </a:lnTo>
                  <a:lnTo>
                    <a:pt x="13" y="165"/>
                  </a:lnTo>
                  <a:lnTo>
                    <a:pt x="1" y="203"/>
                  </a:lnTo>
                  <a:lnTo>
                    <a:pt x="13" y="228"/>
                  </a:lnTo>
                  <a:lnTo>
                    <a:pt x="26" y="266"/>
                  </a:lnTo>
                  <a:lnTo>
                    <a:pt x="51" y="279"/>
                  </a:lnTo>
                  <a:lnTo>
                    <a:pt x="89" y="291"/>
                  </a:lnTo>
                  <a:lnTo>
                    <a:pt x="1127" y="291"/>
                  </a:lnTo>
                  <a:lnTo>
                    <a:pt x="1355" y="279"/>
                  </a:lnTo>
                  <a:lnTo>
                    <a:pt x="1835" y="241"/>
                  </a:lnTo>
                  <a:lnTo>
                    <a:pt x="2051" y="203"/>
                  </a:lnTo>
                  <a:lnTo>
                    <a:pt x="2253" y="177"/>
                  </a:lnTo>
                  <a:lnTo>
                    <a:pt x="2291" y="165"/>
                  </a:lnTo>
                  <a:lnTo>
                    <a:pt x="2316" y="139"/>
                  </a:lnTo>
                  <a:lnTo>
                    <a:pt x="2329" y="101"/>
                  </a:lnTo>
                  <a:lnTo>
                    <a:pt x="2329" y="76"/>
                  </a:lnTo>
                  <a:lnTo>
                    <a:pt x="2329" y="38"/>
                  </a:lnTo>
                  <a:lnTo>
                    <a:pt x="2304" y="1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044075" y="1900925"/>
              <a:ext cx="413450" cy="205950"/>
            </a:xfrm>
            <a:custGeom>
              <a:avLst/>
              <a:gdLst/>
              <a:ahLst/>
              <a:cxnLst/>
              <a:rect l="l" t="t" r="r" b="b"/>
              <a:pathLst>
                <a:path w="16538" h="8238" extrusionOk="0">
                  <a:moveTo>
                    <a:pt x="5099" y="1"/>
                  </a:moveTo>
                  <a:lnTo>
                    <a:pt x="5023" y="13"/>
                  </a:lnTo>
                  <a:lnTo>
                    <a:pt x="4960" y="51"/>
                  </a:lnTo>
                  <a:lnTo>
                    <a:pt x="4935" y="51"/>
                  </a:lnTo>
                  <a:lnTo>
                    <a:pt x="4770" y="77"/>
                  </a:lnTo>
                  <a:lnTo>
                    <a:pt x="4593" y="114"/>
                  </a:lnTo>
                  <a:lnTo>
                    <a:pt x="4530" y="127"/>
                  </a:lnTo>
                  <a:lnTo>
                    <a:pt x="4429" y="152"/>
                  </a:lnTo>
                  <a:lnTo>
                    <a:pt x="4150" y="203"/>
                  </a:lnTo>
                  <a:lnTo>
                    <a:pt x="3657" y="317"/>
                  </a:lnTo>
                  <a:lnTo>
                    <a:pt x="3252" y="418"/>
                  </a:lnTo>
                  <a:lnTo>
                    <a:pt x="2834" y="507"/>
                  </a:lnTo>
                  <a:lnTo>
                    <a:pt x="2809" y="507"/>
                  </a:lnTo>
                  <a:lnTo>
                    <a:pt x="2670" y="545"/>
                  </a:lnTo>
                  <a:lnTo>
                    <a:pt x="2569" y="570"/>
                  </a:lnTo>
                  <a:lnTo>
                    <a:pt x="2531" y="570"/>
                  </a:lnTo>
                  <a:lnTo>
                    <a:pt x="1999" y="697"/>
                  </a:lnTo>
                  <a:lnTo>
                    <a:pt x="1835" y="734"/>
                  </a:lnTo>
                  <a:lnTo>
                    <a:pt x="1797" y="747"/>
                  </a:lnTo>
                  <a:lnTo>
                    <a:pt x="1329" y="848"/>
                  </a:lnTo>
                  <a:lnTo>
                    <a:pt x="1126" y="899"/>
                  </a:lnTo>
                  <a:lnTo>
                    <a:pt x="1113" y="899"/>
                  </a:lnTo>
                  <a:lnTo>
                    <a:pt x="683" y="1000"/>
                  </a:lnTo>
                  <a:lnTo>
                    <a:pt x="367" y="1089"/>
                  </a:lnTo>
                  <a:lnTo>
                    <a:pt x="329" y="1101"/>
                  </a:lnTo>
                  <a:lnTo>
                    <a:pt x="240" y="1139"/>
                  </a:lnTo>
                  <a:lnTo>
                    <a:pt x="202" y="1152"/>
                  </a:lnTo>
                  <a:lnTo>
                    <a:pt x="165" y="1190"/>
                  </a:lnTo>
                  <a:lnTo>
                    <a:pt x="139" y="1215"/>
                  </a:lnTo>
                  <a:lnTo>
                    <a:pt x="114" y="1266"/>
                  </a:lnTo>
                  <a:lnTo>
                    <a:pt x="101" y="1304"/>
                  </a:lnTo>
                  <a:lnTo>
                    <a:pt x="101" y="1354"/>
                  </a:lnTo>
                  <a:lnTo>
                    <a:pt x="51" y="1392"/>
                  </a:lnTo>
                  <a:lnTo>
                    <a:pt x="25" y="1430"/>
                  </a:lnTo>
                  <a:lnTo>
                    <a:pt x="13" y="1468"/>
                  </a:lnTo>
                  <a:lnTo>
                    <a:pt x="0" y="1519"/>
                  </a:lnTo>
                  <a:lnTo>
                    <a:pt x="13" y="1557"/>
                  </a:lnTo>
                  <a:lnTo>
                    <a:pt x="13" y="1608"/>
                  </a:lnTo>
                  <a:lnTo>
                    <a:pt x="38" y="1645"/>
                  </a:lnTo>
                  <a:lnTo>
                    <a:pt x="63" y="1683"/>
                  </a:lnTo>
                  <a:lnTo>
                    <a:pt x="89" y="1721"/>
                  </a:lnTo>
                  <a:lnTo>
                    <a:pt x="190" y="1810"/>
                  </a:lnTo>
                  <a:lnTo>
                    <a:pt x="240" y="1873"/>
                  </a:lnTo>
                  <a:lnTo>
                    <a:pt x="443" y="2076"/>
                  </a:lnTo>
                  <a:lnTo>
                    <a:pt x="456" y="2088"/>
                  </a:lnTo>
                  <a:lnTo>
                    <a:pt x="709" y="2329"/>
                  </a:lnTo>
                  <a:lnTo>
                    <a:pt x="949" y="2594"/>
                  </a:lnTo>
                  <a:lnTo>
                    <a:pt x="1189" y="2835"/>
                  </a:lnTo>
                  <a:lnTo>
                    <a:pt x="1442" y="3101"/>
                  </a:lnTo>
                  <a:lnTo>
                    <a:pt x="1733" y="3354"/>
                  </a:lnTo>
                  <a:lnTo>
                    <a:pt x="1999" y="3581"/>
                  </a:lnTo>
                  <a:lnTo>
                    <a:pt x="2531" y="4037"/>
                  </a:lnTo>
                  <a:lnTo>
                    <a:pt x="2923" y="4404"/>
                  </a:lnTo>
                  <a:lnTo>
                    <a:pt x="2948" y="4416"/>
                  </a:lnTo>
                  <a:lnTo>
                    <a:pt x="3328" y="4771"/>
                  </a:lnTo>
                  <a:lnTo>
                    <a:pt x="3581" y="4986"/>
                  </a:lnTo>
                  <a:lnTo>
                    <a:pt x="3821" y="5188"/>
                  </a:lnTo>
                  <a:lnTo>
                    <a:pt x="4188" y="5492"/>
                  </a:lnTo>
                  <a:lnTo>
                    <a:pt x="4416" y="5694"/>
                  </a:lnTo>
                  <a:lnTo>
                    <a:pt x="4631" y="5922"/>
                  </a:lnTo>
                  <a:lnTo>
                    <a:pt x="5086" y="6416"/>
                  </a:lnTo>
                  <a:lnTo>
                    <a:pt x="5238" y="6580"/>
                  </a:lnTo>
                  <a:lnTo>
                    <a:pt x="5479" y="6833"/>
                  </a:lnTo>
                  <a:lnTo>
                    <a:pt x="5567" y="6934"/>
                  </a:lnTo>
                  <a:lnTo>
                    <a:pt x="5858" y="7251"/>
                  </a:lnTo>
                  <a:lnTo>
                    <a:pt x="5947" y="7339"/>
                  </a:lnTo>
                  <a:lnTo>
                    <a:pt x="5960" y="7352"/>
                  </a:lnTo>
                  <a:lnTo>
                    <a:pt x="6073" y="7478"/>
                  </a:lnTo>
                  <a:lnTo>
                    <a:pt x="6162" y="7592"/>
                  </a:lnTo>
                  <a:lnTo>
                    <a:pt x="6276" y="7782"/>
                  </a:lnTo>
                  <a:lnTo>
                    <a:pt x="6415" y="7997"/>
                  </a:lnTo>
                  <a:lnTo>
                    <a:pt x="6453" y="8035"/>
                  </a:lnTo>
                  <a:lnTo>
                    <a:pt x="6516" y="8060"/>
                  </a:lnTo>
                  <a:lnTo>
                    <a:pt x="6542" y="8111"/>
                  </a:lnTo>
                  <a:lnTo>
                    <a:pt x="6592" y="8149"/>
                  </a:lnTo>
                  <a:lnTo>
                    <a:pt x="6643" y="8174"/>
                  </a:lnTo>
                  <a:lnTo>
                    <a:pt x="6706" y="8174"/>
                  </a:lnTo>
                  <a:lnTo>
                    <a:pt x="6744" y="8200"/>
                  </a:lnTo>
                  <a:lnTo>
                    <a:pt x="6782" y="8225"/>
                  </a:lnTo>
                  <a:lnTo>
                    <a:pt x="6820" y="8238"/>
                  </a:lnTo>
                  <a:lnTo>
                    <a:pt x="6908" y="8238"/>
                  </a:lnTo>
                  <a:lnTo>
                    <a:pt x="6946" y="8225"/>
                  </a:lnTo>
                  <a:lnTo>
                    <a:pt x="7022" y="8187"/>
                  </a:lnTo>
                  <a:lnTo>
                    <a:pt x="7048" y="8174"/>
                  </a:lnTo>
                  <a:lnTo>
                    <a:pt x="7162" y="8111"/>
                  </a:lnTo>
                  <a:lnTo>
                    <a:pt x="7237" y="8073"/>
                  </a:lnTo>
                  <a:lnTo>
                    <a:pt x="7642" y="7858"/>
                  </a:lnTo>
                  <a:lnTo>
                    <a:pt x="8073" y="7618"/>
                  </a:lnTo>
                  <a:lnTo>
                    <a:pt x="8477" y="7402"/>
                  </a:lnTo>
                  <a:lnTo>
                    <a:pt x="9072" y="7124"/>
                  </a:lnTo>
                  <a:lnTo>
                    <a:pt x="9578" y="6896"/>
                  </a:lnTo>
                  <a:lnTo>
                    <a:pt x="10034" y="6719"/>
                  </a:lnTo>
                  <a:lnTo>
                    <a:pt x="10375" y="6580"/>
                  </a:lnTo>
                  <a:lnTo>
                    <a:pt x="10717" y="6441"/>
                  </a:lnTo>
                  <a:lnTo>
                    <a:pt x="11084" y="6276"/>
                  </a:lnTo>
                  <a:lnTo>
                    <a:pt x="11097" y="6264"/>
                  </a:lnTo>
                  <a:lnTo>
                    <a:pt x="11362" y="6150"/>
                  </a:lnTo>
                  <a:lnTo>
                    <a:pt x="11805" y="5947"/>
                  </a:lnTo>
                  <a:lnTo>
                    <a:pt x="12033" y="5846"/>
                  </a:lnTo>
                  <a:lnTo>
                    <a:pt x="12362" y="5694"/>
                  </a:lnTo>
                  <a:lnTo>
                    <a:pt x="12703" y="5530"/>
                  </a:lnTo>
                  <a:lnTo>
                    <a:pt x="13349" y="5201"/>
                  </a:lnTo>
                  <a:lnTo>
                    <a:pt x="13956" y="4885"/>
                  </a:lnTo>
                  <a:lnTo>
                    <a:pt x="14222" y="4720"/>
                  </a:lnTo>
                  <a:lnTo>
                    <a:pt x="14513" y="4543"/>
                  </a:lnTo>
                  <a:lnTo>
                    <a:pt x="14804" y="4366"/>
                  </a:lnTo>
                  <a:lnTo>
                    <a:pt x="15057" y="4214"/>
                  </a:lnTo>
                  <a:lnTo>
                    <a:pt x="15563" y="3948"/>
                  </a:lnTo>
                  <a:lnTo>
                    <a:pt x="15588" y="3936"/>
                  </a:lnTo>
                  <a:lnTo>
                    <a:pt x="15943" y="3758"/>
                  </a:lnTo>
                  <a:lnTo>
                    <a:pt x="16284" y="3569"/>
                  </a:lnTo>
                  <a:lnTo>
                    <a:pt x="16335" y="3531"/>
                  </a:lnTo>
                  <a:lnTo>
                    <a:pt x="16398" y="3518"/>
                  </a:lnTo>
                  <a:lnTo>
                    <a:pt x="16449" y="3480"/>
                  </a:lnTo>
                  <a:lnTo>
                    <a:pt x="16487" y="3442"/>
                  </a:lnTo>
                  <a:lnTo>
                    <a:pt x="16525" y="3392"/>
                  </a:lnTo>
                  <a:lnTo>
                    <a:pt x="16537" y="3341"/>
                  </a:lnTo>
                  <a:lnTo>
                    <a:pt x="16537" y="3303"/>
                  </a:lnTo>
                  <a:lnTo>
                    <a:pt x="16537" y="3252"/>
                  </a:lnTo>
                  <a:lnTo>
                    <a:pt x="16525" y="3202"/>
                  </a:lnTo>
                  <a:lnTo>
                    <a:pt x="16499" y="3164"/>
                  </a:lnTo>
                  <a:lnTo>
                    <a:pt x="16474" y="3139"/>
                  </a:lnTo>
                  <a:lnTo>
                    <a:pt x="16436" y="3101"/>
                  </a:lnTo>
                  <a:lnTo>
                    <a:pt x="16398" y="3088"/>
                  </a:lnTo>
                  <a:lnTo>
                    <a:pt x="16259" y="3037"/>
                  </a:lnTo>
                  <a:lnTo>
                    <a:pt x="16221" y="3025"/>
                  </a:lnTo>
                  <a:lnTo>
                    <a:pt x="15879" y="2885"/>
                  </a:lnTo>
                  <a:lnTo>
                    <a:pt x="15626" y="2772"/>
                  </a:lnTo>
                  <a:lnTo>
                    <a:pt x="15348" y="2645"/>
                  </a:lnTo>
                  <a:lnTo>
                    <a:pt x="14905" y="2392"/>
                  </a:lnTo>
                  <a:lnTo>
                    <a:pt x="14462" y="2139"/>
                  </a:lnTo>
                  <a:lnTo>
                    <a:pt x="14336" y="2076"/>
                  </a:lnTo>
                  <a:lnTo>
                    <a:pt x="14045" y="1911"/>
                  </a:lnTo>
                  <a:lnTo>
                    <a:pt x="13804" y="1772"/>
                  </a:lnTo>
                  <a:lnTo>
                    <a:pt x="13399" y="1570"/>
                  </a:lnTo>
                  <a:lnTo>
                    <a:pt x="13235" y="1494"/>
                  </a:lnTo>
                  <a:lnTo>
                    <a:pt x="12741" y="1228"/>
                  </a:lnTo>
                  <a:lnTo>
                    <a:pt x="12514" y="1101"/>
                  </a:lnTo>
                  <a:lnTo>
                    <a:pt x="12438" y="1063"/>
                  </a:lnTo>
                  <a:lnTo>
                    <a:pt x="12400" y="1051"/>
                  </a:lnTo>
                  <a:lnTo>
                    <a:pt x="12362" y="1051"/>
                  </a:lnTo>
                  <a:lnTo>
                    <a:pt x="12311" y="1063"/>
                  </a:lnTo>
                  <a:lnTo>
                    <a:pt x="12261" y="1076"/>
                  </a:lnTo>
                  <a:lnTo>
                    <a:pt x="12210" y="1114"/>
                  </a:lnTo>
                  <a:lnTo>
                    <a:pt x="12172" y="1152"/>
                  </a:lnTo>
                  <a:lnTo>
                    <a:pt x="12096" y="1139"/>
                  </a:lnTo>
                  <a:lnTo>
                    <a:pt x="12045" y="1139"/>
                  </a:lnTo>
                  <a:lnTo>
                    <a:pt x="11995" y="1165"/>
                  </a:lnTo>
                  <a:lnTo>
                    <a:pt x="11957" y="1190"/>
                  </a:lnTo>
                  <a:lnTo>
                    <a:pt x="11919" y="1228"/>
                  </a:lnTo>
                  <a:lnTo>
                    <a:pt x="11805" y="1380"/>
                  </a:lnTo>
                  <a:lnTo>
                    <a:pt x="11792" y="1405"/>
                  </a:lnTo>
                  <a:lnTo>
                    <a:pt x="11679" y="1570"/>
                  </a:lnTo>
                  <a:lnTo>
                    <a:pt x="11641" y="1620"/>
                  </a:lnTo>
                  <a:lnTo>
                    <a:pt x="11628" y="1633"/>
                  </a:lnTo>
                  <a:lnTo>
                    <a:pt x="11261" y="2177"/>
                  </a:lnTo>
                  <a:lnTo>
                    <a:pt x="11261" y="2164"/>
                  </a:lnTo>
                  <a:lnTo>
                    <a:pt x="11084" y="2430"/>
                  </a:lnTo>
                  <a:lnTo>
                    <a:pt x="10945" y="2645"/>
                  </a:lnTo>
                  <a:lnTo>
                    <a:pt x="10780" y="2873"/>
                  </a:lnTo>
                  <a:lnTo>
                    <a:pt x="10628" y="3075"/>
                  </a:lnTo>
                  <a:lnTo>
                    <a:pt x="10261" y="3531"/>
                  </a:lnTo>
                  <a:lnTo>
                    <a:pt x="10249" y="3543"/>
                  </a:lnTo>
                  <a:lnTo>
                    <a:pt x="9895" y="3974"/>
                  </a:lnTo>
                  <a:lnTo>
                    <a:pt x="9717" y="4189"/>
                  </a:lnTo>
                  <a:lnTo>
                    <a:pt x="9553" y="4416"/>
                  </a:lnTo>
                  <a:lnTo>
                    <a:pt x="9477" y="4518"/>
                  </a:lnTo>
                  <a:lnTo>
                    <a:pt x="9300" y="4745"/>
                  </a:lnTo>
                  <a:lnTo>
                    <a:pt x="9123" y="4986"/>
                  </a:lnTo>
                  <a:lnTo>
                    <a:pt x="8655" y="5543"/>
                  </a:lnTo>
                  <a:lnTo>
                    <a:pt x="8579" y="5631"/>
                  </a:lnTo>
                  <a:lnTo>
                    <a:pt x="8174" y="6099"/>
                  </a:lnTo>
                  <a:lnTo>
                    <a:pt x="8022" y="6276"/>
                  </a:lnTo>
                  <a:lnTo>
                    <a:pt x="7718" y="6631"/>
                  </a:lnTo>
                  <a:lnTo>
                    <a:pt x="7427" y="6934"/>
                  </a:lnTo>
                  <a:lnTo>
                    <a:pt x="7415" y="6947"/>
                  </a:lnTo>
                  <a:lnTo>
                    <a:pt x="7415" y="6960"/>
                  </a:lnTo>
                  <a:lnTo>
                    <a:pt x="7060" y="7339"/>
                  </a:lnTo>
                  <a:lnTo>
                    <a:pt x="7035" y="7365"/>
                  </a:lnTo>
                  <a:lnTo>
                    <a:pt x="6845" y="7592"/>
                  </a:lnTo>
                  <a:lnTo>
                    <a:pt x="6820" y="7504"/>
                  </a:lnTo>
                  <a:lnTo>
                    <a:pt x="6807" y="7453"/>
                  </a:lnTo>
                  <a:lnTo>
                    <a:pt x="6731" y="7200"/>
                  </a:lnTo>
                  <a:lnTo>
                    <a:pt x="6605" y="6694"/>
                  </a:lnTo>
                  <a:lnTo>
                    <a:pt x="6542" y="6466"/>
                  </a:lnTo>
                  <a:lnTo>
                    <a:pt x="6440" y="6061"/>
                  </a:lnTo>
                  <a:lnTo>
                    <a:pt x="6352" y="5694"/>
                  </a:lnTo>
                  <a:lnTo>
                    <a:pt x="6225" y="5150"/>
                  </a:lnTo>
                  <a:lnTo>
                    <a:pt x="6149" y="4872"/>
                  </a:lnTo>
                  <a:lnTo>
                    <a:pt x="6048" y="4492"/>
                  </a:lnTo>
                  <a:lnTo>
                    <a:pt x="5909" y="3834"/>
                  </a:lnTo>
                  <a:lnTo>
                    <a:pt x="5909" y="3822"/>
                  </a:lnTo>
                  <a:lnTo>
                    <a:pt x="5909" y="3809"/>
                  </a:lnTo>
                  <a:lnTo>
                    <a:pt x="5896" y="3771"/>
                  </a:lnTo>
                  <a:lnTo>
                    <a:pt x="5896" y="3746"/>
                  </a:lnTo>
                  <a:lnTo>
                    <a:pt x="5744" y="2974"/>
                  </a:lnTo>
                  <a:lnTo>
                    <a:pt x="5643" y="2455"/>
                  </a:lnTo>
                  <a:lnTo>
                    <a:pt x="5567" y="1924"/>
                  </a:lnTo>
                  <a:lnTo>
                    <a:pt x="5567" y="1911"/>
                  </a:lnTo>
                  <a:lnTo>
                    <a:pt x="5517" y="1595"/>
                  </a:lnTo>
                  <a:lnTo>
                    <a:pt x="5479" y="1367"/>
                  </a:lnTo>
                  <a:lnTo>
                    <a:pt x="5479" y="1317"/>
                  </a:lnTo>
                  <a:lnTo>
                    <a:pt x="5415" y="899"/>
                  </a:lnTo>
                  <a:lnTo>
                    <a:pt x="5365" y="557"/>
                  </a:lnTo>
                  <a:lnTo>
                    <a:pt x="5352" y="507"/>
                  </a:lnTo>
                  <a:lnTo>
                    <a:pt x="5327" y="292"/>
                  </a:lnTo>
                  <a:lnTo>
                    <a:pt x="5327" y="228"/>
                  </a:lnTo>
                  <a:lnTo>
                    <a:pt x="5327" y="190"/>
                  </a:lnTo>
                  <a:lnTo>
                    <a:pt x="5314" y="140"/>
                  </a:lnTo>
                  <a:lnTo>
                    <a:pt x="5289" y="102"/>
                  </a:lnTo>
                  <a:lnTo>
                    <a:pt x="5264" y="64"/>
                  </a:lnTo>
                  <a:lnTo>
                    <a:pt x="5226" y="39"/>
                  </a:lnTo>
                  <a:lnTo>
                    <a:pt x="5188" y="1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5036675" y="2131525"/>
              <a:ext cx="495050" cy="305900"/>
            </a:xfrm>
            <a:custGeom>
              <a:avLst/>
              <a:gdLst/>
              <a:ahLst/>
              <a:cxnLst/>
              <a:rect l="l" t="t" r="r" b="b"/>
              <a:pathLst>
                <a:path w="19802" h="12236" extrusionOk="0">
                  <a:moveTo>
                    <a:pt x="16651" y="0"/>
                  </a:moveTo>
                  <a:lnTo>
                    <a:pt x="16576" y="13"/>
                  </a:lnTo>
                  <a:lnTo>
                    <a:pt x="16474" y="51"/>
                  </a:lnTo>
                  <a:lnTo>
                    <a:pt x="16386" y="102"/>
                  </a:lnTo>
                  <a:lnTo>
                    <a:pt x="16221" y="216"/>
                  </a:lnTo>
                  <a:lnTo>
                    <a:pt x="15918" y="456"/>
                  </a:lnTo>
                  <a:lnTo>
                    <a:pt x="15614" y="696"/>
                  </a:lnTo>
                  <a:lnTo>
                    <a:pt x="14981" y="1215"/>
                  </a:lnTo>
                  <a:lnTo>
                    <a:pt x="14336" y="1734"/>
                  </a:lnTo>
                  <a:lnTo>
                    <a:pt x="13665" y="2240"/>
                  </a:lnTo>
                  <a:lnTo>
                    <a:pt x="13007" y="2733"/>
                  </a:lnTo>
                  <a:lnTo>
                    <a:pt x="12375" y="3227"/>
                  </a:lnTo>
                  <a:lnTo>
                    <a:pt x="12071" y="3455"/>
                  </a:lnTo>
                  <a:lnTo>
                    <a:pt x="11755" y="3682"/>
                  </a:lnTo>
                  <a:lnTo>
                    <a:pt x="11578" y="3796"/>
                  </a:lnTo>
                  <a:lnTo>
                    <a:pt x="11388" y="3910"/>
                  </a:lnTo>
                  <a:lnTo>
                    <a:pt x="11122" y="4024"/>
                  </a:lnTo>
                  <a:lnTo>
                    <a:pt x="10856" y="4138"/>
                  </a:lnTo>
                  <a:lnTo>
                    <a:pt x="10312" y="4340"/>
                  </a:lnTo>
                  <a:lnTo>
                    <a:pt x="9996" y="4429"/>
                  </a:lnTo>
                  <a:lnTo>
                    <a:pt x="9680" y="4530"/>
                  </a:lnTo>
                  <a:lnTo>
                    <a:pt x="9452" y="4593"/>
                  </a:lnTo>
                  <a:lnTo>
                    <a:pt x="9224" y="4644"/>
                  </a:lnTo>
                  <a:lnTo>
                    <a:pt x="9174" y="4669"/>
                  </a:lnTo>
                  <a:lnTo>
                    <a:pt x="9123" y="4695"/>
                  </a:lnTo>
                  <a:lnTo>
                    <a:pt x="8933" y="4720"/>
                  </a:lnTo>
                  <a:lnTo>
                    <a:pt x="8174" y="4846"/>
                  </a:lnTo>
                  <a:lnTo>
                    <a:pt x="7415" y="4986"/>
                  </a:lnTo>
                  <a:lnTo>
                    <a:pt x="7200" y="5024"/>
                  </a:lnTo>
                  <a:lnTo>
                    <a:pt x="7162" y="5036"/>
                  </a:lnTo>
                  <a:lnTo>
                    <a:pt x="7061" y="5062"/>
                  </a:lnTo>
                  <a:lnTo>
                    <a:pt x="6972" y="5074"/>
                  </a:lnTo>
                  <a:lnTo>
                    <a:pt x="6593" y="5150"/>
                  </a:lnTo>
                  <a:lnTo>
                    <a:pt x="6593" y="5150"/>
                  </a:lnTo>
                  <a:lnTo>
                    <a:pt x="6630" y="5137"/>
                  </a:lnTo>
                  <a:lnTo>
                    <a:pt x="6504" y="5163"/>
                  </a:lnTo>
                  <a:lnTo>
                    <a:pt x="6542" y="5163"/>
                  </a:lnTo>
                  <a:lnTo>
                    <a:pt x="5795" y="5315"/>
                  </a:lnTo>
                  <a:lnTo>
                    <a:pt x="5049" y="5454"/>
                  </a:lnTo>
                  <a:lnTo>
                    <a:pt x="4302" y="5580"/>
                  </a:lnTo>
                  <a:lnTo>
                    <a:pt x="3543" y="5707"/>
                  </a:lnTo>
                  <a:lnTo>
                    <a:pt x="2721" y="5821"/>
                  </a:lnTo>
                  <a:lnTo>
                    <a:pt x="1898" y="5922"/>
                  </a:lnTo>
                  <a:lnTo>
                    <a:pt x="1089" y="6023"/>
                  </a:lnTo>
                  <a:lnTo>
                    <a:pt x="696" y="6061"/>
                  </a:lnTo>
                  <a:lnTo>
                    <a:pt x="304" y="6099"/>
                  </a:lnTo>
                  <a:lnTo>
                    <a:pt x="216" y="6099"/>
                  </a:lnTo>
                  <a:lnTo>
                    <a:pt x="165" y="6124"/>
                  </a:lnTo>
                  <a:lnTo>
                    <a:pt x="114" y="6150"/>
                  </a:lnTo>
                  <a:lnTo>
                    <a:pt x="76" y="6175"/>
                  </a:lnTo>
                  <a:lnTo>
                    <a:pt x="51" y="6213"/>
                  </a:lnTo>
                  <a:lnTo>
                    <a:pt x="26" y="6264"/>
                  </a:lnTo>
                  <a:lnTo>
                    <a:pt x="0" y="6314"/>
                  </a:lnTo>
                  <a:lnTo>
                    <a:pt x="0" y="6365"/>
                  </a:lnTo>
                  <a:lnTo>
                    <a:pt x="0" y="6415"/>
                  </a:lnTo>
                  <a:lnTo>
                    <a:pt x="26" y="6466"/>
                  </a:lnTo>
                  <a:lnTo>
                    <a:pt x="51" y="6517"/>
                  </a:lnTo>
                  <a:lnTo>
                    <a:pt x="76" y="6555"/>
                  </a:lnTo>
                  <a:lnTo>
                    <a:pt x="114" y="6580"/>
                  </a:lnTo>
                  <a:lnTo>
                    <a:pt x="165" y="6605"/>
                  </a:lnTo>
                  <a:lnTo>
                    <a:pt x="216" y="6631"/>
                  </a:lnTo>
                  <a:lnTo>
                    <a:pt x="266" y="6631"/>
                  </a:lnTo>
                  <a:lnTo>
                    <a:pt x="519" y="6618"/>
                  </a:lnTo>
                  <a:lnTo>
                    <a:pt x="456" y="6820"/>
                  </a:lnTo>
                  <a:lnTo>
                    <a:pt x="418" y="7023"/>
                  </a:lnTo>
                  <a:lnTo>
                    <a:pt x="393" y="7225"/>
                  </a:lnTo>
                  <a:lnTo>
                    <a:pt x="380" y="7440"/>
                  </a:lnTo>
                  <a:lnTo>
                    <a:pt x="393" y="7643"/>
                  </a:lnTo>
                  <a:lnTo>
                    <a:pt x="405" y="8035"/>
                  </a:lnTo>
                  <a:lnTo>
                    <a:pt x="443" y="8415"/>
                  </a:lnTo>
                  <a:lnTo>
                    <a:pt x="507" y="8807"/>
                  </a:lnTo>
                  <a:lnTo>
                    <a:pt x="570" y="9186"/>
                  </a:lnTo>
                  <a:lnTo>
                    <a:pt x="658" y="9566"/>
                  </a:lnTo>
                  <a:lnTo>
                    <a:pt x="747" y="9946"/>
                  </a:lnTo>
                  <a:lnTo>
                    <a:pt x="810" y="10135"/>
                  </a:lnTo>
                  <a:lnTo>
                    <a:pt x="886" y="10325"/>
                  </a:lnTo>
                  <a:lnTo>
                    <a:pt x="962" y="10515"/>
                  </a:lnTo>
                  <a:lnTo>
                    <a:pt x="1063" y="10692"/>
                  </a:lnTo>
                  <a:lnTo>
                    <a:pt x="1152" y="10857"/>
                  </a:lnTo>
                  <a:lnTo>
                    <a:pt x="1240" y="11008"/>
                  </a:lnTo>
                  <a:lnTo>
                    <a:pt x="1455" y="11312"/>
                  </a:lnTo>
                  <a:lnTo>
                    <a:pt x="1569" y="11477"/>
                  </a:lnTo>
                  <a:lnTo>
                    <a:pt x="1696" y="11616"/>
                  </a:lnTo>
                  <a:lnTo>
                    <a:pt x="1607" y="11654"/>
                  </a:lnTo>
                  <a:lnTo>
                    <a:pt x="1430" y="11717"/>
                  </a:lnTo>
                  <a:lnTo>
                    <a:pt x="1380" y="11730"/>
                  </a:lnTo>
                  <a:lnTo>
                    <a:pt x="1329" y="11755"/>
                  </a:lnTo>
                  <a:lnTo>
                    <a:pt x="1291" y="11780"/>
                  </a:lnTo>
                  <a:lnTo>
                    <a:pt x="1266" y="11818"/>
                  </a:lnTo>
                  <a:lnTo>
                    <a:pt x="1240" y="11856"/>
                  </a:lnTo>
                  <a:lnTo>
                    <a:pt x="1215" y="11907"/>
                  </a:lnTo>
                  <a:lnTo>
                    <a:pt x="1215" y="11957"/>
                  </a:lnTo>
                  <a:lnTo>
                    <a:pt x="1215" y="12008"/>
                  </a:lnTo>
                  <a:lnTo>
                    <a:pt x="1228" y="12059"/>
                  </a:lnTo>
                  <a:lnTo>
                    <a:pt x="1240" y="12096"/>
                  </a:lnTo>
                  <a:lnTo>
                    <a:pt x="1266" y="12134"/>
                  </a:lnTo>
                  <a:lnTo>
                    <a:pt x="1304" y="12172"/>
                  </a:lnTo>
                  <a:lnTo>
                    <a:pt x="1342" y="12198"/>
                  </a:lnTo>
                  <a:lnTo>
                    <a:pt x="1380" y="12223"/>
                  </a:lnTo>
                  <a:lnTo>
                    <a:pt x="1430" y="12236"/>
                  </a:lnTo>
                  <a:lnTo>
                    <a:pt x="1519" y="12236"/>
                  </a:lnTo>
                  <a:lnTo>
                    <a:pt x="1557" y="12223"/>
                  </a:lnTo>
                  <a:lnTo>
                    <a:pt x="1772" y="12160"/>
                  </a:lnTo>
                  <a:lnTo>
                    <a:pt x="1987" y="12084"/>
                  </a:lnTo>
                  <a:lnTo>
                    <a:pt x="2063" y="12096"/>
                  </a:lnTo>
                  <a:lnTo>
                    <a:pt x="2113" y="12096"/>
                  </a:lnTo>
                  <a:lnTo>
                    <a:pt x="2164" y="12084"/>
                  </a:lnTo>
                  <a:lnTo>
                    <a:pt x="2215" y="12059"/>
                  </a:lnTo>
                  <a:lnTo>
                    <a:pt x="2265" y="12021"/>
                  </a:lnTo>
                  <a:lnTo>
                    <a:pt x="2291" y="11995"/>
                  </a:lnTo>
                  <a:lnTo>
                    <a:pt x="2923" y="11818"/>
                  </a:lnTo>
                  <a:lnTo>
                    <a:pt x="3720" y="11578"/>
                  </a:lnTo>
                  <a:lnTo>
                    <a:pt x="4517" y="11325"/>
                  </a:lnTo>
                  <a:lnTo>
                    <a:pt x="5289" y="11084"/>
                  </a:lnTo>
                  <a:lnTo>
                    <a:pt x="6061" y="10831"/>
                  </a:lnTo>
                  <a:lnTo>
                    <a:pt x="6453" y="10692"/>
                  </a:lnTo>
                  <a:lnTo>
                    <a:pt x="6656" y="10629"/>
                  </a:lnTo>
                  <a:lnTo>
                    <a:pt x="6770" y="10591"/>
                  </a:lnTo>
                  <a:lnTo>
                    <a:pt x="6833" y="10566"/>
                  </a:lnTo>
                  <a:lnTo>
                    <a:pt x="6846" y="10553"/>
                  </a:lnTo>
                  <a:lnTo>
                    <a:pt x="7440" y="10350"/>
                  </a:lnTo>
                  <a:lnTo>
                    <a:pt x="8035" y="10173"/>
                  </a:lnTo>
                  <a:lnTo>
                    <a:pt x="9503" y="9730"/>
                  </a:lnTo>
                  <a:lnTo>
                    <a:pt x="10237" y="9515"/>
                  </a:lnTo>
                  <a:lnTo>
                    <a:pt x="10958" y="9313"/>
                  </a:lnTo>
                  <a:lnTo>
                    <a:pt x="11641" y="9136"/>
                  </a:lnTo>
                  <a:lnTo>
                    <a:pt x="11970" y="9035"/>
                  </a:lnTo>
                  <a:lnTo>
                    <a:pt x="12299" y="8921"/>
                  </a:lnTo>
                  <a:lnTo>
                    <a:pt x="12678" y="8756"/>
                  </a:lnTo>
                  <a:lnTo>
                    <a:pt x="13058" y="8566"/>
                  </a:lnTo>
                  <a:lnTo>
                    <a:pt x="13425" y="8364"/>
                  </a:lnTo>
                  <a:lnTo>
                    <a:pt x="13779" y="8149"/>
                  </a:lnTo>
                  <a:lnTo>
                    <a:pt x="13944" y="8035"/>
                  </a:lnTo>
                  <a:lnTo>
                    <a:pt x="13994" y="7997"/>
                  </a:lnTo>
                  <a:lnTo>
                    <a:pt x="14070" y="7946"/>
                  </a:lnTo>
                  <a:lnTo>
                    <a:pt x="14134" y="7896"/>
                  </a:lnTo>
                  <a:lnTo>
                    <a:pt x="14437" y="7693"/>
                  </a:lnTo>
                  <a:lnTo>
                    <a:pt x="14956" y="7301"/>
                  </a:lnTo>
                  <a:lnTo>
                    <a:pt x="15019" y="7288"/>
                  </a:lnTo>
                  <a:lnTo>
                    <a:pt x="15083" y="7263"/>
                  </a:lnTo>
                  <a:lnTo>
                    <a:pt x="15272" y="7137"/>
                  </a:lnTo>
                  <a:lnTo>
                    <a:pt x="15513" y="6972"/>
                  </a:lnTo>
                  <a:lnTo>
                    <a:pt x="15740" y="6795"/>
                  </a:lnTo>
                  <a:lnTo>
                    <a:pt x="16196" y="6441"/>
                  </a:lnTo>
                  <a:lnTo>
                    <a:pt x="16196" y="6441"/>
                  </a:lnTo>
                  <a:lnTo>
                    <a:pt x="15994" y="6706"/>
                  </a:lnTo>
                  <a:lnTo>
                    <a:pt x="15854" y="6922"/>
                  </a:lnTo>
                  <a:lnTo>
                    <a:pt x="15804" y="7023"/>
                  </a:lnTo>
                  <a:lnTo>
                    <a:pt x="15753" y="7137"/>
                  </a:lnTo>
                  <a:lnTo>
                    <a:pt x="15728" y="7250"/>
                  </a:lnTo>
                  <a:lnTo>
                    <a:pt x="15715" y="7364"/>
                  </a:lnTo>
                  <a:lnTo>
                    <a:pt x="15728" y="7415"/>
                  </a:lnTo>
                  <a:lnTo>
                    <a:pt x="15740" y="7466"/>
                  </a:lnTo>
                  <a:lnTo>
                    <a:pt x="15766" y="7516"/>
                  </a:lnTo>
                  <a:lnTo>
                    <a:pt x="15791" y="7567"/>
                  </a:lnTo>
                  <a:lnTo>
                    <a:pt x="15854" y="7630"/>
                  </a:lnTo>
                  <a:lnTo>
                    <a:pt x="15930" y="7668"/>
                  </a:lnTo>
                  <a:lnTo>
                    <a:pt x="16019" y="7693"/>
                  </a:lnTo>
                  <a:lnTo>
                    <a:pt x="16107" y="7706"/>
                  </a:lnTo>
                  <a:lnTo>
                    <a:pt x="16158" y="7693"/>
                  </a:lnTo>
                  <a:lnTo>
                    <a:pt x="16272" y="7681"/>
                  </a:lnTo>
                  <a:lnTo>
                    <a:pt x="16386" y="7643"/>
                  </a:lnTo>
                  <a:lnTo>
                    <a:pt x="16601" y="7554"/>
                  </a:lnTo>
                  <a:lnTo>
                    <a:pt x="16942" y="7402"/>
                  </a:lnTo>
                  <a:lnTo>
                    <a:pt x="17664" y="7086"/>
                  </a:lnTo>
                  <a:lnTo>
                    <a:pt x="18398" y="6770"/>
                  </a:lnTo>
                  <a:lnTo>
                    <a:pt x="18752" y="6605"/>
                  </a:lnTo>
                  <a:lnTo>
                    <a:pt x="19093" y="6428"/>
                  </a:lnTo>
                  <a:lnTo>
                    <a:pt x="19258" y="6339"/>
                  </a:lnTo>
                  <a:lnTo>
                    <a:pt x="19410" y="6226"/>
                  </a:lnTo>
                  <a:lnTo>
                    <a:pt x="19562" y="6074"/>
                  </a:lnTo>
                  <a:lnTo>
                    <a:pt x="19638" y="5998"/>
                  </a:lnTo>
                  <a:lnTo>
                    <a:pt x="19688" y="5909"/>
                  </a:lnTo>
                  <a:lnTo>
                    <a:pt x="19739" y="5821"/>
                  </a:lnTo>
                  <a:lnTo>
                    <a:pt x="19777" y="5720"/>
                  </a:lnTo>
                  <a:lnTo>
                    <a:pt x="19802" y="5618"/>
                  </a:lnTo>
                  <a:lnTo>
                    <a:pt x="19802" y="5504"/>
                  </a:lnTo>
                  <a:lnTo>
                    <a:pt x="19802" y="5302"/>
                  </a:lnTo>
                  <a:lnTo>
                    <a:pt x="19777" y="5112"/>
                  </a:lnTo>
                  <a:lnTo>
                    <a:pt x="19675" y="4404"/>
                  </a:lnTo>
                  <a:lnTo>
                    <a:pt x="19600" y="3581"/>
                  </a:lnTo>
                  <a:lnTo>
                    <a:pt x="19549" y="3176"/>
                  </a:lnTo>
                  <a:lnTo>
                    <a:pt x="19486" y="2759"/>
                  </a:lnTo>
                  <a:lnTo>
                    <a:pt x="19422" y="2404"/>
                  </a:lnTo>
                  <a:lnTo>
                    <a:pt x="19372" y="2227"/>
                  </a:lnTo>
                  <a:lnTo>
                    <a:pt x="19321" y="2050"/>
                  </a:lnTo>
                  <a:lnTo>
                    <a:pt x="19245" y="1848"/>
                  </a:lnTo>
                  <a:lnTo>
                    <a:pt x="19195" y="1759"/>
                  </a:lnTo>
                  <a:lnTo>
                    <a:pt x="19131" y="1671"/>
                  </a:lnTo>
                  <a:lnTo>
                    <a:pt x="19068" y="1595"/>
                  </a:lnTo>
                  <a:lnTo>
                    <a:pt x="19005" y="1544"/>
                  </a:lnTo>
                  <a:lnTo>
                    <a:pt x="18916" y="1493"/>
                  </a:lnTo>
                  <a:lnTo>
                    <a:pt x="18828" y="1456"/>
                  </a:lnTo>
                  <a:lnTo>
                    <a:pt x="18752" y="1430"/>
                  </a:lnTo>
                  <a:lnTo>
                    <a:pt x="18486" y="1430"/>
                  </a:lnTo>
                  <a:lnTo>
                    <a:pt x="18284" y="1468"/>
                  </a:lnTo>
                  <a:lnTo>
                    <a:pt x="18094" y="1519"/>
                  </a:lnTo>
                  <a:lnTo>
                    <a:pt x="17411" y="1696"/>
                  </a:lnTo>
                  <a:lnTo>
                    <a:pt x="16740" y="1873"/>
                  </a:lnTo>
                  <a:lnTo>
                    <a:pt x="16069" y="2038"/>
                  </a:lnTo>
                  <a:lnTo>
                    <a:pt x="16525" y="1380"/>
                  </a:lnTo>
                  <a:lnTo>
                    <a:pt x="16677" y="1152"/>
                  </a:lnTo>
                  <a:lnTo>
                    <a:pt x="16829" y="911"/>
                  </a:lnTo>
                  <a:lnTo>
                    <a:pt x="16892" y="772"/>
                  </a:lnTo>
                  <a:lnTo>
                    <a:pt x="16955" y="633"/>
                  </a:lnTo>
                  <a:lnTo>
                    <a:pt x="16993" y="481"/>
                  </a:lnTo>
                  <a:lnTo>
                    <a:pt x="17006" y="405"/>
                  </a:lnTo>
                  <a:lnTo>
                    <a:pt x="17018" y="329"/>
                  </a:lnTo>
                  <a:lnTo>
                    <a:pt x="17006" y="254"/>
                  </a:lnTo>
                  <a:lnTo>
                    <a:pt x="16980" y="165"/>
                  </a:lnTo>
                  <a:lnTo>
                    <a:pt x="16930" y="102"/>
                  </a:lnTo>
                  <a:lnTo>
                    <a:pt x="16867" y="51"/>
                  </a:lnTo>
                  <a:lnTo>
                    <a:pt x="16791" y="13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5396650" y="1972725"/>
              <a:ext cx="150275" cy="330900"/>
            </a:xfrm>
            <a:custGeom>
              <a:avLst/>
              <a:gdLst/>
              <a:ahLst/>
              <a:cxnLst/>
              <a:rect l="l" t="t" r="r" b="b"/>
              <a:pathLst>
                <a:path w="6011" h="13236" extrusionOk="0">
                  <a:moveTo>
                    <a:pt x="1974" y="10224"/>
                  </a:moveTo>
                  <a:lnTo>
                    <a:pt x="1974" y="10237"/>
                  </a:lnTo>
                  <a:lnTo>
                    <a:pt x="1966" y="10245"/>
                  </a:lnTo>
                  <a:lnTo>
                    <a:pt x="1974" y="10224"/>
                  </a:lnTo>
                  <a:close/>
                  <a:moveTo>
                    <a:pt x="2417" y="10351"/>
                  </a:moveTo>
                  <a:lnTo>
                    <a:pt x="2404" y="10376"/>
                  </a:lnTo>
                  <a:lnTo>
                    <a:pt x="2392" y="10414"/>
                  </a:lnTo>
                  <a:lnTo>
                    <a:pt x="2417" y="10351"/>
                  </a:lnTo>
                  <a:close/>
                  <a:moveTo>
                    <a:pt x="5656" y="1"/>
                  </a:moveTo>
                  <a:lnTo>
                    <a:pt x="5593" y="39"/>
                  </a:lnTo>
                  <a:lnTo>
                    <a:pt x="5542" y="89"/>
                  </a:lnTo>
                  <a:lnTo>
                    <a:pt x="5517" y="140"/>
                  </a:lnTo>
                  <a:lnTo>
                    <a:pt x="5416" y="380"/>
                  </a:lnTo>
                  <a:lnTo>
                    <a:pt x="5302" y="621"/>
                  </a:lnTo>
                  <a:lnTo>
                    <a:pt x="5074" y="1114"/>
                  </a:lnTo>
                  <a:lnTo>
                    <a:pt x="4821" y="1696"/>
                  </a:lnTo>
                  <a:lnTo>
                    <a:pt x="4568" y="2278"/>
                  </a:lnTo>
                  <a:lnTo>
                    <a:pt x="3973" y="3657"/>
                  </a:lnTo>
                  <a:lnTo>
                    <a:pt x="3429" y="4923"/>
                  </a:lnTo>
                  <a:lnTo>
                    <a:pt x="2834" y="6251"/>
                  </a:lnTo>
                  <a:lnTo>
                    <a:pt x="2227" y="7592"/>
                  </a:lnTo>
                  <a:lnTo>
                    <a:pt x="1670" y="8858"/>
                  </a:lnTo>
                  <a:lnTo>
                    <a:pt x="1088" y="10148"/>
                  </a:lnTo>
                  <a:lnTo>
                    <a:pt x="13" y="12540"/>
                  </a:lnTo>
                  <a:lnTo>
                    <a:pt x="0" y="12616"/>
                  </a:lnTo>
                  <a:lnTo>
                    <a:pt x="0" y="12691"/>
                  </a:lnTo>
                  <a:lnTo>
                    <a:pt x="0" y="12755"/>
                  </a:lnTo>
                  <a:lnTo>
                    <a:pt x="13" y="12818"/>
                  </a:lnTo>
                  <a:lnTo>
                    <a:pt x="38" y="12881"/>
                  </a:lnTo>
                  <a:lnTo>
                    <a:pt x="76" y="12932"/>
                  </a:lnTo>
                  <a:lnTo>
                    <a:pt x="127" y="12970"/>
                  </a:lnTo>
                  <a:lnTo>
                    <a:pt x="241" y="13046"/>
                  </a:lnTo>
                  <a:lnTo>
                    <a:pt x="367" y="13109"/>
                  </a:lnTo>
                  <a:lnTo>
                    <a:pt x="532" y="13160"/>
                  </a:lnTo>
                  <a:lnTo>
                    <a:pt x="709" y="13210"/>
                  </a:lnTo>
                  <a:lnTo>
                    <a:pt x="848" y="13223"/>
                  </a:lnTo>
                  <a:lnTo>
                    <a:pt x="987" y="13236"/>
                  </a:lnTo>
                  <a:lnTo>
                    <a:pt x="1025" y="13236"/>
                  </a:lnTo>
                  <a:lnTo>
                    <a:pt x="1063" y="13223"/>
                  </a:lnTo>
                  <a:lnTo>
                    <a:pt x="1114" y="13210"/>
                  </a:lnTo>
                  <a:lnTo>
                    <a:pt x="1152" y="13198"/>
                  </a:lnTo>
                  <a:lnTo>
                    <a:pt x="1190" y="13160"/>
                  </a:lnTo>
                  <a:lnTo>
                    <a:pt x="1253" y="13147"/>
                  </a:lnTo>
                  <a:lnTo>
                    <a:pt x="1316" y="13122"/>
                  </a:lnTo>
                  <a:lnTo>
                    <a:pt x="1367" y="13084"/>
                  </a:lnTo>
                  <a:lnTo>
                    <a:pt x="1405" y="13020"/>
                  </a:lnTo>
                  <a:lnTo>
                    <a:pt x="1607" y="12552"/>
                  </a:lnTo>
                  <a:lnTo>
                    <a:pt x="1797" y="12084"/>
                  </a:lnTo>
                  <a:lnTo>
                    <a:pt x="1974" y="11603"/>
                  </a:lnTo>
                  <a:lnTo>
                    <a:pt x="2151" y="11110"/>
                  </a:lnTo>
                  <a:lnTo>
                    <a:pt x="2139" y="11148"/>
                  </a:lnTo>
                  <a:lnTo>
                    <a:pt x="2404" y="10376"/>
                  </a:lnTo>
                  <a:lnTo>
                    <a:pt x="2581" y="9857"/>
                  </a:lnTo>
                  <a:lnTo>
                    <a:pt x="2784" y="9351"/>
                  </a:lnTo>
                  <a:lnTo>
                    <a:pt x="3277" y="8124"/>
                  </a:lnTo>
                  <a:lnTo>
                    <a:pt x="3771" y="6846"/>
                  </a:lnTo>
                  <a:lnTo>
                    <a:pt x="4264" y="5543"/>
                  </a:lnTo>
                  <a:lnTo>
                    <a:pt x="4505" y="4885"/>
                  </a:lnTo>
                  <a:lnTo>
                    <a:pt x="4745" y="4227"/>
                  </a:lnTo>
                  <a:lnTo>
                    <a:pt x="4732" y="4252"/>
                  </a:lnTo>
                  <a:lnTo>
                    <a:pt x="4745" y="4214"/>
                  </a:lnTo>
                  <a:lnTo>
                    <a:pt x="4770" y="4151"/>
                  </a:lnTo>
                  <a:lnTo>
                    <a:pt x="4758" y="4176"/>
                  </a:lnTo>
                  <a:lnTo>
                    <a:pt x="4821" y="4012"/>
                  </a:lnTo>
                  <a:lnTo>
                    <a:pt x="4821" y="3999"/>
                  </a:lnTo>
                  <a:lnTo>
                    <a:pt x="4846" y="3936"/>
                  </a:lnTo>
                  <a:lnTo>
                    <a:pt x="4846" y="3910"/>
                  </a:lnTo>
                  <a:lnTo>
                    <a:pt x="4897" y="3771"/>
                  </a:lnTo>
                  <a:lnTo>
                    <a:pt x="4897" y="3771"/>
                  </a:lnTo>
                  <a:lnTo>
                    <a:pt x="4884" y="3797"/>
                  </a:lnTo>
                  <a:lnTo>
                    <a:pt x="5175" y="2949"/>
                  </a:lnTo>
                  <a:lnTo>
                    <a:pt x="5175" y="2962"/>
                  </a:lnTo>
                  <a:lnTo>
                    <a:pt x="5213" y="2848"/>
                  </a:lnTo>
                  <a:lnTo>
                    <a:pt x="5213" y="2873"/>
                  </a:lnTo>
                  <a:lnTo>
                    <a:pt x="5251" y="2759"/>
                  </a:lnTo>
                  <a:lnTo>
                    <a:pt x="5251" y="2746"/>
                  </a:lnTo>
                  <a:lnTo>
                    <a:pt x="5264" y="2734"/>
                  </a:lnTo>
                  <a:lnTo>
                    <a:pt x="5504" y="2025"/>
                  </a:lnTo>
                  <a:lnTo>
                    <a:pt x="5504" y="2025"/>
                  </a:lnTo>
                  <a:lnTo>
                    <a:pt x="5492" y="2051"/>
                  </a:lnTo>
                  <a:lnTo>
                    <a:pt x="5643" y="1633"/>
                  </a:lnTo>
                  <a:lnTo>
                    <a:pt x="5770" y="1215"/>
                  </a:lnTo>
                  <a:lnTo>
                    <a:pt x="5884" y="798"/>
                  </a:lnTo>
                  <a:lnTo>
                    <a:pt x="5985" y="368"/>
                  </a:lnTo>
                  <a:lnTo>
                    <a:pt x="5985" y="380"/>
                  </a:lnTo>
                  <a:lnTo>
                    <a:pt x="5998" y="304"/>
                  </a:lnTo>
                  <a:lnTo>
                    <a:pt x="6010" y="229"/>
                  </a:lnTo>
                  <a:lnTo>
                    <a:pt x="5998" y="191"/>
                  </a:lnTo>
                  <a:lnTo>
                    <a:pt x="5985" y="153"/>
                  </a:lnTo>
                  <a:lnTo>
                    <a:pt x="5972" y="115"/>
                  </a:lnTo>
                  <a:lnTo>
                    <a:pt x="5947" y="77"/>
                  </a:lnTo>
                  <a:lnTo>
                    <a:pt x="5909" y="51"/>
                  </a:lnTo>
                  <a:lnTo>
                    <a:pt x="5871" y="26"/>
                  </a:lnTo>
                  <a:lnTo>
                    <a:pt x="5833" y="13"/>
                  </a:lnTo>
                  <a:lnTo>
                    <a:pt x="57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5408975" y="2169475"/>
              <a:ext cx="124650" cy="153775"/>
            </a:xfrm>
            <a:custGeom>
              <a:avLst/>
              <a:gdLst/>
              <a:ahLst/>
              <a:cxnLst/>
              <a:rect l="l" t="t" r="r" b="b"/>
              <a:pathLst>
                <a:path w="4986" h="6151" extrusionOk="0">
                  <a:moveTo>
                    <a:pt x="2164" y="5657"/>
                  </a:moveTo>
                  <a:lnTo>
                    <a:pt x="2140" y="5668"/>
                  </a:lnTo>
                  <a:lnTo>
                    <a:pt x="2139" y="5669"/>
                  </a:lnTo>
                  <a:lnTo>
                    <a:pt x="2164" y="5657"/>
                  </a:lnTo>
                  <a:close/>
                  <a:moveTo>
                    <a:pt x="3771" y="1"/>
                  </a:moveTo>
                  <a:lnTo>
                    <a:pt x="3645" y="13"/>
                  </a:lnTo>
                  <a:lnTo>
                    <a:pt x="3468" y="39"/>
                  </a:lnTo>
                  <a:lnTo>
                    <a:pt x="3303" y="77"/>
                  </a:lnTo>
                  <a:lnTo>
                    <a:pt x="2974" y="178"/>
                  </a:lnTo>
                  <a:lnTo>
                    <a:pt x="2645" y="292"/>
                  </a:lnTo>
                  <a:lnTo>
                    <a:pt x="2316" y="418"/>
                  </a:lnTo>
                  <a:lnTo>
                    <a:pt x="2000" y="545"/>
                  </a:lnTo>
                  <a:lnTo>
                    <a:pt x="1696" y="684"/>
                  </a:lnTo>
                  <a:lnTo>
                    <a:pt x="1380" y="836"/>
                  </a:lnTo>
                  <a:lnTo>
                    <a:pt x="1355" y="849"/>
                  </a:lnTo>
                  <a:lnTo>
                    <a:pt x="1355" y="849"/>
                  </a:lnTo>
                  <a:lnTo>
                    <a:pt x="899" y="1089"/>
                  </a:lnTo>
                  <a:lnTo>
                    <a:pt x="671" y="1203"/>
                  </a:lnTo>
                  <a:lnTo>
                    <a:pt x="456" y="1329"/>
                  </a:lnTo>
                  <a:lnTo>
                    <a:pt x="355" y="1393"/>
                  </a:lnTo>
                  <a:lnTo>
                    <a:pt x="304" y="1431"/>
                  </a:lnTo>
                  <a:lnTo>
                    <a:pt x="266" y="1481"/>
                  </a:lnTo>
                  <a:lnTo>
                    <a:pt x="228" y="1532"/>
                  </a:lnTo>
                  <a:lnTo>
                    <a:pt x="191" y="1582"/>
                  </a:lnTo>
                  <a:lnTo>
                    <a:pt x="178" y="1646"/>
                  </a:lnTo>
                  <a:lnTo>
                    <a:pt x="178" y="1696"/>
                  </a:lnTo>
                  <a:lnTo>
                    <a:pt x="191" y="1747"/>
                  </a:lnTo>
                  <a:lnTo>
                    <a:pt x="216" y="1797"/>
                  </a:lnTo>
                  <a:lnTo>
                    <a:pt x="241" y="1835"/>
                  </a:lnTo>
                  <a:lnTo>
                    <a:pt x="279" y="1873"/>
                  </a:lnTo>
                  <a:lnTo>
                    <a:pt x="355" y="1911"/>
                  </a:lnTo>
                  <a:lnTo>
                    <a:pt x="431" y="1937"/>
                  </a:lnTo>
                  <a:lnTo>
                    <a:pt x="507" y="1949"/>
                  </a:lnTo>
                  <a:lnTo>
                    <a:pt x="595" y="1949"/>
                  </a:lnTo>
                  <a:lnTo>
                    <a:pt x="722" y="1937"/>
                  </a:lnTo>
                  <a:lnTo>
                    <a:pt x="848" y="1911"/>
                  </a:lnTo>
                  <a:lnTo>
                    <a:pt x="1481" y="1797"/>
                  </a:lnTo>
                  <a:lnTo>
                    <a:pt x="2139" y="1696"/>
                  </a:lnTo>
                  <a:lnTo>
                    <a:pt x="2582" y="1633"/>
                  </a:lnTo>
                  <a:lnTo>
                    <a:pt x="3025" y="1582"/>
                  </a:lnTo>
                  <a:lnTo>
                    <a:pt x="2354" y="1886"/>
                  </a:lnTo>
                  <a:lnTo>
                    <a:pt x="1620" y="2240"/>
                  </a:lnTo>
                  <a:lnTo>
                    <a:pt x="1026" y="2531"/>
                  </a:lnTo>
                  <a:lnTo>
                    <a:pt x="444" y="2835"/>
                  </a:lnTo>
                  <a:lnTo>
                    <a:pt x="228" y="2949"/>
                  </a:lnTo>
                  <a:lnTo>
                    <a:pt x="140" y="2999"/>
                  </a:lnTo>
                  <a:lnTo>
                    <a:pt x="77" y="3063"/>
                  </a:lnTo>
                  <a:lnTo>
                    <a:pt x="39" y="3088"/>
                  </a:lnTo>
                  <a:lnTo>
                    <a:pt x="26" y="3139"/>
                  </a:lnTo>
                  <a:lnTo>
                    <a:pt x="13" y="3177"/>
                  </a:lnTo>
                  <a:lnTo>
                    <a:pt x="1" y="3227"/>
                  </a:lnTo>
                  <a:lnTo>
                    <a:pt x="13" y="3303"/>
                  </a:lnTo>
                  <a:lnTo>
                    <a:pt x="51" y="3379"/>
                  </a:lnTo>
                  <a:lnTo>
                    <a:pt x="115" y="3430"/>
                  </a:lnTo>
                  <a:lnTo>
                    <a:pt x="153" y="3455"/>
                  </a:lnTo>
                  <a:lnTo>
                    <a:pt x="191" y="3468"/>
                  </a:lnTo>
                  <a:lnTo>
                    <a:pt x="292" y="3480"/>
                  </a:lnTo>
                  <a:lnTo>
                    <a:pt x="393" y="3480"/>
                  </a:lnTo>
                  <a:lnTo>
                    <a:pt x="545" y="3468"/>
                  </a:lnTo>
                  <a:lnTo>
                    <a:pt x="709" y="3442"/>
                  </a:lnTo>
                  <a:lnTo>
                    <a:pt x="1367" y="3328"/>
                  </a:lnTo>
                  <a:lnTo>
                    <a:pt x="2013" y="3215"/>
                  </a:lnTo>
                  <a:lnTo>
                    <a:pt x="2557" y="3126"/>
                  </a:lnTo>
                  <a:lnTo>
                    <a:pt x="2190" y="3366"/>
                  </a:lnTo>
                  <a:lnTo>
                    <a:pt x="1835" y="3607"/>
                  </a:lnTo>
                  <a:lnTo>
                    <a:pt x="1582" y="3809"/>
                  </a:lnTo>
                  <a:lnTo>
                    <a:pt x="1329" y="4012"/>
                  </a:lnTo>
                  <a:lnTo>
                    <a:pt x="1064" y="4214"/>
                  </a:lnTo>
                  <a:lnTo>
                    <a:pt x="823" y="4442"/>
                  </a:lnTo>
                  <a:lnTo>
                    <a:pt x="747" y="4505"/>
                  </a:lnTo>
                  <a:lnTo>
                    <a:pt x="684" y="4594"/>
                  </a:lnTo>
                  <a:lnTo>
                    <a:pt x="646" y="4632"/>
                  </a:lnTo>
                  <a:lnTo>
                    <a:pt x="633" y="4682"/>
                  </a:lnTo>
                  <a:lnTo>
                    <a:pt x="621" y="4733"/>
                  </a:lnTo>
                  <a:lnTo>
                    <a:pt x="621" y="4796"/>
                  </a:lnTo>
                  <a:lnTo>
                    <a:pt x="646" y="4872"/>
                  </a:lnTo>
                  <a:lnTo>
                    <a:pt x="697" y="4935"/>
                  </a:lnTo>
                  <a:lnTo>
                    <a:pt x="760" y="4973"/>
                  </a:lnTo>
                  <a:lnTo>
                    <a:pt x="836" y="4999"/>
                  </a:lnTo>
                  <a:lnTo>
                    <a:pt x="886" y="5011"/>
                  </a:lnTo>
                  <a:lnTo>
                    <a:pt x="950" y="4999"/>
                  </a:lnTo>
                  <a:lnTo>
                    <a:pt x="1051" y="4973"/>
                  </a:lnTo>
                  <a:lnTo>
                    <a:pt x="1342" y="4872"/>
                  </a:lnTo>
                  <a:lnTo>
                    <a:pt x="1620" y="4758"/>
                  </a:lnTo>
                  <a:lnTo>
                    <a:pt x="1418" y="4935"/>
                  </a:lnTo>
                  <a:lnTo>
                    <a:pt x="1190" y="5138"/>
                  </a:lnTo>
                  <a:lnTo>
                    <a:pt x="962" y="5353"/>
                  </a:lnTo>
                  <a:lnTo>
                    <a:pt x="836" y="5492"/>
                  </a:lnTo>
                  <a:lnTo>
                    <a:pt x="709" y="5657"/>
                  </a:lnTo>
                  <a:lnTo>
                    <a:pt x="646" y="5745"/>
                  </a:lnTo>
                  <a:lnTo>
                    <a:pt x="621" y="5796"/>
                  </a:lnTo>
                  <a:lnTo>
                    <a:pt x="608" y="5859"/>
                  </a:lnTo>
                  <a:lnTo>
                    <a:pt x="608" y="5922"/>
                  </a:lnTo>
                  <a:lnTo>
                    <a:pt x="621" y="5986"/>
                  </a:lnTo>
                  <a:lnTo>
                    <a:pt x="646" y="6049"/>
                  </a:lnTo>
                  <a:lnTo>
                    <a:pt x="697" y="6099"/>
                  </a:lnTo>
                  <a:lnTo>
                    <a:pt x="735" y="6125"/>
                  </a:lnTo>
                  <a:lnTo>
                    <a:pt x="785" y="6137"/>
                  </a:lnTo>
                  <a:lnTo>
                    <a:pt x="874" y="6150"/>
                  </a:lnTo>
                  <a:lnTo>
                    <a:pt x="924" y="6150"/>
                  </a:lnTo>
                  <a:lnTo>
                    <a:pt x="1000" y="6137"/>
                  </a:lnTo>
                  <a:lnTo>
                    <a:pt x="1076" y="6112"/>
                  </a:lnTo>
                  <a:lnTo>
                    <a:pt x="1228" y="6061"/>
                  </a:lnTo>
                  <a:lnTo>
                    <a:pt x="1544" y="5935"/>
                  </a:lnTo>
                  <a:lnTo>
                    <a:pt x="1848" y="5808"/>
                  </a:lnTo>
                  <a:lnTo>
                    <a:pt x="2140" y="5668"/>
                  </a:lnTo>
                  <a:lnTo>
                    <a:pt x="2164" y="5644"/>
                  </a:lnTo>
                  <a:lnTo>
                    <a:pt x="2164" y="5657"/>
                  </a:lnTo>
                  <a:lnTo>
                    <a:pt x="2228" y="5619"/>
                  </a:lnTo>
                  <a:lnTo>
                    <a:pt x="2253" y="5606"/>
                  </a:lnTo>
                  <a:lnTo>
                    <a:pt x="2392" y="5543"/>
                  </a:lnTo>
                  <a:lnTo>
                    <a:pt x="2974" y="5252"/>
                  </a:lnTo>
                  <a:lnTo>
                    <a:pt x="3569" y="4999"/>
                  </a:lnTo>
                  <a:lnTo>
                    <a:pt x="4100" y="4784"/>
                  </a:lnTo>
                  <a:lnTo>
                    <a:pt x="4518" y="4619"/>
                  </a:lnTo>
                  <a:lnTo>
                    <a:pt x="4530" y="4619"/>
                  </a:lnTo>
                  <a:lnTo>
                    <a:pt x="4581" y="4606"/>
                  </a:lnTo>
                  <a:lnTo>
                    <a:pt x="4619" y="4581"/>
                  </a:lnTo>
                  <a:lnTo>
                    <a:pt x="4657" y="4556"/>
                  </a:lnTo>
                  <a:lnTo>
                    <a:pt x="4682" y="4505"/>
                  </a:lnTo>
                  <a:lnTo>
                    <a:pt x="4733" y="4417"/>
                  </a:lnTo>
                  <a:lnTo>
                    <a:pt x="4821" y="4214"/>
                  </a:lnTo>
                  <a:lnTo>
                    <a:pt x="4897" y="3999"/>
                  </a:lnTo>
                  <a:lnTo>
                    <a:pt x="4935" y="3771"/>
                  </a:lnTo>
                  <a:lnTo>
                    <a:pt x="4973" y="3556"/>
                  </a:lnTo>
                  <a:lnTo>
                    <a:pt x="4986" y="3392"/>
                  </a:lnTo>
                  <a:lnTo>
                    <a:pt x="4986" y="3240"/>
                  </a:lnTo>
                  <a:lnTo>
                    <a:pt x="4973" y="3075"/>
                  </a:lnTo>
                  <a:lnTo>
                    <a:pt x="4961" y="2911"/>
                  </a:lnTo>
                  <a:lnTo>
                    <a:pt x="4923" y="2658"/>
                  </a:lnTo>
                  <a:lnTo>
                    <a:pt x="4872" y="2392"/>
                  </a:lnTo>
                  <a:lnTo>
                    <a:pt x="4809" y="2063"/>
                  </a:lnTo>
                  <a:lnTo>
                    <a:pt x="4720" y="1747"/>
                  </a:lnTo>
                  <a:lnTo>
                    <a:pt x="4632" y="1418"/>
                  </a:lnTo>
                  <a:lnTo>
                    <a:pt x="4581" y="1253"/>
                  </a:lnTo>
                  <a:lnTo>
                    <a:pt x="4518" y="1089"/>
                  </a:lnTo>
                  <a:lnTo>
                    <a:pt x="4391" y="798"/>
                  </a:lnTo>
                  <a:lnTo>
                    <a:pt x="4239" y="507"/>
                  </a:lnTo>
                  <a:lnTo>
                    <a:pt x="4113" y="304"/>
                  </a:lnTo>
                  <a:lnTo>
                    <a:pt x="4037" y="203"/>
                  </a:lnTo>
                  <a:lnTo>
                    <a:pt x="3961" y="102"/>
                  </a:lnTo>
                  <a:lnTo>
                    <a:pt x="3974" y="127"/>
                  </a:lnTo>
                  <a:lnTo>
                    <a:pt x="3986" y="140"/>
                  </a:lnTo>
                  <a:lnTo>
                    <a:pt x="3986" y="153"/>
                  </a:lnTo>
                  <a:lnTo>
                    <a:pt x="3961" y="115"/>
                  </a:lnTo>
                  <a:lnTo>
                    <a:pt x="3961" y="102"/>
                  </a:lnTo>
                  <a:lnTo>
                    <a:pt x="3910" y="51"/>
                  </a:lnTo>
                  <a:lnTo>
                    <a:pt x="3885" y="39"/>
                  </a:lnTo>
                  <a:lnTo>
                    <a:pt x="3822" y="13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EEB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3438325" y="1925275"/>
              <a:ext cx="1656250" cy="1041350"/>
            </a:xfrm>
            <a:custGeom>
              <a:avLst/>
              <a:gdLst/>
              <a:ahLst/>
              <a:cxnLst/>
              <a:rect l="l" t="t" r="r" b="b"/>
              <a:pathLst>
                <a:path w="66250" h="41654" extrusionOk="0">
                  <a:moveTo>
                    <a:pt x="56507" y="12008"/>
                  </a:moveTo>
                  <a:lnTo>
                    <a:pt x="56520" y="12021"/>
                  </a:lnTo>
                  <a:lnTo>
                    <a:pt x="56495" y="12008"/>
                  </a:lnTo>
                  <a:close/>
                  <a:moveTo>
                    <a:pt x="63922" y="14007"/>
                  </a:moveTo>
                  <a:lnTo>
                    <a:pt x="63934" y="14020"/>
                  </a:lnTo>
                  <a:lnTo>
                    <a:pt x="63947" y="14058"/>
                  </a:lnTo>
                  <a:lnTo>
                    <a:pt x="63922" y="14007"/>
                  </a:lnTo>
                  <a:close/>
                  <a:moveTo>
                    <a:pt x="4568" y="16247"/>
                  </a:moveTo>
                  <a:lnTo>
                    <a:pt x="4391" y="16589"/>
                  </a:lnTo>
                  <a:lnTo>
                    <a:pt x="4391" y="16576"/>
                  </a:lnTo>
                  <a:lnTo>
                    <a:pt x="4568" y="16247"/>
                  </a:lnTo>
                  <a:close/>
                  <a:moveTo>
                    <a:pt x="20472" y="35251"/>
                  </a:moveTo>
                  <a:lnTo>
                    <a:pt x="20460" y="35264"/>
                  </a:lnTo>
                  <a:lnTo>
                    <a:pt x="20105" y="35568"/>
                  </a:lnTo>
                  <a:lnTo>
                    <a:pt x="19738" y="35859"/>
                  </a:lnTo>
                  <a:lnTo>
                    <a:pt x="20105" y="35555"/>
                  </a:lnTo>
                  <a:lnTo>
                    <a:pt x="20472" y="35251"/>
                  </a:lnTo>
                  <a:close/>
                  <a:moveTo>
                    <a:pt x="21408" y="1"/>
                  </a:moveTo>
                  <a:lnTo>
                    <a:pt x="21320" y="14"/>
                  </a:lnTo>
                  <a:lnTo>
                    <a:pt x="20219" y="14"/>
                  </a:lnTo>
                  <a:lnTo>
                    <a:pt x="19359" y="26"/>
                  </a:lnTo>
                  <a:lnTo>
                    <a:pt x="18941" y="39"/>
                  </a:lnTo>
                  <a:lnTo>
                    <a:pt x="18511" y="64"/>
                  </a:lnTo>
                  <a:lnTo>
                    <a:pt x="18056" y="115"/>
                  </a:lnTo>
                  <a:lnTo>
                    <a:pt x="17587" y="178"/>
                  </a:lnTo>
                  <a:lnTo>
                    <a:pt x="16664" y="330"/>
                  </a:lnTo>
                  <a:lnTo>
                    <a:pt x="16221" y="406"/>
                  </a:lnTo>
                  <a:lnTo>
                    <a:pt x="15791" y="507"/>
                  </a:lnTo>
                  <a:lnTo>
                    <a:pt x="15550" y="558"/>
                  </a:lnTo>
                  <a:lnTo>
                    <a:pt x="15297" y="634"/>
                  </a:lnTo>
                  <a:lnTo>
                    <a:pt x="15057" y="709"/>
                  </a:lnTo>
                  <a:lnTo>
                    <a:pt x="14829" y="811"/>
                  </a:lnTo>
                  <a:lnTo>
                    <a:pt x="14601" y="912"/>
                  </a:lnTo>
                  <a:lnTo>
                    <a:pt x="14386" y="1038"/>
                  </a:lnTo>
                  <a:lnTo>
                    <a:pt x="14184" y="1178"/>
                  </a:lnTo>
                  <a:lnTo>
                    <a:pt x="13981" y="1329"/>
                  </a:lnTo>
                  <a:lnTo>
                    <a:pt x="13602" y="1646"/>
                  </a:lnTo>
                  <a:lnTo>
                    <a:pt x="13247" y="1975"/>
                  </a:lnTo>
                  <a:lnTo>
                    <a:pt x="12868" y="2342"/>
                  </a:lnTo>
                  <a:lnTo>
                    <a:pt x="12514" y="2734"/>
                  </a:lnTo>
                  <a:lnTo>
                    <a:pt x="12159" y="3151"/>
                  </a:lnTo>
                  <a:lnTo>
                    <a:pt x="11818" y="3569"/>
                  </a:lnTo>
                  <a:lnTo>
                    <a:pt x="11134" y="4417"/>
                  </a:lnTo>
                  <a:lnTo>
                    <a:pt x="10780" y="4834"/>
                  </a:lnTo>
                  <a:lnTo>
                    <a:pt x="10439" y="5277"/>
                  </a:lnTo>
                  <a:lnTo>
                    <a:pt x="10110" y="5720"/>
                  </a:lnTo>
                  <a:lnTo>
                    <a:pt x="9793" y="6163"/>
                  </a:lnTo>
                  <a:lnTo>
                    <a:pt x="9148" y="7074"/>
                  </a:lnTo>
                  <a:lnTo>
                    <a:pt x="8528" y="7959"/>
                  </a:lnTo>
                  <a:lnTo>
                    <a:pt x="8212" y="8402"/>
                  </a:lnTo>
                  <a:lnTo>
                    <a:pt x="7908" y="8858"/>
                  </a:lnTo>
                  <a:lnTo>
                    <a:pt x="7617" y="9313"/>
                  </a:lnTo>
                  <a:lnTo>
                    <a:pt x="7339" y="9794"/>
                  </a:lnTo>
                  <a:lnTo>
                    <a:pt x="7060" y="10275"/>
                  </a:lnTo>
                  <a:lnTo>
                    <a:pt x="6807" y="10781"/>
                  </a:lnTo>
                  <a:lnTo>
                    <a:pt x="6314" y="11768"/>
                  </a:lnTo>
                  <a:lnTo>
                    <a:pt x="5820" y="12767"/>
                  </a:lnTo>
                  <a:lnTo>
                    <a:pt x="5846" y="12742"/>
                  </a:lnTo>
                  <a:lnTo>
                    <a:pt x="5542" y="13312"/>
                  </a:lnTo>
                  <a:lnTo>
                    <a:pt x="5251" y="13868"/>
                  </a:lnTo>
                  <a:lnTo>
                    <a:pt x="4631" y="14994"/>
                  </a:lnTo>
                  <a:lnTo>
                    <a:pt x="4125" y="15956"/>
                  </a:lnTo>
                  <a:lnTo>
                    <a:pt x="3872" y="16449"/>
                  </a:lnTo>
                  <a:lnTo>
                    <a:pt x="3631" y="16930"/>
                  </a:lnTo>
                  <a:lnTo>
                    <a:pt x="3176" y="17892"/>
                  </a:lnTo>
                  <a:lnTo>
                    <a:pt x="2961" y="18385"/>
                  </a:lnTo>
                  <a:lnTo>
                    <a:pt x="2758" y="18879"/>
                  </a:lnTo>
                  <a:lnTo>
                    <a:pt x="2366" y="19840"/>
                  </a:lnTo>
                  <a:lnTo>
                    <a:pt x="1961" y="20802"/>
                  </a:lnTo>
                  <a:lnTo>
                    <a:pt x="1771" y="21245"/>
                  </a:lnTo>
                  <a:lnTo>
                    <a:pt x="1594" y="21700"/>
                  </a:lnTo>
                  <a:lnTo>
                    <a:pt x="1253" y="22687"/>
                  </a:lnTo>
                  <a:lnTo>
                    <a:pt x="873" y="23725"/>
                  </a:lnTo>
                  <a:lnTo>
                    <a:pt x="683" y="24256"/>
                  </a:lnTo>
                  <a:lnTo>
                    <a:pt x="519" y="24788"/>
                  </a:lnTo>
                  <a:lnTo>
                    <a:pt x="380" y="25281"/>
                  </a:lnTo>
                  <a:lnTo>
                    <a:pt x="266" y="25787"/>
                  </a:lnTo>
                  <a:lnTo>
                    <a:pt x="164" y="26293"/>
                  </a:lnTo>
                  <a:lnTo>
                    <a:pt x="139" y="26546"/>
                  </a:lnTo>
                  <a:lnTo>
                    <a:pt x="101" y="26812"/>
                  </a:lnTo>
                  <a:lnTo>
                    <a:pt x="76" y="27318"/>
                  </a:lnTo>
                  <a:lnTo>
                    <a:pt x="63" y="27824"/>
                  </a:lnTo>
                  <a:lnTo>
                    <a:pt x="51" y="28318"/>
                  </a:lnTo>
                  <a:lnTo>
                    <a:pt x="25" y="28811"/>
                  </a:lnTo>
                  <a:lnTo>
                    <a:pt x="25" y="28773"/>
                  </a:lnTo>
                  <a:lnTo>
                    <a:pt x="0" y="29115"/>
                  </a:lnTo>
                  <a:lnTo>
                    <a:pt x="0" y="29368"/>
                  </a:lnTo>
                  <a:lnTo>
                    <a:pt x="0" y="29621"/>
                  </a:lnTo>
                  <a:lnTo>
                    <a:pt x="13" y="29912"/>
                  </a:lnTo>
                  <a:lnTo>
                    <a:pt x="13" y="29925"/>
                  </a:lnTo>
                  <a:lnTo>
                    <a:pt x="13" y="29950"/>
                  </a:lnTo>
                  <a:lnTo>
                    <a:pt x="13" y="29975"/>
                  </a:lnTo>
                  <a:lnTo>
                    <a:pt x="13" y="30013"/>
                  </a:lnTo>
                  <a:lnTo>
                    <a:pt x="38" y="30266"/>
                  </a:lnTo>
                  <a:lnTo>
                    <a:pt x="76" y="30519"/>
                  </a:lnTo>
                  <a:lnTo>
                    <a:pt x="114" y="30785"/>
                  </a:lnTo>
                  <a:lnTo>
                    <a:pt x="164" y="31038"/>
                  </a:lnTo>
                  <a:lnTo>
                    <a:pt x="228" y="31291"/>
                  </a:lnTo>
                  <a:lnTo>
                    <a:pt x="304" y="31532"/>
                  </a:lnTo>
                  <a:lnTo>
                    <a:pt x="380" y="31772"/>
                  </a:lnTo>
                  <a:lnTo>
                    <a:pt x="481" y="32000"/>
                  </a:lnTo>
                  <a:lnTo>
                    <a:pt x="595" y="32227"/>
                  </a:lnTo>
                  <a:lnTo>
                    <a:pt x="721" y="32468"/>
                  </a:lnTo>
                  <a:lnTo>
                    <a:pt x="873" y="32683"/>
                  </a:lnTo>
                  <a:lnTo>
                    <a:pt x="1025" y="32911"/>
                  </a:lnTo>
                  <a:lnTo>
                    <a:pt x="1189" y="33113"/>
                  </a:lnTo>
                  <a:lnTo>
                    <a:pt x="1367" y="33316"/>
                  </a:lnTo>
                  <a:lnTo>
                    <a:pt x="1544" y="33518"/>
                  </a:lnTo>
                  <a:lnTo>
                    <a:pt x="1721" y="33708"/>
                  </a:lnTo>
                  <a:lnTo>
                    <a:pt x="1911" y="33885"/>
                  </a:lnTo>
                  <a:lnTo>
                    <a:pt x="2113" y="34049"/>
                  </a:lnTo>
                  <a:lnTo>
                    <a:pt x="2328" y="34201"/>
                  </a:lnTo>
                  <a:lnTo>
                    <a:pt x="2543" y="34340"/>
                  </a:lnTo>
                  <a:lnTo>
                    <a:pt x="2784" y="34454"/>
                  </a:lnTo>
                  <a:lnTo>
                    <a:pt x="3024" y="34556"/>
                  </a:lnTo>
                  <a:lnTo>
                    <a:pt x="3264" y="34644"/>
                  </a:lnTo>
                  <a:lnTo>
                    <a:pt x="3517" y="34733"/>
                  </a:lnTo>
                  <a:lnTo>
                    <a:pt x="3758" y="34796"/>
                  </a:lnTo>
                  <a:lnTo>
                    <a:pt x="4011" y="34859"/>
                  </a:lnTo>
                  <a:lnTo>
                    <a:pt x="4251" y="34922"/>
                  </a:lnTo>
                  <a:lnTo>
                    <a:pt x="4504" y="34973"/>
                  </a:lnTo>
                  <a:lnTo>
                    <a:pt x="4757" y="34998"/>
                  </a:lnTo>
                  <a:lnTo>
                    <a:pt x="5011" y="35024"/>
                  </a:lnTo>
                  <a:lnTo>
                    <a:pt x="5276" y="35036"/>
                  </a:lnTo>
                  <a:lnTo>
                    <a:pt x="5782" y="35036"/>
                  </a:lnTo>
                  <a:lnTo>
                    <a:pt x="6288" y="35049"/>
                  </a:lnTo>
                  <a:lnTo>
                    <a:pt x="6782" y="35062"/>
                  </a:lnTo>
                  <a:lnTo>
                    <a:pt x="7060" y="35074"/>
                  </a:lnTo>
                  <a:lnTo>
                    <a:pt x="7592" y="35074"/>
                  </a:lnTo>
                  <a:lnTo>
                    <a:pt x="7832" y="35049"/>
                  </a:lnTo>
                  <a:lnTo>
                    <a:pt x="8085" y="34998"/>
                  </a:lnTo>
                  <a:lnTo>
                    <a:pt x="8338" y="34935"/>
                  </a:lnTo>
                  <a:lnTo>
                    <a:pt x="8591" y="34859"/>
                  </a:lnTo>
                  <a:lnTo>
                    <a:pt x="8844" y="34771"/>
                  </a:lnTo>
                  <a:lnTo>
                    <a:pt x="9300" y="34568"/>
                  </a:lnTo>
                  <a:lnTo>
                    <a:pt x="9755" y="34366"/>
                  </a:lnTo>
                  <a:lnTo>
                    <a:pt x="10148" y="34189"/>
                  </a:lnTo>
                  <a:lnTo>
                    <a:pt x="10552" y="34037"/>
                  </a:lnTo>
                  <a:lnTo>
                    <a:pt x="10843" y="33936"/>
                  </a:lnTo>
                  <a:lnTo>
                    <a:pt x="11210" y="33822"/>
                  </a:lnTo>
                  <a:lnTo>
                    <a:pt x="11565" y="33682"/>
                  </a:lnTo>
                  <a:lnTo>
                    <a:pt x="11691" y="33632"/>
                  </a:lnTo>
                  <a:lnTo>
                    <a:pt x="11805" y="33569"/>
                  </a:lnTo>
                  <a:lnTo>
                    <a:pt x="12020" y="33429"/>
                  </a:lnTo>
                  <a:lnTo>
                    <a:pt x="12210" y="33303"/>
                  </a:lnTo>
                  <a:lnTo>
                    <a:pt x="12374" y="33164"/>
                  </a:lnTo>
                  <a:lnTo>
                    <a:pt x="12716" y="32885"/>
                  </a:lnTo>
                  <a:lnTo>
                    <a:pt x="12767" y="32835"/>
                  </a:lnTo>
                  <a:lnTo>
                    <a:pt x="12805" y="32759"/>
                  </a:lnTo>
                  <a:lnTo>
                    <a:pt x="12817" y="32683"/>
                  </a:lnTo>
                  <a:lnTo>
                    <a:pt x="12805" y="32607"/>
                  </a:lnTo>
                  <a:lnTo>
                    <a:pt x="13045" y="32329"/>
                  </a:lnTo>
                  <a:lnTo>
                    <a:pt x="13045" y="32316"/>
                  </a:lnTo>
                  <a:lnTo>
                    <a:pt x="13058" y="32316"/>
                  </a:lnTo>
                  <a:lnTo>
                    <a:pt x="13387" y="31949"/>
                  </a:lnTo>
                  <a:lnTo>
                    <a:pt x="13564" y="31772"/>
                  </a:lnTo>
                  <a:lnTo>
                    <a:pt x="13741" y="31607"/>
                  </a:lnTo>
                  <a:lnTo>
                    <a:pt x="13931" y="31443"/>
                  </a:lnTo>
                  <a:lnTo>
                    <a:pt x="14146" y="31304"/>
                  </a:lnTo>
                  <a:lnTo>
                    <a:pt x="14108" y="31316"/>
                  </a:lnTo>
                  <a:lnTo>
                    <a:pt x="14247" y="31228"/>
                  </a:lnTo>
                  <a:lnTo>
                    <a:pt x="14386" y="31152"/>
                  </a:lnTo>
                  <a:lnTo>
                    <a:pt x="14399" y="31177"/>
                  </a:lnTo>
                  <a:lnTo>
                    <a:pt x="14412" y="31203"/>
                  </a:lnTo>
                  <a:lnTo>
                    <a:pt x="14424" y="31266"/>
                  </a:lnTo>
                  <a:lnTo>
                    <a:pt x="14449" y="31392"/>
                  </a:lnTo>
                  <a:lnTo>
                    <a:pt x="14462" y="31519"/>
                  </a:lnTo>
                  <a:lnTo>
                    <a:pt x="14475" y="31785"/>
                  </a:lnTo>
                  <a:lnTo>
                    <a:pt x="14475" y="32253"/>
                  </a:lnTo>
                  <a:lnTo>
                    <a:pt x="14475" y="32734"/>
                  </a:lnTo>
                  <a:lnTo>
                    <a:pt x="14462" y="33746"/>
                  </a:lnTo>
                  <a:lnTo>
                    <a:pt x="14475" y="34214"/>
                  </a:lnTo>
                  <a:lnTo>
                    <a:pt x="14487" y="34682"/>
                  </a:lnTo>
                  <a:lnTo>
                    <a:pt x="14500" y="35150"/>
                  </a:lnTo>
                  <a:lnTo>
                    <a:pt x="14487" y="35618"/>
                  </a:lnTo>
                  <a:lnTo>
                    <a:pt x="14449" y="36023"/>
                  </a:lnTo>
                  <a:lnTo>
                    <a:pt x="14386" y="36441"/>
                  </a:lnTo>
                  <a:lnTo>
                    <a:pt x="14234" y="37251"/>
                  </a:lnTo>
                  <a:lnTo>
                    <a:pt x="14158" y="37744"/>
                  </a:lnTo>
                  <a:lnTo>
                    <a:pt x="14133" y="37997"/>
                  </a:lnTo>
                  <a:lnTo>
                    <a:pt x="14120" y="38237"/>
                  </a:lnTo>
                  <a:lnTo>
                    <a:pt x="14057" y="39262"/>
                  </a:lnTo>
                  <a:lnTo>
                    <a:pt x="14032" y="39794"/>
                  </a:lnTo>
                  <a:lnTo>
                    <a:pt x="14007" y="40313"/>
                  </a:lnTo>
                  <a:lnTo>
                    <a:pt x="14007" y="40616"/>
                  </a:lnTo>
                  <a:lnTo>
                    <a:pt x="14019" y="40768"/>
                  </a:lnTo>
                  <a:lnTo>
                    <a:pt x="14045" y="40907"/>
                  </a:lnTo>
                  <a:lnTo>
                    <a:pt x="14070" y="41059"/>
                  </a:lnTo>
                  <a:lnTo>
                    <a:pt x="14120" y="41198"/>
                  </a:lnTo>
                  <a:lnTo>
                    <a:pt x="14196" y="41325"/>
                  </a:lnTo>
                  <a:lnTo>
                    <a:pt x="14285" y="41439"/>
                  </a:lnTo>
                  <a:lnTo>
                    <a:pt x="14386" y="41515"/>
                  </a:lnTo>
                  <a:lnTo>
                    <a:pt x="14487" y="41590"/>
                  </a:lnTo>
                  <a:lnTo>
                    <a:pt x="14601" y="41628"/>
                  </a:lnTo>
                  <a:lnTo>
                    <a:pt x="14665" y="41641"/>
                  </a:lnTo>
                  <a:lnTo>
                    <a:pt x="14728" y="41654"/>
                  </a:lnTo>
                  <a:lnTo>
                    <a:pt x="14867" y="41641"/>
                  </a:lnTo>
                  <a:lnTo>
                    <a:pt x="14994" y="41603"/>
                  </a:lnTo>
                  <a:lnTo>
                    <a:pt x="15069" y="41578"/>
                  </a:lnTo>
                  <a:lnTo>
                    <a:pt x="15133" y="41552"/>
                  </a:lnTo>
                  <a:lnTo>
                    <a:pt x="15259" y="41464"/>
                  </a:lnTo>
                  <a:lnTo>
                    <a:pt x="15373" y="41363"/>
                  </a:lnTo>
                  <a:lnTo>
                    <a:pt x="15474" y="41249"/>
                  </a:lnTo>
                  <a:lnTo>
                    <a:pt x="15626" y="41059"/>
                  </a:lnTo>
                  <a:lnTo>
                    <a:pt x="15778" y="40869"/>
                  </a:lnTo>
                  <a:lnTo>
                    <a:pt x="16044" y="40464"/>
                  </a:lnTo>
                  <a:lnTo>
                    <a:pt x="16322" y="40034"/>
                  </a:lnTo>
                  <a:lnTo>
                    <a:pt x="16588" y="39579"/>
                  </a:lnTo>
                  <a:lnTo>
                    <a:pt x="16828" y="39161"/>
                  </a:lnTo>
                  <a:lnTo>
                    <a:pt x="16955" y="38946"/>
                  </a:lnTo>
                  <a:lnTo>
                    <a:pt x="17081" y="38731"/>
                  </a:lnTo>
                  <a:lnTo>
                    <a:pt x="17220" y="38541"/>
                  </a:lnTo>
                  <a:lnTo>
                    <a:pt x="17372" y="38351"/>
                  </a:lnTo>
                  <a:lnTo>
                    <a:pt x="17537" y="38174"/>
                  </a:lnTo>
                  <a:lnTo>
                    <a:pt x="17714" y="38010"/>
                  </a:lnTo>
                  <a:lnTo>
                    <a:pt x="17891" y="37858"/>
                  </a:lnTo>
                  <a:lnTo>
                    <a:pt x="18093" y="37706"/>
                  </a:lnTo>
                  <a:lnTo>
                    <a:pt x="18473" y="37428"/>
                  </a:lnTo>
                  <a:lnTo>
                    <a:pt x="19283" y="36858"/>
                  </a:lnTo>
                  <a:lnTo>
                    <a:pt x="19675" y="36567"/>
                  </a:lnTo>
                  <a:lnTo>
                    <a:pt x="20067" y="36264"/>
                  </a:lnTo>
                  <a:lnTo>
                    <a:pt x="20447" y="35960"/>
                  </a:lnTo>
                  <a:lnTo>
                    <a:pt x="20826" y="35644"/>
                  </a:lnTo>
                  <a:lnTo>
                    <a:pt x="20801" y="35669"/>
                  </a:lnTo>
                  <a:lnTo>
                    <a:pt x="21193" y="35315"/>
                  </a:lnTo>
                  <a:lnTo>
                    <a:pt x="21560" y="34960"/>
                  </a:lnTo>
                  <a:lnTo>
                    <a:pt x="21889" y="34631"/>
                  </a:lnTo>
                  <a:lnTo>
                    <a:pt x="22231" y="34315"/>
                  </a:lnTo>
                  <a:lnTo>
                    <a:pt x="22522" y="34075"/>
                  </a:lnTo>
                  <a:lnTo>
                    <a:pt x="22838" y="33847"/>
                  </a:lnTo>
                  <a:lnTo>
                    <a:pt x="23028" y="33733"/>
                  </a:lnTo>
                  <a:lnTo>
                    <a:pt x="23230" y="33619"/>
                  </a:lnTo>
                  <a:lnTo>
                    <a:pt x="23648" y="33429"/>
                  </a:lnTo>
                  <a:lnTo>
                    <a:pt x="24066" y="33252"/>
                  </a:lnTo>
                  <a:lnTo>
                    <a:pt x="24508" y="33075"/>
                  </a:lnTo>
                  <a:lnTo>
                    <a:pt x="24951" y="32911"/>
                  </a:lnTo>
                  <a:lnTo>
                    <a:pt x="25445" y="32708"/>
                  </a:lnTo>
                  <a:lnTo>
                    <a:pt x="25926" y="32468"/>
                  </a:lnTo>
                  <a:lnTo>
                    <a:pt x="26153" y="32354"/>
                  </a:lnTo>
                  <a:lnTo>
                    <a:pt x="26368" y="32215"/>
                  </a:lnTo>
                  <a:lnTo>
                    <a:pt x="26571" y="32063"/>
                  </a:lnTo>
                  <a:lnTo>
                    <a:pt x="26773" y="31898"/>
                  </a:lnTo>
                  <a:lnTo>
                    <a:pt x="26976" y="31734"/>
                  </a:lnTo>
                  <a:lnTo>
                    <a:pt x="27165" y="31544"/>
                  </a:lnTo>
                  <a:lnTo>
                    <a:pt x="27532" y="31177"/>
                  </a:lnTo>
                  <a:lnTo>
                    <a:pt x="27887" y="30810"/>
                  </a:lnTo>
                  <a:lnTo>
                    <a:pt x="28254" y="30456"/>
                  </a:lnTo>
                  <a:lnTo>
                    <a:pt x="28570" y="30203"/>
                  </a:lnTo>
                  <a:lnTo>
                    <a:pt x="28886" y="29963"/>
                  </a:lnTo>
                  <a:lnTo>
                    <a:pt x="29076" y="29849"/>
                  </a:lnTo>
                  <a:lnTo>
                    <a:pt x="29266" y="29747"/>
                  </a:lnTo>
                  <a:lnTo>
                    <a:pt x="29481" y="29646"/>
                  </a:lnTo>
                  <a:lnTo>
                    <a:pt x="29709" y="29558"/>
                  </a:lnTo>
                  <a:lnTo>
                    <a:pt x="29936" y="29494"/>
                  </a:lnTo>
                  <a:lnTo>
                    <a:pt x="30177" y="29431"/>
                  </a:lnTo>
                  <a:lnTo>
                    <a:pt x="30594" y="29368"/>
                  </a:lnTo>
                  <a:lnTo>
                    <a:pt x="31012" y="29317"/>
                  </a:lnTo>
                  <a:lnTo>
                    <a:pt x="31417" y="29267"/>
                  </a:lnTo>
                  <a:lnTo>
                    <a:pt x="31809" y="29241"/>
                  </a:lnTo>
                  <a:lnTo>
                    <a:pt x="31999" y="29229"/>
                  </a:lnTo>
                  <a:lnTo>
                    <a:pt x="32176" y="29229"/>
                  </a:lnTo>
                  <a:lnTo>
                    <a:pt x="32378" y="29254"/>
                  </a:lnTo>
                  <a:lnTo>
                    <a:pt x="32568" y="29317"/>
                  </a:lnTo>
                  <a:lnTo>
                    <a:pt x="32783" y="29406"/>
                  </a:lnTo>
                  <a:lnTo>
                    <a:pt x="32897" y="29469"/>
                  </a:lnTo>
                  <a:lnTo>
                    <a:pt x="33011" y="29545"/>
                  </a:lnTo>
                  <a:lnTo>
                    <a:pt x="33251" y="29722"/>
                  </a:lnTo>
                  <a:lnTo>
                    <a:pt x="33492" y="29912"/>
                  </a:lnTo>
                  <a:lnTo>
                    <a:pt x="33720" y="30127"/>
                  </a:lnTo>
                  <a:lnTo>
                    <a:pt x="33935" y="30355"/>
                  </a:lnTo>
                  <a:lnTo>
                    <a:pt x="34200" y="30671"/>
                  </a:lnTo>
                  <a:lnTo>
                    <a:pt x="34453" y="31013"/>
                  </a:lnTo>
                  <a:lnTo>
                    <a:pt x="34719" y="31354"/>
                  </a:lnTo>
                  <a:lnTo>
                    <a:pt x="34998" y="31683"/>
                  </a:lnTo>
                  <a:lnTo>
                    <a:pt x="35036" y="31734"/>
                  </a:lnTo>
                  <a:lnTo>
                    <a:pt x="35036" y="31734"/>
                  </a:lnTo>
                  <a:lnTo>
                    <a:pt x="35010" y="31709"/>
                  </a:lnTo>
                  <a:lnTo>
                    <a:pt x="35213" y="31924"/>
                  </a:lnTo>
                  <a:lnTo>
                    <a:pt x="35428" y="32139"/>
                  </a:lnTo>
                  <a:lnTo>
                    <a:pt x="35655" y="32329"/>
                  </a:lnTo>
                  <a:lnTo>
                    <a:pt x="35883" y="32506"/>
                  </a:lnTo>
                  <a:lnTo>
                    <a:pt x="36339" y="32822"/>
                  </a:lnTo>
                  <a:lnTo>
                    <a:pt x="36541" y="32974"/>
                  </a:lnTo>
                  <a:lnTo>
                    <a:pt x="36744" y="33126"/>
                  </a:lnTo>
                  <a:lnTo>
                    <a:pt x="36870" y="33252"/>
                  </a:lnTo>
                  <a:lnTo>
                    <a:pt x="36997" y="33391"/>
                  </a:lnTo>
                  <a:lnTo>
                    <a:pt x="37186" y="33619"/>
                  </a:lnTo>
                  <a:lnTo>
                    <a:pt x="37364" y="33860"/>
                  </a:lnTo>
                  <a:lnTo>
                    <a:pt x="37693" y="34290"/>
                  </a:lnTo>
                  <a:lnTo>
                    <a:pt x="37857" y="34492"/>
                  </a:lnTo>
                  <a:lnTo>
                    <a:pt x="38034" y="34695"/>
                  </a:lnTo>
                  <a:lnTo>
                    <a:pt x="38211" y="34884"/>
                  </a:lnTo>
                  <a:lnTo>
                    <a:pt x="38401" y="35062"/>
                  </a:lnTo>
                  <a:lnTo>
                    <a:pt x="38591" y="35226"/>
                  </a:lnTo>
                  <a:lnTo>
                    <a:pt x="38806" y="35378"/>
                  </a:lnTo>
                  <a:lnTo>
                    <a:pt x="39008" y="35530"/>
                  </a:lnTo>
                  <a:lnTo>
                    <a:pt x="39236" y="35656"/>
                  </a:lnTo>
                  <a:lnTo>
                    <a:pt x="39464" y="35783"/>
                  </a:lnTo>
                  <a:lnTo>
                    <a:pt x="39692" y="35897"/>
                  </a:lnTo>
                  <a:lnTo>
                    <a:pt x="40160" y="36099"/>
                  </a:lnTo>
                  <a:lnTo>
                    <a:pt x="40628" y="36327"/>
                  </a:lnTo>
                  <a:lnTo>
                    <a:pt x="40805" y="36428"/>
                  </a:lnTo>
                  <a:lnTo>
                    <a:pt x="40982" y="36529"/>
                  </a:lnTo>
                  <a:lnTo>
                    <a:pt x="41210" y="36706"/>
                  </a:lnTo>
                  <a:lnTo>
                    <a:pt x="41425" y="36884"/>
                  </a:lnTo>
                  <a:lnTo>
                    <a:pt x="41666" y="37111"/>
                  </a:lnTo>
                  <a:lnTo>
                    <a:pt x="41893" y="37352"/>
                  </a:lnTo>
                  <a:lnTo>
                    <a:pt x="42121" y="37630"/>
                  </a:lnTo>
                  <a:lnTo>
                    <a:pt x="42336" y="37921"/>
                  </a:lnTo>
                  <a:lnTo>
                    <a:pt x="42564" y="38288"/>
                  </a:lnTo>
                  <a:lnTo>
                    <a:pt x="42792" y="38655"/>
                  </a:lnTo>
                  <a:lnTo>
                    <a:pt x="43007" y="39035"/>
                  </a:lnTo>
                  <a:lnTo>
                    <a:pt x="43235" y="39402"/>
                  </a:lnTo>
                  <a:lnTo>
                    <a:pt x="43475" y="39768"/>
                  </a:lnTo>
                  <a:lnTo>
                    <a:pt x="43728" y="40123"/>
                  </a:lnTo>
                  <a:lnTo>
                    <a:pt x="43994" y="40464"/>
                  </a:lnTo>
                  <a:lnTo>
                    <a:pt x="44272" y="40793"/>
                  </a:lnTo>
                  <a:lnTo>
                    <a:pt x="44462" y="40983"/>
                  </a:lnTo>
                  <a:lnTo>
                    <a:pt x="44652" y="41148"/>
                  </a:lnTo>
                  <a:lnTo>
                    <a:pt x="44753" y="41211"/>
                  </a:lnTo>
                  <a:lnTo>
                    <a:pt x="44841" y="41261"/>
                  </a:lnTo>
                  <a:lnTo>
                    <a:pt x="44943" y="41299"/>
                  </a:lnTo>
                  <a:lnTo>
                    <a:pt x="45057" y="41337"/>
                  </a:lnTo>
                  <a:lnTo>
                    <a:pt x="45158" y="41350"/>
                  </a:lnTo>
                  <a:lnTo>
                    <a:pt x="45272" y="41337"/>
                  </a:lnTo>
                  <a:lnTo>
                    <a:pt x="45373" y="41312"/>
                  </a:lnTo>
                  <a:lnTo>
                    <a:pt x="45474" y="41274"/>
                  </a:lnTo>
                  <a:lnTo>
                    <a:pt x="45550" y="41224"/>
                  </a:lnTo>
                  <a:lnTo>
                    <a:pt x="45626" y="41160"/>
                  </a:lnTo>
                  <a:lnTo>
                    <a:pt x="45676" y="41084"/>
                  </a:lnTo>
                  <a:lnTo>
                    <a:pt x="45727" y="41008"/>
                  </a:lnTo>
                  <a:lnTo>
                    <a:pt x="45816" y="40857"/>
                  </a:lnTo>
                  <a:lnTo>
                    <a:pt x="45879" y="40679"/>
                  </a:lnTo>
                  <a:lnTo>
                    <a:pt x="45942" y="40439"/>
                  </a:lnTo>
                  <a:lnTo>
                    <a:pt x="46005" y="40199"/>
                  </a:lnTo>
                  <a:lnTo>
                    <a:pt x="46119" y="39718"/>
                  </a:lnTo>
                  <a:lnTo>
                    <a:pt x="46221" y="39237"/>
                  </a:lnTo>
                  <a:lnTo>
                    <a:pt x="46271" y="38971"/>
                  </a:lnTo>
                  <a:lnTo>
                    <a:pt x="46309" y="38706"/>
                  </a:lnTo>
                  <a:lnTo>
                    <a:pt x="46334" y="38440"/>
                  </a:lnTo>
                  <a:lnTo>
                    <a:pt x="46360" y="38174"/>
                  </a:lnTo>
                  <a:lnTo>
                    <a:pt x="46372" y="37921"/>
                  </a:lnTo>
                  <a:lnTo>
                    <a:pt x="46372" y="37655"/>
                  </a:lnTo>
                  <a:lnTo>
                    <a:pt x="46372" y="37149"/>
                  </a:lnTo>
                  <a:lnTo>
                    <a:pt x="46360" y="36656"/>
                  </a:lnTo>
                  <a:lnTo>
                    <a:pt x="46334" y="36162"/>
                  </a:lnTo>
                  <a:lnTo>
                    <a:pt x="46296" y="35644"/>
                  </a:lnTo>
                  <a:lnTo>
                    <a:pt x="46233" y="35125"/>
                  </a:lnTo>
                  <a:lnTo>
                    <a:pt x="46195" y="34859"/>
                  </a:lnTo>
                  <a:lnTo>
                    <a:pt x="46145" y="34606"/>
                  </a:lnTo>
                  <a:lnTo>
                    <a:pt x="46069" y="34353"/>
                  </a:lnTo>
                  <a:lnTo>
                    <a:pt x="45993" y="34113"/>
                  </a:lnTo>
                  <a:lnTo>
                    <a:pt x="46005" y="34138"/>
                  </a:lnTo>
                  <a:lnTo>
                    <a:pt x="45803" y="33581"/>
                  </a:lnTo>
                  <a:lnTo>
                    <a:pt x="45588" y="33037"/>
                  </a:lnTo>
                  <a:lnTo>
                    <a:pt x="45183" y="31987"/>
                  </a:lnTo>
                  <a:lnTo>
                    <a:pt x="44993" y="31494"/>
                  </a:lnTo>
                  <a:lnTo>
                    <a:pt x="44778" y="31000"/>
                  </a:lnTo>
                  <a:lnTo>
                    <a:pt x="44563" y="30507"/>
                  </a:lnTo>
                  <a:lnTo>
                    <a:pt x="44323" y="30026"/>
                  </a:lnTo>
                  <a:lnTo>
                    <a:pt x="43842" y="29140"/>
                  </a:lnTo>
                  <a:lnTo>
                    <a:pt x="43601" y="28685"/>
                  </a:lnTo>
                  <a:lnTo>
                    <a:pt x="43365" y="28237"/>
                  </a:lnTo>
                  <a:lnTo>
                    <a:pt x="43133" y="27761"/>
                  </a:lnTo>
                  <a:lnTo>
                    <a:pt x="42893" y="27255"/>
                  </a:lnTo>
                  <a:lnTo>
                    <a:pt x="42665" y="26749"/>
                  </a:lnTo>
                  <a:lnTo>
                    <a:pt x="42551" y="26496"/>
                  </a:lnTo>
                  <a:lnTo>
                    <a:pt x="42463" y="26230"/>
                  </a:lnTo>
                  <a:lnTo>
                    <a:pt x="42412" y="26066"/>
                  </a:lnTo>
                  <a:lnTo>
                    <a:pt x="42361" y="25901"/>
                  </a:lnTo>
                  <a:lnTo>
                    <a:pt x="42324" y="25635"/>
                  </a:lnTo>
                  <a:lnTo>
                    <a:pt x="42286" y="25370"/>
                  </a:lnTo>
                  <a:lnTo>
                    <a:pt x="42235" y="24838"/>
                  </a:lnTo>
                  <a:lnTo>
                    <a:pt x="42210" y="24256"/>
                  </a:lnTo>
                  <a:lnTo>
                    <a:pt x="42197" y="23978"/>
                  </a:lnTo>
                  <a:lnTo>
                    <a:pt x="42210" y="23687"/>
                  </a:lnTo>
                  <a:lnTo>
                    <a:pt x="42235" y="23459"/>
                  </a:lnTo>
                  <a:lnTo>
                    <a:pt x="42260" y="23244"/>
                  </a:lnTo>
                  <a:lnTo>
                    <a:pt x="42298" y="23092"/>
                  </a:lnTo>
                  <a:lnTo>
                    <a:pt x="42349" y="22953"/>
                  </a:lnTo>
                  <a:lnTo>
                    <a:pt x="42437" y="22738"/>
                  </a:lnTo>
                  <a:lnTo>
                    <a:pt x="42539" y="22523"/>
                  </a:lnTo>
                  <a:lnTo>
                    <a:pt x="42868" y="21877"/>
                  </a:lnTo>
                  <a:lnTo>
                    <a:pt x="42994" y="21612"/>
                  </a:lnTo>
                  <a:lnTo>
                    <a:pt x="43146" y="21346"/>
                  </a:lnTo>
                  <a:lnTo>
                    <a:pt x="43412" y="21637"/>
                  </a:lnTo>
                  <a:lnTo>
                    <a:pt x="43665" y="21928"/>
                  </a:lnTo>
                  <a:lnTo>
                    <a:pt x="43703" y="21966"/>
                  </a:lnTo>
                  <a:lnTo>
                    <a:pt x="43715" y="21966"/>
                  </a:lnTo>
                  <a:lnTo>
                    <a:pt x="43728" y="21991"/>
                  </a:lnTo>
                  <a:lnTo>
                    <a:pt x="43728" y="21991"/>
                  </a:lnTo>
                  <a:lnTo>
                    <a:pt x="43715" y="21979"/>
                  </a:lnTo>
                  <a:lnTo>
                    <a:pt x="43715" y="21979"/>
                  </a:lnTo>
                  <a:lnTo>
                    <a:pt x="44512" y="22902"/>
                  </a:lnTo>
                  <a:lnTo>
                    <a:pt x="44525" y="22915"/>
                  </a:lnTo>
                  <a:lnTo>
                    <a:pt x="44538" y="22928"/>
                  </a:lnTo>
                  <a:lnTo>
                    <a:pt x="45044" y="23484"/>
                  </a:lnTo>
                  <a:lnTo>
                    <a:pt x="45626" y="24142"/>
                  </a:lnTo>
                  <a:lnTo>
                    <a:pt x="45892" y="24433"/>
                  </a:lnTo>
                  <a:lnTo>
                    <a:pt x="46170" y="24724"/>
                  </a:lnTo>
                  <a:lnTo>
                    <a:pt x="46486" y="25041"/>
                  </a:lnTo>
                  <a:lnTo>
                    <a:pt x="46815" y="25344"/>
                  </a:lnTo>
                  <a:lnTo>
                    <a:pt x="46980" y="25471"/>
                  </a:lnTo>
                  <a:lnTo>
                    <a:pt x="47144" y="25610"/>
                  </a:lnTo>
                  <a:lnTo>
                    <a:pt x="47486" y="25850"/>
                  </a:lnTo>
                  <a:lnTo>
                    <a:pt x="48144" y="26306"/>
                  </a:lnTo>
                  <a:lnTo>
                    <a:pt x="48473" y="26521"/>
                  </a:lnTo>
                  <a:lnTo>
                    <a:pt x="48814" y="26736"/>
                  </a:lnTo>
                  <a:lnTo>
                    <a:pt x="49181" y="26939"/>
                  </a:lnTo>
                  <a:lnTo>
                    <a:pt x="49548" y="27128"/>
                  </a:lnTo>
                  <a:lnTo>
                    <a:pt x="49928" y="27305"/>
                  </a:lnTo>
                  <a:lnTo>
                    <a:pt x="50320" y="27457"/>
                  </a:lnTo>
                  <a:lnTo>
                    <a:pt x="50725" y="27597"/>
                  </a:lnTo>
                  <a:lnTo>
                    <a:pt x="51130" y="27710"/>
                  </a:lnTo>
                  <a:lnTo>
                    <a:pt x="51547" y="27812"/>
                  </a:lnTo>
                  <a:lnTo>
                    <a:pt x="51952" y="27900"/>
                  </a:lnTo>
                  <a:lnTo>
                    <a:pt x="52294" y="27976"/>
                  </a:lnTo>
                  <a:lnTo>
                    <a:pt x="52319" y="27989"/>
                  </a:lnTo>
                  <a:lnTo>
                    <a:pt x="52395" y="28001"/>
                  </a:lnTo>
                  <a:lnTo>
                    <a:pt x="52408" y="28001"/>
                  </a:lnTo>
                  <a:lnTo>
                    <a:pt x="52623" y="28039"/>
                  </a:lnTo>
                  <a:lnTo>
                    <a:pt x="52838" y="28077"/>
                  </a:lnTo>
                  <a:lnTo>
                    <a:pt x="53154" y="28103"/>
                  </a:lnTo>
                  <a:lnTo>
                    <a:pt x="53483" y="28115"/>
                  </a:lnTo>
                  <a:lnTo>
                    <a:pt x="53686" y="28115"/>
                  </a:lnTo>
                  <a:lnTo>
                    <a:pt x="53901" y="28090"/>
                  </a:lnTo>
                  <a:lnTo>
                    <a:pt x="54116" y="28065"/>
                  </a:lnTo>
                  <a:lnTo>
                    <a:pt x="54344" y="28027"/>
                  </a:lnTo>
                  <a:lnTo>
                    <a:pt x="54571" y="27976"/>
                  </a:lnTo>
                  <a:lnTo>
                    <a:pt x="54774" y="27913"/>
                  </a:lnTo>
                  <a:lnTo>
                    <a:pt x="54976" y="27850"/>
                  </a:lnTo>
                  <a:lnTo>
                    <a:pt x="55369" y="27723"/>
                  </a:lnTo>
                  <a:lnTo>
                    <a:pt x="55761" y="27597"/>
                  </a:lnTo>
                  <a:lnTo>
                    <a:pt x="56153" y="27495"/>
                  </a:lnTo>
                  <a:lnTo>
                    <a:pt x="56419" y="27457"/>
                  </a:lnTo>
                  <a:lnTo>
                    <a:pt x="56849" y="27394"/>
                  </a:lnTo>
                  <a:lnTo>
                    <a:pt x="57051" y="27369"/>
                  </a:lnTo>
                  <a:lnTo>
                    <a:pt x="57266" y="27331"/>
                  </a:lnTo>
                  <a:lnTo>
                    <a:pt x="57469" y="27268"/>
                  </a:lnTo>
                  <a:lnTo>
                    <a:pt x="57671" y="27192"/>
                  </a:lnTo>
                  <a:lnTo>
                    <a:pt x="57874" y="27103"/>
                  </a:lnTo>
                  <a:lnTo>
                    <a:pt x="58089" y="27002"/>
                  </a:lnTo>
                  <a:lnTo>
                    <a:pt x="58253" y="26901"/>
                  </a:lnTo>
                  <a:lnTo>
                    <a:pt x="58430" y="26787"/>
                  </a:lnTo>
                  <a:lnTo>
                    <a:pt x="58785" y="26521"/>
                  </a:lnTo>
                  <a:lnTo>
                    <a:pt x="59101" y="26281"/>
                  </a:lnTo>
                  <a:lnTo>
                    <a:pt x="59430" y="26053"/>
                  </a:lnTo>
                  <a:lnTo>
                    <a:pt x="59582" y="25952"/>
                  </a:lnTo>
                  <a:lnTo>
                    <a:pt x="59746" y="25850"/>
                  </a:lnTo>
                  <a:lnTo>
                    <a:pt x="59999" y="25749"/>
                  </a:lnTo>
                  <a:lnTo>
                    <a:pt x="60252" y="25686"/>
                  </a:lnTo>
                  <a:lnTo>
                    <a:pt x="60518" y="25635"/>
                  </a:lnTo>
                  <a:lnTo>
                    <a:pt x="60784" y="25623"/>
                  </a:lnTo>
                  <a:lnTo>
                    <a:pt x="61113" y="25597"/>
                  </a:lnTo>
                  <a:lnTo>
                    <a:pt x="61290" y="25572"/>
                  </a:lnTo>
                  <a:lnTo>
                    <a:pt x="61454" y="25559"/>
                  </a:lnTo>
                  <a:lnTo>
                    <a:pt x="61670" y="25509"/>
                  </a:lnTo>
                  <a:lnTo>
                    <a:pt x="61885" y="25458"/>
                  </a:lnTo>
                  <a:lnTo>
                    <a:pt x="62087" y="25395"/>
                  </a:lnTo>
                  <a:lnTo>
                    <a:pt x="62290" y="25319"/>
                  </a:lnTo>
                  <a:lnTo>
                    <a:pt x="62492" y="25218"/>
                  </a:lnTo>
                  <a:lnTo>
                    <a:pt x="62682" y="25117"/>
                  </a:lnTo>
                  <a:lnTo>
                    <a:pt x="62872" y="24990"/>
                  </a:lnTo>
                  <a:lnTo>
                    <a:pt x="63036" y="24864"/>
                  </a:lnTo>
                  <a:lnTo>
                    <a:pt x="63201" y="24712"/>
                  </a:lnTo>
                  <a:lnTo>
                    <a:pt x="63365" y="24560"/>
                  </a:lnTo>
                  <a:lnTo>
                    <a:pt x="63669" y="24231"/>
                  </a:lnTo>
                  <a:lnTo>
                    <a:pt x="63947" y="23927"/>
                  </a:lnTo>
                  <a:lnTo>
                    <a:pt x="64238" y="23649"/>
                  </a:lnTo>
                  <a:lnTo>
                    <a:pt x="64289" y="23586"/>
                  </a:lnTo>
                  <a:lnTo>
                    <a:pt x="64504" y="23434"/>
                  </a:lnTo>
                  <a:lnTo>
                    <a:pt x="64694" y="23307"/>
                  </a:lnTo>
                  <a:lnTo>
                    <a:pt x="64909" y="23193"/>
                  </a:lnTo>
                  <a:lnTo>
                    <a:pt x="65200" y="23054"/>
                  </a:lnTo>
                  <a:lnTo>
                    <a:pt x="65326" y="22978"/>
                  </a:lnTo>
                  <a:lnTo>
                    <a:pt x="65465" y="22877"/>
                  </a:lnTo>
                  <a:lnTo>
                    <a:pt x="65592" y="22763"/>
                  </a:lnTo>
                  <a:lnTo>
                    <a:pt x="65655" y="22700"/>
                  </a:lnTo>
                  <a:lnTo>
                    <a:pt x="65706" y="22637"/>
                  </a:lnTo>
                  <a:lnTo>
                    <a:pt x="65794" y="22523"/>
                  </a:lnTo>
                  <a:lnTo>
                    <a:pt x="65870" y="22396"/>
                  </a:lnTo>
                  <a:lnTo>
                    <a:pt x="65972" y="22206"/>
                  </a:lnTo>
                  <a:lnTo>
                    <a:pt x="66060" y="22017"/>
                  </a:lnTo>
                  <a:lnTo>
                    <a:pt x="66136" y="21827"/>
                  </a:lnTo>
                  <a:lnTo>
                    <a:pt x="66187" y="21637"/>
                  </a:lnTo>
                  <a:lnTo>
                    <a:pt x="66225" y="21435"/>
                  </a:lnTo>
                  <a:lnTo>
                    <a:pt x="66237" y="21321"/>
                  </a:lnTo>
                  <a:lnTo>
                    <a:pt x="66250" y="21220"/>
                  </a:lnTo>
                  <a:lnTo>
                    <a:pt x="66237" y="21030"/>
                  </a:lnTo>
                  <a:lnTo>
                    <a:pt x="66212" y="20840"/>
                  </a:lnTo>
                  <a:lnTo>
                    <a:pt x="66161" y="20650"/>
                  </a:lnTo>
                  <a:lnTo>
                    <a:pt x="66098" y="20460"/>
                  </a:lnTo>
                  <a:lnTo>
                    <a:pt x="65946" y="20081"/>
                  </a:lnTo>
                  <a:lnTo>
                    <a:pt x="65794" y="19701"/>
                  </a:lnTo>
                  <a:lnTo>
                    <a:pt x="65655" y="19322"/>
                  </a:lnTo>
                  <a:lnTo>
                    <a:pt x="65554" y="19043"/>
                  </a:lnTo>
                  <a:lnTo>
                    <a:pt x="65465" y="18752"/>
                  </a:lnTo>
                  <a:lnTo>
                    <a:pt x="65389" y="18474"/>
                  </a:lnTo>
                  <a:lnTo>
                    <a:pt x="65326" y="18183"/>
                  </a:lnTo>
                  <a:lnTo>
                    <a:pt x="65225" y="17601"/>
                  </a:lnTo>
                  <a:lnTo>
                    <a:pt x="65136" y="17019"/>
                  </a:lnTo>
                  <a:lnTo>
                    <a:pt x="64985" y="16171"/>
                  </a:lnTo>
                  <a:lnTo>
                    <a:pt x="64833" y="15323"/>
                  </a:lnTo>
                  <a:lnTo>
                    <a:pt x="64757" y="14918"/>
                  </a:lnTo>
                  <a:lnTo>
                    <a:pt x="64668" y="14514"/>
                  </a:lnTo>
                  <a:lnTo>
                    <a:pt x="64605" y="14324"/>
                  </a:lnTo>
                  <a:lnTo>
                    <a:pt x="64542" y="14121"/>
                  </a:lnTo>
                  <a:lnTo>
                    <a:pt x="64466" y="13932"/>
                  </a:lnTo>
                  <a:lnTo>
                    <a:pt x="64390" y="13742"/>
                  </a:lnTo>
                  <a:lnTo>
                    <a:pt x="64276" y="13552"/>
                  </a:lnTo>
                  <a:lnTo>
                    <a:pt x="64162" y="13375"/>
                  </a:lnTo>
                  <a:lnTo>
                    <a:pt x="64023" y="13210"/>
                  </a:lnTo>
                  <a:lnTo>
                    <a:pt x="63884" y="13059"/>
                  </a:lnTo>
                  <a:lnTo>
                    <a:pt x="63732" y="12919"/>
                  </a:lnTo>
                  <a:lnTo>
                    <a:pt x="63580" y="12805"/>
                  </a:lnTo>
                  <a:lnTo>
                    <a:pt x="63416" y="12692"/>
                  </a:lnTo>
                  <a:lnTo>
                    <a:pt x="63239" y="12616"/>
                  </a:lnTo>
                  <a:lnTo>
                    <a:pt x="63036" y="12540"/>
                  </a:lnTo>
                  <a:lnTo>
                    <a:pt x="62821" y="12489"/>
                  </a:lnTo>
                  <a:lnTo>
                    <a:pt x="62619" y="12464"/>
                  </a:lnTo>
                  <a:lnTo>
                    <a:pt x="62403" y="12464"/>
                  </a:lnTo>
                  <a:lnTo>
                    <a:pt x="62188" y="12476"/>
                  </a:lnTo>
                  <a:lnTo>
                    <a:pt x="61973" y="12514"/>
                  </a:lnTo>
                  <a:lnTo>
                    <a:pt x="61568" y="12590"/>
                  </a:lnTo>
                  <a:lnTo>
                    <a:pt x="61176" y="12654"/>
                  </a:lnTo>
                  <a:lnTo>
                    <a:pt x="60771" y="12704"/>
                  </a:lnTo>
                  <a:lnTo>
                    <a:pt x="60607" y="12717"/>
                  </a:lnTo>
                  <a:lnTo>
                    <a:pt x="60455" y="12704"/>
                  </a:lnTo>
                  <a:lnTo>
                    <a:pt x="60164" y="12666"/>
                  </a:lnTo>
                  <a:lnTo>
                    <a:pt x="59873" y="12628"/>
                  </a:lnTo>
                  <a:lnTo>
                    <a:pt x="59266" y="12540"/>
                  </a:lnTo>
                  <a:lnTo>
                    <a:pt x="58684" y="12476"/>
                  </a:lnTo>
                  <a:lnTo>
                    <a:pt x="58393" y="12439"/>
                  </a:lnTo>
                  <a:lnTo>
                    <a:pt x="58101" y="12388"/>
                  </a:lnTo>
                  <a:lnTo>
                    <a:pt x="57798" y="12312"/>
                  </a:lnTo>
                  <a:lnTo>
                    <a:pt x="57583" y="12223"/>
                  </a:lnTo>
                  <a:lnTo>
                    <a:pt x="57380" y="12110"/>
                  </a:lnTo>
                  <a:lnTo>
                    <a:pt x="57191" y="11958"/>
                  </a:lnTo>
                  <a:lnTo>
                    <a:pt x="57064" y="11831"/>
                  </a:lnTo>
                  <a:lnTo>
                    <a:pt x="56937" y="11705"/>
                  </a:lnTo>
                  <a:lnTo>
                    <a:pt x="56912" y="11667"/>
                  </a:lnTo>
                  <a:lnTo>
                    <a:pt x="56722" y="11439"/>
                  </a:lnTo>
                  <a:lnTo>
                    <a:pt x="56545" y="11186"/>
                  </a:lnTo>
                  <a:lnTo>
                    <a:pt x="56482" y="11110"/>
                  </a:lnTo>
                  <a:lnTo>
                    <a:pt x="56507" y="11135"/>
                  </a:lnTo>
                  <a:lnTo>
                    <a:pt x="56355" y="10895"/>
                  </a:lnTo>
                  <a:lnTo>
                    <a:pt x="56216" y="10654"/>
                  </a:lnTo>
                  <a:lnTo>
                    <a:pt x="55951" y="10148"/>
                  </a:lnTo>
                  <a:lnTo>
                    <a:pt x="55963" y="10186"/>
                  </a:lnTo>
                  <a:lnTo>
                    <a:pt x="55672" y="9592"/>
                  </a:lnTo>
                  <a:lnTo>
                    <a:pt x="55470" y="9212"/>
                  </a:lnTo>
                  <a:lnTo>
                    <a:pt x="55267" y="8845"/>
                  </a:lnTo>
                  <a:lnTo>
                    <a:pt x="55014" y="8466"/>
                  </a:lnTo>
                  <a:lnTo>
                    <a:pt x="54888" y="8276"/>
                  </a:lnTo>
                  <a:lnTo>
                    <a:pt x="54749" y="8099"/>
                  </a:lnTo>
                  <a:lnTo>
                    <a:pt x="54470" y="7770"/>
                  </a:lnTo>
                  <a:lnTo>
                    <a:pt x="54179" y="7441"/>
                  </a:lnTo>
                  <a:lnTo>
                    <a:pt x="53584" y="6795"/>
                  </a:lnTo>
                  <a:lnTo>
                    <a:pt x="53243" y="6391"/>
                  </a:lnTo>
                  <a:lnTo>
                    <a:pt x="52914" y="5986"/>
                  </a:lnTo>
                  <a:lnTo>
                    <a:pt x="52560" y="5555"/>
                  </a:lnTo>
                  <a:lnTo>
                    <a:pt x="52218" y="5138"/>
                  </a:lnTo>
                  <a:lnTo>
                    <a:pt x="51661" y="4505"/>
                  </a:lnTo>
                  <a:lnTo>
                    <a:pt x="51383" y="4176"/>
                  </a:lnTo>
                  <a:lnTo>
                    <a:pt x="51117" y="3847"/>
                  </a:lnTo>
                  <a:lnTo>
                    <a:pt x="50598" y="3164"/>
                  </a:lnTo>
                  <a:lnTo>
                    <a:pt x="50345" y="2835"/>
                  </a:lnTo>
                  <a:lnTo>
                    <a:pt x="50092" y="2506"/>
                  </a:lnTo>
                  <a:lnTo>
                    <a:pt x="49827" y="2177"/>
                  </a:lnTo>
                  <a:lnTo>
                    <a:pt x="49548" y="1861"/>
                  </a:lnTo>
                  <a:lnTo>
                    <a:pt x="49384" y="1696"/>
                  </a:lnTo>
                  <a:lnTo>
                    <a:pt x="49232" y="1545"/>
                  </a:lnTo>
                  <a:lnTo>
                    <a:pt x="49067" y="1393"/>
                  </a:lnTo>
                  <a:lnTo>
                    <a:pt x="48890" y="1254"/>
                  </a:lnTo>
                  <a:lnTo>
                    <a:pt x="48574" y="1000"/>
                  </a:lnTo>
                  <a:lnTo>
                    <a:pt x="48397" y="887"/>
                  </a:lnTo>
                  <a:lnTo>
                    <a:pt x="48232" y="773"/>
                  </a:lnTo>
                  <a:lnTo>
                    <a:pt x="48043" y="671"/>
                  </a:lnTo>
                  <a:lnTo>
                    <a:pt x="47840" y="570"/>
                  </a:lnTo>
                  <a:lnTo>
                    <a:pt x="47650" y="482"/>
                  </a:lnTo>
                  <a:lnTo>
                    <a:pt x="47448" y="406"/>
                  </a:lnTo>
                  <a:lnTo>
                    <a:pt x="47245" y="343"/>
                  </a:lnTo>
                  <a:lnTo>
                    <a:pt x="47056" y="305"/>
                  </a:lnTo>
                  <a:lnTo>
                    <a:pt x="46853" y="267"/>
                  </a:lnTo>
                  <a:lnTo>
                    <a:pt x="46651" y="241"/>
                  </a:lnTo>
                  <a:lnTo>
                    <a:pt x="46259" y="229"/>
                  </a:lnTo>
                  <a:lnTo>
                    <a:pt x="42817" y="229"/>
                  </a:lnTo>
                  <a:lnTo>
                    <a:pt x="42766" y="241"/>
                  </a:lnTo>
                  <a:lnTo>
                    <a:pt x="42716" y="267"/>
                  </a:lnTo>
                  <a:lnTo>
                    <a:pt x="42678" y="305"/>
                  </a:lnTo>
                  <a:lnTo>
                    <a:pt x="42652" y="343"/>
                  </a:lnTo>
                  <a:lnTo>
                    <a:pt x="42627" y="393"/>
                  </a:lnTo>
                  <a:lnTo>
                    <a:pt x="42602" y="431"/>
                  </a:lnTo>
                  <a:lnTo>
                    <a:pt x="42602" y="494"/>
                  </a:lnTo>
                  <a:lnTo>
                    <a:pt x="42602" y="532"/>
                  </a:lnTo>
                  <a:lnTo>
                    <a:pt x="42615" y="583"/>
                  </a:lnTo>
                  <a:lnTo>
                    <a:pt x="42665" y="659"/>
                  </a:lnTo>
                  <a:lnTo>
                    <a:pt x="42425" y="1102"/>
                  </a:lnTo>
                  <a:lnTo>
                    <a:pt x="42286" y="1393"/>
                  </a:lnTo>
                  <a:lnTo>
                    <a:pt x="42159" y="1684"/>
                  </a:lnTo>
                  <a:lnTo>
                    <a:pt x="41906" y="2291"/>
                  </a:lnTo>
                  <a:lnTo>
                    <a:pt x="41767" y="2595"/>
                  </a:lnTo>
                  <a:lnTo>
                    <a:pt x="41628" y="2898"/>
                  </a:lnTo>
                  <a:lnTo>
                    <a:pt x="41438" y="3240"/>
                  </a:lnTo>
                  <a:lnTo>
                    <a:pt x="41223" y="3582"/>
                  </a:lnTo>
                  <a:lnTo>
                    <a:pt x="41033" y="3847"/>
                  </a:lnTo>
                  <a:lnTo>
                    <a:pt x="40830" y="4100"/>
                  </a:lnTo>
                  <a:lnTo>
                    <a:pt x="40565" y="4379"/>
                  </a:lnTo>
                  <a:lnTo>
                    <a:pt x="40274" y="4644"/>
                  </a:lnTo>
                  <a:lnTo>
                    <a:pt x="40046" y="4834"/>
                  </a:lnTo>
                  <a:lnTo>
                    <a:pt x="39818" y="5024"/>
                  </a:lnTo>
                  <a:lnTo>
                    <a:pt x="39337" y="5366"/>
                  </a:lnTo>
                  <a:lnTo>
                    <a:pt x="38907" y="5644"/>
                  </a:lnTo>
                  <a:lnTo>
                    <a:pt x="38464" y="5884"/>
                  </a:lnTo>
                  <a:lnTo>
                    <a:pt x="38211" y="6011"/>
                  </a:lnTo>
                  <a:lnTo>
                    <a:pt x="37946" y="6125"/>
                  </a:lnTo>
                  <a:lnTo>
                    <a:pt x="37414" y="6340"/>
                  </a:lnTo>
                  <a:lnTo>
                    <a:pt x="36832" y="6555"/>
                  </a:lnTo>
                  <a:lnTo>
                    <a:pt x="36250" y="6770"/>
                  </a:lnTo>
                  <a:lnTo>
                    <a:pt x="36250" y="6770"/>
                  </a:lnTo>
                  <a:lnTo>
                    <a:pt x="36275" y="6757"/>
                  </a:lnTo>
                  <a:lnTo>
                    <a:pt x="36275" y="6757"/>
                  </a:lnTo>
                  <a:lnTo>
                    <a:pt x="35858" y="6897"/>
                  </a:lnTo>
                  <a:lnTo>
                    <a:pt x="35428" y="7023"/>
                  </a:lnTo>
                  <a:lnTo>
                    <a:pt x="35010" y="7137"/>
                  </a:lnTo>
                  <a:lnTo>
                    <a:pt x="34593" y="7226"/>
                  </a:lnTo>
                  <a:lnTo>
                    <a:pt x="34213" y="7302"/>
                  </a:lnTo>
                  <a:lnTo>
                    <a:pt x="33833" y="7365"/>
                  </a:lnTo>
                  <a:lnTo>
                    <a:pt x="33441" y="7415"/>
                  </a:lnTo>
                  <a:lnTo>
                    <a:pt x="33049" y="7441"/>
                  </a:lnTo>
                  <a:lnTo>
                    <a:pt x="32644" y="7453"/>
                  </a:lnTo>
                  <a:lnTo>
                    <a:pt x="32239" y="7441"/>
                  </a:lnTo>
                  <a:lnTo>
                    <a:pt x="31923" y="7415"/>
                  </a:lnTo>
                  <a:lnTo>
                    <a:pt x="31619" y="7377"/>
                  </a:lnTo>
                  <a:lnTo>
                    <a:pt x="31303" y="7339"/>
                  </a:lnTo>
                  <a:lnTo>
                    <a:pt x="30987" y="7276"/>
                  </a:lnTo>
                  <a:lnTo>
                    <a:pt x="30696" y="7213"/>
                  </a:lnTo>
                  <a:lnTo>
                    <a:pt x="30405" y="7124"/>
                  </a:lnTo>
                  <a:lnTo>
                    <a:pt x="29810" y="6947"/>
                  </a:lnTo>
                  <a:lnTo>
                    <a:pt x="29228" y="6783"/>
                  </a:lnTo>
                  <a:lnTo>
                    <a:pt x="28937" y="6694"/>
                  </a:lnTo>
                  <a:lnTo>
                    <a:pt x="28646" y="6593"/>
                  </a:lnTo>
                  <a:lnTo>
                    <a:pt x="28671" y="6606"/>
                  </a:lnTo>
                  <a:lnTo>
                    <a:pt x="28671" y="6606"/>
                  </a:lnTo>
                  <a:lnTo>
                    <a:pt x="28418" y="6504"/>
                  </a:lnTo>
                  <a:lnTo>
                    <a:pt x="28152" y="6403"/>
                  </a:lnTo>
                  <a:lnTo>
                    <a:pt x="27899" y="6302"/>
                  </a:lnTo>
                  <a:lnTo>
                    <a:pt x="27659" y="6175"/>
                  </a:lnTo>
                  <a:lnTo>
                    <a:pt x="27241" y="5960"/>
                  </a:lnTo>
                  <a:lnTo>
                    <a:pt x="26837" y="5733"/>
                  </a:lnTo>
                  <a:lnTo>
                    <a:pt x="26444" y="5492"/>
                  </a:lnTo>
                  <a:lnTo>
                    <a:pt x="26052" y="5239"/>
                  </a:lnTo>
                  <a:lnTo>
                    <a:pt x="25723" y="4986"/>
                  </a:lnTo>
                  <a:lnTo>
                    <a:pt x="25394" y="4733"/>
                  </a:lnTo>
                  <a:lnTo>
                    <a:pt x="24749" y="4138"/>
                  </a:lnTo>
                  <a:lnTo>
                    <a:pt x="24154" y="3620"/>
                  </a:lnTo>
                  <a:lnTo>
                    <a:pt x="23686" y="3202"/>
                  </a:lnTo>
                  <a:lnTo>
                    <a:pt x="23458" y="2987"/>
                  </a:lnTo>
                  <a:lnTo>
                    <a:pt x="23243" y="2759"/>
                  </a:lnTo>
                  <a:lnTo>
                    <a:pt x="22952" y="2392"/>
                  </a:lnTo>
                  <a:lnTo>
                    <a:pt x="22813" y="2215"/>
                  </a:lnTo>
                  <a:lnTo>
                    <a:pt x="22686" y="2025"/>
                  </a:lnTo>
                  <a:lnTo>
                    <a:pt x="22535" y="1798"/>
                  </a:lnTo>
                  <a:lnTo>
                    <a:pt x="22383" y="1557"/>
                  </a:lnTo>
                  <a:lnTo>
                    <a:pt x="22104" y="1089"/>
                  </a:lnTo>
                  <a:lnTo>
                    <a:pt x="21940" y="836"/>
                  </a:lnTo>
                  <a:lnTo>
                    <a:pt x="21775" y="608"/>
                  </a:lnTo>
                  <a:lnTo>
                    <a:pt x="21611" y="380"/>
                  </a:lnTo>
                  <a:lnTo>
                    <a:pt x="21624" y="330"/>
                  </a:lnTo>
                  <a:lnTo>
                    <a:pt x="21636" y="279"/>
                  </a:lnTo>
                  <a:lnTo>
                    <a:pt x="21636" y="216"/>
                  </a:lnTo>
                  <a:lnTo>
                    <a:pt x="21611" y="165"/>
                  </a:lnTo>
                  <a:lnTo>
                    <a:pt x="21598" y="127"/>
                  </a:lnTo>
                  <a:lnTo>
                    <a:pt x="21560" y="89"/>
                  </a:lnTo>
                  <a:lnTo>
                    <a:pt x="21535" y="51"/>
                  </a:lnTo>
                  <a:lnTo>
                    <a:pt x="21497" y="26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3610700" y="25082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4"/>
                  </a:moveTo>
                  <a:lnTo>
                    <a:pt x="1" y="1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434075" y="2457025"/>
              <a:ext cx="50950" cy="170500"/>
            </a:xfrm>
            <a:custGeom>
              <a:avLst/>
              <a:gdLst/>
              <a:ahLst/>
              <a:cxnLst/>
              <a:rect l="l" t="t" r="r" b="b"/>
              <a:pathLst>
                <a:path w="2038" h="6820" extrusionOk="0">
                  <a:moveTo>
                    <a:pt x="1785" y="0"/>
                  </a:moveTo>
                  <a:lnTo>
                    <a:pt x="1747" y="13"/>
                  </a:lnTo>
                  <a:lnTo>
                    <a:pt x="1684" y="63"/>
                  </a:lnTo>
                  <a:lnTo>
                    <a:pt x="1595" y="152"/>
                  </a:lnTo>
                  <a:lnTo>
                    <a:pt x="1507" y="278"/>
                  </a:lnTo>
                  <a:lnTo>
                    <a:pt x="1405" y="418"/>
                  </a:lnTo>
                  <a:lnTo>
                    <a:pt x="1241" y="696"/>
                  </a:lnTo>
                  <a:lnTo>
                    <a:pt x="874" y="1278"/>
                  </a:lnTo>
                  <a:lnTo>
                    <a:pt x="545" y="1847"/>
                  </a:lnTo>
                  <a:lnTo>
                    <a:pt x="380" y="2138"/>
                  </a:lnTo>
                  <a:lnTo>
                    <a:pt x="305" y="2290"/>
                  </a:lnTo>
                  <a:lnTo>
                    <a:pt x="241" y="2442"/>
                  </a:lnTo>
                  <a:lnTo>
                    <a:pt x="178" y="2594"/>
                  </a:lnTo>
                  <a:lnTo>
                    <a:pt x="127" y="2758"/>
                  </a:lnTo>
                  <a:lnTo>
                    <a:pt x="89" y="2936"/>
                  </a:lnTo>
                  <a:lnTo>
                    <a:pt x="52" y="3100"/>
                  </a:lnTo>
                  <a:lnTo>
                    <a:pt x="26" y="3265"/>
                  </a:lnTo>
                  <a:lnTo>
                    <a:pt x="14" y="3429"/>
                  </a:lnTo>
                  <a:lnTo>
                    <a:pt x="1" y="3758"/>
                  </a:lnTo>
                  <a:lnTo>
                    <a:pt x="26" y="4100"/>
                  </a:lnTo>
                  <a:lnTo>
                    <a:pt x="64" y="4441"/>
                  </a:lnTo>
                  <a:lnTo>
                    <a:pt x="115" y="4783"/>
                  </a:lnTo>
                  <a:lnTo>
                    <a:pt x="178" y="5112"/>
                  </a:lnTo>
                  <a:lnTo>
                    <a:pt x="279" y="5517"/>
                  </a:lnTo>
                  <a:lnTo>
                    <a:pt x="393" y="5896"/>
                  </a:lnTo>
                  <a:lnTo>
                    <a:pt x="532" y="6301"/>
                  </a:lnTo>
                  <a:lnTo>
                    <a:pt x="672" y="6693"/>
                  </a:lnTo>
                  <a:lnTo>
                    <a:pt x="697" y="6757"/>
                  </a:lnTo>
                  <a:lnTo>
                    <a:pt x="747" y="6795"/>
                  </a:lnTo>
                  <a:lnTo>
                    <a:pt x="811" y="6820"/>
                  </a:lnTo>
                  <a:lnTo>
                    <a:pt x="912" y="6820"/>
                  </a:lnTo>
                  <a:lnTo>
                    <a:pt x="950" y="6807"/>
                  </a:lnTo>
                  <a:lnTo>
                    <a:pt x="988" y="6795"/>
                  </a:lnTo>
                  <a:lnTo>
                    <a:pt x="1013" y="6757"/>
                  </a:lnTo>
                  <a:lnTo>
                    <a:pt x="1038" y="6731"/>
                  </a:lnTo>
                  <a:lnTo>
                    <a:pt x="1064" y="6693"/>
                  </a:lnTo>
                  <a:lnTo>
                    <a:pt x="1076" y="6618"/>
                  </a:lnTo>
                  <a:lnTo>
                    <a:pt x="1064" y="6529"/>
                  </a:lnTo>
                  <a:lnTo>
                    <a:pt x="925" y="6162"/>
                  </a:lnTo>
                  <a:lnTo>
                    <a:pt x="747" y="5593"/>
                  </a:lnTo>
                  <a:lnTo>
                    <a:pt x="659" y="5314"/>
                  </a:lnTo>
                  <a:lnTo>
                    <a:pt x="596" y="5036"/>
                  </a:lnTo>
                  <a:lnTo>
                    <a:pt x="596" y="5061"/>
                  </a:lnTo>
                  <a:lnTo>
                    <a:pt x="583" y="4985"/>
                  </a:lnTo>
                  <a:lnTo>
                    <a:pt x="532" y="4720"/>
                  </a:lnTo>
                  <a:lnTo>
                    <a:pt x="494" y="4467"/>
                  </a:lnTo>
                  <a:lnTo>
                    <a:pt x="456" y="4201"/>
                  </a:lnTo>
                  <a:lnTo>
                    <a:pt x="431" y="3935"/>
                  </a:lnTo>
                  <a:lnTo>
                    <a:pt x="431" y="3720"/>
                  </a:lnTo>
                  <a:lnTo>
                    <a:pt x="431" y="3492"/>
                  </a:lnTo>
                  <a:lnTo>
                    <a:pt x="456" y="3277"/>
                  </a:lnTo>
                  <a:lnTo>
                    <a:pt x="494" y="3062"/>
                  </a:lnTo>
                  <a:lnTo>
                    <a:pt x="558" y="2771"/>
                  </a:lnTo>
                  <a:lnTo>
                    <a:pt x="634" y="2607"/>
                  </a:lnTo>
                  <a:lnTo>
                    <a:pt x="709" y="2442"/>
                  </a:lnTo>
                  <a:lnTo>
                    <a:pt x="963" y="1961"/>
                  </a:lnTo>
                  <a:lnTo>
                    <a:pt x="1241" y="1506"/>
                  </a:lnTo>
                  <a:lnTo>
                    <a:pt x="1507" y="1050"/>
                  </a:lnTo>
                  <a:lnTo>
                    <a:pt x="1785" y="607"/>
                  </a:lnTo>
                  <a:lnTo>
                    <a:pt x="1874" y="494"/>
                  </a:lnTo>
                  <a:lnTo>
                    <a:pt x="1949" y="392"/>
                  </a:lnTo>
                  <a:lnTo>
                    <a:pt x="1975" y="367"/>
                  </a:lnTo>
                  <a:lnTo>
                    <a:pt x="2013" y="329"/>
                  </a:lnTo>
                  <a:lnTo>
                    <a:pt x="2025" y="291"/>
                  </a:lnTo>
                  <a:lnTo>
                    <a:pt x="2038" y="253"/>
                  </a:lnTo>
                  <a:lnTo>
                    <a:pt x="2038" y="215"/>
                  </a:lnTo>
                  <a:lnTo>
                    <a:pt x="2038" y="177"/>
                  </a:lnTo>
                  <a:lnTo>
                    <a:pt x="2025" y="139"/>
                  </a:lnTo>
                  <a:lnTo>
                    <a:pt x="2000" y="101"/>
                  </a:lnTo>
                  <a:lnTo>
                    <a:pt x="1975" y="63"/>
                  </a:lnTo>
                  <a:lnTo>
                    <a:pt x="1949" y="38"/>
                  </a:lnTo>
                  <a:lnTo>
                    <a:pt x="1911" y="13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438525" y="25848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3" y="26"/>
                  </a:moveTo>
                  <a:lnTo>
                    <a:pt x="13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467300" y="2688875"/>
              <a:ext cx="89850" cy="133525"/>
            </a:xfrm>
            <a:custGeom>
              <a:avLst/>
              <a:gdLst/>
              <a:ahLst/>
              <a:cxnLst/>
              <a:rect l="l" t="t" r="r" b="b"/>
              <a:pathLst>
                <a:path w="3594" h="5341" extrusionOk="0">
                  <a:moveTo>
                    <a:pt x="165" y="1"/>
                  </a:moveTo>
                  <a:lnTo>
                    <a:pt x="127" y="13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13" y="178"/>
                  </a:lnTo>
                  <a:lnTo>
                    <a:pt x="0" y="216"/>
                  </a:lnTo>
                  <a:lnTo>
                    <a:pt x="13" y="266"/>
                  </a:lnTo>
                  <a:lnTo>
                    <a:pt x="26" y="304"/>
                  </a:lnTo>
                  <a:lnTo>
                    <a:pt x="51" y="330"/>
                  </a:lnTo>
                  <a:lnTo>
                    <a:pt x="76" y="368"/>
                  </a:lnTo>
                  <a:lnTo>
                    <a:pt x="114" y="393"/>
                  </a:lnTo>
                  <a:lnTo>
                    <a:pt x="266" y="494"/>
                  </a:lnTo>
                  <a:lnTo>
                    <a:pt x="456" y="633"/>
                  </a:lnTo>
                  <a:lnTo>
                    <a:pt x="633" y="772"/>
                  </a:lnTo>
                  <a:lnTo>
                    <a:pt x="937" y="1063"/>
                  </a:lnTo>
                  <a:lnTo>
                    <a:pt x="1215" y="1380"/>
                  </a:lnTo>
                  <a:lnTo>
                    <a:pt x="1443" y="1645"/>
                  </a:lnTo>
                  <a:lnTo>
                    <a:pt x="1658" y="1936"/>
                  </a:lnTo>
                  <a:lnTo>
                    <a:pt x="1822" y="2202"/>
                  </a:lnTo>
                  <a:lnTo>
                    <a:pt x="1974" y="2468"/>
                  </a:lnTo>
                  <a:lnTo>
                    <a:pt x="2265" y="3012"/>
                  </a:lnTo>
                  <a:lnTo>
                    <a:pt x="2518" y="3556"/>
                  </a:lnTo>
                  <a:lnTo>
                    <a:pt x="2746" y="4087"/>
                  </a:lnTo>
                  <a:lnTo>
                    <a:pt x="2974" y="4644"/>
                  </a:lnTo>
                  <a:lnTo>
                    <a:pt x="3189" y="5214"/>
                  </a:lnTo>
                  <a:lnTo>
                    <a:pt x="3214" y="5264"/>
                  </a:lnTo>
                  <a:lnTo>
                    <a:pt x="3265" y="5302"/>
                  </a:lnTo>
                  <a:lnTo>
                    <a:pt x="3315" y="5327"/>
                  </a:lnTo>
                  <a:lnTo>
                    <a:pt x="3379" y="5340"/>
                  </a:lnTo>
                  <a:lnTo>
                    <a:pt x="3429" y="5340"/>
                  </a:lnTo>
                  <a:lnTo>
                    <a:pt x="3467" y="5327"/>
                  </a:lnTo>
                  <a:lnTo>
                    <a:pt x="3505" y="5302"/>
                  </a:lnTo>
                  <a:lnTo>
                    <a:pt x="3531" y="5277"/>
                  </a:lnTo>
                  <a:lnTo>
                    <a:pt x="3556" y="5239"/>
                  </a:lnTo>
                  <a:lnTo>
                    <a:pt x="3581" y="5201"/>
                  </a:lnTo>
                  <a:lnTo>
                    <a:pt x="3594" y="5163"/>
                  </a:lnTo>
                  <a:lnTo>
                    <a:pt x="3594" y="5125"/>
                  </a:lnTo>
                  <a:lnTo>
                    <a:pt x="3594" y="5087"/>
                  </a:lnTo>
                  <a:lnTo>
                    <a:pt x="3581" y="5049"/>
                  </a:lnTo>
                  <a:lnTo>
                    <a:pt x="3265" y="4252"/>
                  </a:lnTo>
                  <a:lnTo>
                    <a:pt x="3024" y="3645"/>
                  </a:lnTo>
                  <a:lnTo>
                    <a:pt x="2746" y="3050"/>
                  </a:lnTo>
                  <a:lnTo>
                    <a:pt x="2607" y="2746"/>
                  </a:lnTo>
                  <a:lnTo>
                    <a:pt x="2455" y="2455"/>
                  </a:lnTo>
                  <a:lnTo>
                    <a:pt x="2291" y="2164"/>
                  </a:lnTo>
                  <a:lnTo>
                    <a:pt x="2126" y="1886"/>
                  </a:lnTo>
                  <a:lnTo>
                    <a:pt x="1936" y="1595"/>
                  </a:lnTo>
                  <a:lnTo>
                    <a:pt x="1721" y="1316"/>
                  </a:lnTo>
                  <a:lnTo>
                    <a:pt x="1506" y="1051"/>
                  </a:lnTo>
                  <a:lnTo>
                    <a:pt x="1266" y="798"/>
                  </a:lnTo>
                  <a:lnTo>
                    <a:pt x="1038" y="557"/>
                  </a:lnTo>
                  <a:lnTo>
                    <a:pt x="911" y="456"/>
                  </a:lnTo>
                  <a:lnTo>
                    <a:pt x="785" y="342"/>
                  </a:lnTo>
                  <a:lnTo>
                    <a:pt x="532" y="152"/>
                  </a:lnTo>
                  <a:lnTo>
                    <a:pt x="329" y="26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292700" y="26461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13" y="26"/>
                  </a:lnTo>
                  <a:lnTo>
                    <a:pt x="2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292050" y="2638275"/>
              <a:ext cx="151225" cy="143950"/>
            </a:xfrm>
            <a:custGeom>
              <a:avLst/>
              <a:gdLst/>
              <a:ahLst/>
              <a:cxnLst/>
              <a:rect l="l" t="t" r="r" b="b"/>
              <a:pathLst>
                <a:path w="6049" h="5758" extrusionOk="0">
                  <a:moveTo>
                    <a:pt x="165" y="0"/>
                  </a:moveTo>
                  <a:lnTo>
                    <a:pt x="127" y="13"/>
                  </a:lnTo>
                  <a:lnTo>
                    <a:pt x="89" y="25"/>
                  </a:lnTo>
                  <a:lnTo>
                    <a:pt x="64" y="63"/>
                  </a:lnTo>
                  <a:lnTo>
                    <a:pt x="26" y="89"/>
                  </a:lnTo>
                  <a:lnTo>
                    <a:pt x="13" y="127"/>
                  </a:lnTo>
                  <a:lnTo>
                    <a:pt x="1" y="203"/>
                  </a:lnTo>
                  <a:lnTo>
                    <a:pt x="13" y="279"/>
                  </a:lnTo>
                  <a:lnTo>
                    <a:pt x="51" y="354"/>
                  </a:lnTo>
                  <a:lnTo>
                    <a:pt x="51" y="342"/>
                  </a:lnTo>
                  <a:lnTo>
                    <a:pt x="178" y="532"/>
                  </a:lnTo>
                  <a:lnTo>
                    <a:pt x="317" y="709"/>
                  </a:lnTo>
                  <a:lnTo>
                    <a:pt x="608" y="1050"/>
                  </a:lnTo>
                  <a:lnTo>
                    <a:pt x="1215" y="1759"/>
                  </a:lnTo>
                  <a:lnTo>
                    <a:pt x="1215" y="1746"/>
                  </a:lnTo>
                  <a:lnTo>
                    <a:pt x="1228" y="1772"/>
                  </a:lnTo>
                  <a:lnTo>
                    <a:pt x="1266" y="1797"/>
                  </a:lnTo>
                  <a:lnTo>
                    <a:pt x="1253" y="1797"/>
                  </a:lnTo>
                  <a:lnTo>
                    <a:pt x="1266" y="1809"/>
                  </a:lnTo>
                  <a:lnTo>
                    <a:pt x="1291" y="1835"/>
                  </a:lnTo>
                  <a:lnTo>
                    <a:pt x="1646" y="2227"/>
                  </a:lnTo>
                  <a:lnTo>
                    <a:pt x="2101" y="2720"/>
                  </a:lnTo>
                  <a:lnTo>
                    <a:pt x="2569" y="3201"/>
                  </a:lnTo>
                  <a:lnTo>
                    <a:pt x="3063" y="3682"/>
                  </a:lnTo>
                  <a:lnTo>
                    <a:pt x="3556" y="4138"/>
                  </a:lnTo>
                  <a:lnTo>
                    <a:pt x="3809" y="4353"/>
                  </a:lnTo>
                  <a:lnTo>
                    <a:pt x="4062" y="4555"/>
                  </a:lnTo>
                  <a:lnTo>
                    <a:pt x="4315" y="4758"/>
                  </a:lnTo>
                  <a:lnTo>
                    <a:pt x="4581" y="4960"/>
                  </a:lnTo>
                  <a:lnTo>
                    <a:pt x="5150" y="5352"/>
                  </a:lnTo>
                  <a:lnTo>
                    <a:pt x="5720" y="5732"/>
                  </a:lnTo>
                  <a:lnTo>
                    <a:pt x="5770" y="5757"/>
                  </a:lnTo>
                  <a:lnTo>
                    <a:pt x="5884" y="5757"/>
                  </a:lnTo>
                  <a:lnTo>
                    <a:pt x="5935" y="5732"/>
                  </a:lnTo>
                  <a:lnTo>
                    <a:pt x="5986" y="5694"/>
                  </a:lnTo>
                  <a:lnTo>
                    <a:pt x="6011" y="5656"/>
                  </a:lnTo>
                  <a:lnTo>
                    <a:pt x="6036" y="5618"/>
                  </a:lnTo>
                  <a:lnTo>
                    <a:pt x="6036" y="5567"/>
                  </a:lnTo>
                  <a:lnTo>
                    <a:pt x="6049" y="5529"/>
                  </a:lnTo>
                  <a:lnTo>
                    <a:pt x="6036" y="5491"/>
                  </a:lnTo>
                  <a:lnTo>
                    <a:pt x="5998" y="5416"/>
                  </a:lnTo>
                  <a:lnTo>
                    <a:pt x="5935" y="5365"/>
                  </a:lnTo>
                  <a:lnTo>
                    <a:pt x="5454" y="5049"/>
                  </a:lnTo>
                  <a:lnTo>
                    <a:pt x="5037" y="4758"/>
                  </a:lnTo>
                  <a:lnTo>
                    <a:pt x="4632" y="4467"/>
                  </a:lnTo>
                  <a:lnTo>
                    <a:pt x="4239" y="4150"/>
                  </a:lnTo>
                  <a:lnTo>
                    <a:pt x="3860" y="3834"/>
                  </a:lnTo>
                  <a:lnTo>
                    <a:pt x="3480" y="3492"/>
                  </a:lnTo>
                  <a:lnTo>
                    <a:pt x="3000" y="3037"/>
                  </a:lnTo>
                  <a:lnTo>
                    <a:pt x="2531" y="2556"/>
                  </a:lnTo>
                  <a:lnTo>
                    <a:pt x="2076" y="2075"/>
                  </a:lnTo>
                  <a:lnTo>
                    <a:pt x="1620" y="1569"/>
                  </a:lnTo>
                  <a:lnTo>
                    <a:pt x="1608" y="1556"/>
                  </a:lnTo>
                  <a:lnTo>
                    <a:pt x="1608" y="1544"/>
                  </a:lnTo>
                  <a:lnTo>
                    <a:pt x="1582" y="1531"/>
                  </a:lnTo>
                  <a:lnTo>
                    <a:pt x="1595" y="1531"/>
                  </a:lnTo>
                  <a:lnTo>
                    <a:pt x="1570" y="1518"/>
                  </a:lnTo>
                  <a:lnTo>
                    <a:pt x="1582" y="1518"/>
                  </a:lnTo>
                  <a:lnTo>
                    <a:pt x="1570" y="1506"/>
                  </a:lnTo>
                  <a:lnTo>
                    <a:pt x="1557" y="1506"/>
                  </a:lnTo>
                  <a:lnTo>
                    <a:pt x="1544" y="1481"/>
                  </a:lnTo>
                  <a:lnTo>
                    <a:pt x="1532" y="1481"/>
                  </a:lnTo>
                  <a:lnTo>
                    <a:pt x="1532" y="1468"/>
                  </a:lnTo>
                  <a:lnTo>
                    <a:pt x="1519" y="1455"/>
                  </a:lnTo>
                  <a:lnTo>
                    <a:pt x="950" y="797"/>
                  </a:lnTo>
                  <a:lnTo>
                    <a:pt x="671" y="481"/>
                  </a:lnTo>
                  <a:lnTo>
                    <a:pt x="545" y="316"/>
                  </a:lnTo>
                  <a:lnTo>
                    <a:pt x="418" y="139"/>
                  </a:lnTo>
                  <a:lnTo>
                    <a:pt x="355" y="63"/>
                  </a:lnTo>
                  <a:lnTo>
                    <a:pt x="330" y="25"/>
                  </a:lnTo>
                  <a:lnTo>
                    <a:pt x="292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392650" y="2702175"/>
              <a:ext cx="48100" cy="45550"/>
            </a:xfrm>
            <a:custGeom>
              <a:avLst/>
              <a:gdLst/>
              <a:ahLst/>
              <a:cxnLst/>
              <a:rect l="l" t="t" r="r" b="b"/>
              <a:pathLst>
                <a:path w="1924" h="1822" extrusionOk="0">
                  <a:moveTo>
                    <a:pt x="178" y="0"/>
                  </a:moveTo>
                  <a:lnTo>
                    <a:pt x="140" y="13"/>
                  </a:lnTo>
                  <a:lnTo>
                    <a:pt x="102" y="25"/>
                  </a:lnTo>
                  <a:lnTo>
                    <a:pt x="64" y="51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26" y="316"/>
                  </a:lnTo>
                  <a:lnTo>
                    <a:pt x="76" y="418"/>
                  </a:lnTo>
                  <a:lnTo>
                    <a:pt x="152" y="506"/>
                  </a:lnTo>
                  <a:lnTo>
                    <a:pt x="241" y="595"/>
                  </a:lnTo>
                  <a:lnTo>
                    <a:pt x="329" y="696"/>
                  </a:lnTo>
                  <a:lnTo>
                    <a:pt x="544" y="886"/>
                  </a:lnTo>
                  <a:lnTo>
                    <a:pt x="760" y="1075"/>
                  </a:lnTo>
                  <a:lnTo>
                    <a:pt x="1582" y="1771"/>
                  </a:lnTo>
                  <a:lnTo>
                    <a:pt x="1645" y="1809"/>
                  </a:lnTo>
                  <a:lnTo>
                    <a:pt x="1709" y="1822"/>
                  </a:lnTo>
                  <a:lnTo>
                    <a:pt x="1759" y="1809"/>
                  </a:lnTo>
                  <a:lnTo>
                    <a:pt x="1810" y="1797"/>
                  </a:lnTo>
                  <a:lnTo>
                    <a:pt x="1848" y="1771"/>
                  </a:lnTo>
                  <a:lnTo>
                    <a:pt x="1886" y="1733"/>
                  </a:lnTo>
                  <a:lnTo>
                    <a:pt x="1911" y="1708"/>
                  </a:lnTo>
                  <a:lnTo>
                    <a:pt x="1924" y="1658"/>
                  </a:lnTo>
                  <a:lnTo>
                    <a:pt x="1924" y="1620"/>
                  </a:lnTo>
                  <a:lnTo>
                    <a:pt x="1924" y="1582"/>
                  </a:lnTo>
                  <a:lnTo>
                    <a:pt x="1924" y="1544"/>
                  </a:lnTo>
                  <a:lnTo>
                    <a:pt x="1898" y="1506"/>
                  </a:lnTo>
                  <a:lnTo>
                    <a:pt x="1848" y="1442"/>
                  </a:lnTo>
                  <a:lnTo>
                    <a:pt x="848" y="595"/>
                  </a:lnTo>
                  <a:lnTo>
                    <a:pt x="658" y="418"/>
                  </a:lnTo>
                  <a:lnTo>
                    <a:pt x="481" y="240"/>
                  </a:lnTo>
                  <a:lnTo>
                    <a:pt x="418" y="152"/>
                  </a:lnTo>
                  <a:lnTo>
                    <a:pt x="393" y="101"/>
                  </a:lnTo>
                  <a:lnTo>
                    <a:pt x="367" y="76"/>
                  </a:lnTo>
                  <a:lnTo>
                    <a:pt x="329" y="38"/>
                  </a:lnTo>
                  <a:lnTo>
                    <a:pt x="304" y="25"/>
                  </a:lnTo>
                  <a:lnTo>
                    <a:pt x="253" y="1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3850800" y="2698375"/>
              <a:ext cx="216700" cy="142350"/>
            </a:xfrm>
            <a:custGeom>
              <a:avLst/>
              <a:gdLst/>
              <a:ahLst/>
              <a:cxnLst/>
              <a:rect l="l" t="t" r="r" b="b"/>
              <a:pathLst>
                <a:path w="8668" h="5694" extrusionOk="0">
                  <a:moveTo>
                    <a:pt x="8288" y="0"/>
                  </a:moveTo>
                  <a:lnTo>
                    <a:pt x="8047" y="25"/>
                  </a:lnTo>
                  <a:lnTo>
                    <a:pt x="7820" y="63"/>
                  </a:lnTo>
                  <a:lnTo>
                    <a:pt x="7592" y="114"/>
                  </a:lnTo>
                  <a:lnTo>
                    <a:pt x="7250" y="190"/>
                  </a:lnTo>
                  <a:lnTo>
                    <a:pt x="6934" y="279"/>
                  </a:lnTo>
                  <a:lnTo>
                    <a:pt x="6605" y="380"/>
                  </a:lnTo>
                  <a:lnTo>
                    <a:pt x="6276" y="481"/>
                  </a:lnTo>
                  <a:lnTo>
                    <a:pt x="5631" y="721"/>
                  </a:lnTo>
                  <a:lnTo>
                    <a:pt x="5314" y="848"/>
                  </a:lnTo>
                  <a:lnTo>
                    <a:pt x="4998" y="987"/>
                  </a:lnTo>
                  <a:lnTo>
                    <a:pt x="4682" y="1152"/>
                  </a:lnTo>
                  <a:lnTo>
                    <a:pt x="4378" y="1329"/>
                  </a:lnTo>
                  <a:lnTo>
                    <a:pt x="4239" y="1430"/>
                  </a:lnTo>
                  <a:lnTo>
                    <a:pt x="4100" y="1531"/>
                  </a:lnTo>
                  <a:lnTo>
                    <a:pt x="3961" y="1645"/>
                  </a:lnTo>
                  <a:lnTo>
                    <a:pt x="3834" y="1759"/>
                  </a:lnTo>
                  <a:lnTo>
                    <a:pt x="3707" y="1885"/>
                  </a:lnTo>
                  <a:lnTo>
                    <a:pt x="3594" y="2012"/>
                  </a:lnTo>
                  <a:lnTo>
                    <a:pt x="3379" y="2290"/>
                  </a:lnTo>
                  <a:lnTo>
                    <a:pt x="3176" y="2543"/>
                  </a:lnTo>
                  <a:lnTo>
                    <a:pt x="2974" y="2784"/>
                  </a:lnTo>
                  <a:lnTo>
                    <a:pt x="2759" y="3024"/>
                  </a:lnTo>
                  <a:lnTo>
                    <a:pt x="2518" y="3252"/>
                  </a:lnTo>
                  <a:lnTo>
                    <a:pt x="2050" y="3669"/>
                  </a:lnTo>
                  <a:lnTo>
                    <a:pt x="1088" y="4530"/>
                  </a:lnTo>
                  <a:lnTo>
                    <a:pt x="696" y="4859"/>
                  </a:lnTo>
                  <a:lnTo>
                    <a:pt x="494" y="5023"/>
                  </a:lnTo>
                  <a:lnTo>
                    <a:pt x="317" y="5162"/>
                  </a:lnTo>
                  <a:lnTo>
                    <a:pt x="101" y="5289"/>
                  </a:lnTo>
                  <a:lnTo>
                    <a:pt x="63" y="5314"/>
                  </a:lnTo>
                  <a:lnTo>
                    <a:pt x="38" y="5352"/>
                  </a:lnTo>
                  <a:lnTo>
                    <a:pt x="0" y="5428"/>
                  </a:lnTo>
                  <a:lnTo>
                    <a:pt x="0" y="5466"/>
                  </a:lnTo>
                  <a:lnTo>
                    <a:pt x="0" y="5504"/>
                  </a:lnTo>
                  <a:lnTo>
                    <a:pt x="0" y="5542"/>
                  </a:lnTo>
                  <a:lnTo>
                    <a:pt x="26" y="5580"/>
                  </a:lnTo>
                  <a:lnTo>
                    <a:pt x="51" y="5631"/>
                  </a:lnTo>
                  <a:lnTo>
                    <a:pt x="101" y="5669"/>
                  </a:lnTo>
                  <a:lnTo>
                    <a:pt x="152" y="5681"/>
                  </a:lnTo>
                  <a:lnTo>
                    <a:pt x="215" y="5694"/>
                  </a:lnTo>
                  <a:lnTo>
                    <a:pt x="266" y="5681"/>
                  </a:lnTo>
                  <a:lnTo>
                    <a:pt x="317" y="5656"/>
                  </a:lnTo>
                  <a:lnTo>
                    <a:pt x="570" y="5491"/>
                  </a:lnTo>
                  <a:lnTo>
                    <a:pt x="810" y="5314"/>
                  </a:lnTo>
                  <a:lnTo>
                    <a:pt x="1025" y="5137"/>
                  </a:lnTo>
                  <a:lnTo>
                    <a:pt x="1228" y="4960"/>
                  </a:lnTo>
                  <a:lnTo>
                    <a:pt x="2126" y="4163"/>
                  </a:lnTo>
                  <a:lnTo>
                    <a:pt x="2632" y="3720"/>
                  </a:lnTo>
                  <a:lnTo>
                    <a:pt x="2872" y="3505"/>
                  </a:lnTo>
                  <a:lnTo>
                    <a:pt x="3100" y="3277"/>
                  </a:lnTo>
                  <a:lnTo>
                    <a:pt x="3341" y="3024"/>
                  </a:lnTo>
                  <a:lnTo>
                    <a:pt x="3556" y="2758"/>
                  </a:lnTo>
                  <a:lnTo>
                    <a:pt x="3758" y="2493"/>
                  </a:lnTo>
                  <a:lnTo>
                    <a:pt x="3973" y="2240"/>
                  </a:lnTo>
                  <a:lnTo>
                    <a:pt x="4125" y="2075"/>
                  </a:lnTo>
                  <a:lnTo>
                    <a:pt x="4277" y="1923"/>
                  </a:lnTo>
                  <a:lnTo>
                    <a:pt x="4555" y="1708"/>
                  </a:lnTo>
                  <a:lnTo>
                    <a:pt x="4796" y="1582"/>
                  </a:lnTo>
                  <a:lnTo>
                    <a:pt x="5036" y="1443"/>
                  </a:lnTo>
                  <a:lnTo>
                    <a:pt x="5378" y="1291"/>
                  </a:lnTo>
                  <a:lnTo>
                    <a:pt x="5732" y="1139"/>
                  </a:lnTo>
                  <a:lnTo>
                    <a:pt x="6099" y="1000"/>
                  </a:lnTo>
                  <a:lnTo>
                    <a:pt x="6453" y="873"/>
                  </a:lnTo>
                  <a:lnTo>
                    <a:pt x="6769" y="772"/>
                  </a:lnTo>
                  <a:lnTo>
                    <a:pt x="7098" y="671"/>
                  </a:lnTo>
                  <a:lnTo>
                    <a:pt x="7427" y="582"/>
                  </a:lnTo>
                  <a:lnTo>
                    <a:pt x="7756" y="506"/>
                  </a:lnTo>
                  <a:lnTo>
                    <a:pt x="8009" y="468"/>
                  </a:lnTo>
                  <a:lnTo>
                    <a:pt x="8250" y="430"/>
                  </a:lnTo>
                  <a:lnTo>
                    <a:pt x="8465" y="430"/>
                  </a:lnTo>
                  <a:lnTo>
                    <a:pt x="8541" y="405"/>
                  </a:lnTo>
                  <a:lnTo>
                    <a:pt x="8604" y="354"/>
                  </a:lnTo>
                  <a:lnTo>
                    <a:pt x="8642" y="291"/>
                  </a:lnTo>
                  <a:lnTo>
                    <a:pt x="8655" y="253"/>
                  </a:lnTo>
                  <a:lnTo>
                    <a:pt x="8667" y="215"/>
                  </a:lnTo>
                  <a:lnTo>
                    <a:pt x="8655" y="177"/>
                  </a:lnTo>
                  <a:lnTo>
                    <a:pt x="8642" y="139"/>
                  </a:lnTo>
                  <a:lnTo>
                    <a:pt x="8629" y="101"/>
                  </a:lnTo>
                  <a:lnTo>
                    <a:pt x="8604" y="63"/>
                  </a:lnTo>
                  <a:lnTo>
                    <a:pt x="8566" y="38"/>
                  </a:lnTo>
                  <a:lnTo>
                    <a:pt x="8528" y="13"/>
                  </a:lnTo>
                  <a:lnTo>
                    <a:pt x="8490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3871675" y="2730950"/>
              <a:ext cx="31025" cy="35125"/>
            </a:xfrm>
            <a:custGeom>
              <a:avLst/>
              <a:gdLst/>
              <a:ahLst/>
              <a:cxnLst/>
              <a:rect l="l" t="t" r="r" b="b"/>
              <a:pathLst>
                <a:path w="1241" h="1405" extrusionOk="0">
                  <a:moveTo>
                    <a:pt x="987" y="0"/>
                  </a:moveTo>
                  <a:lnTo>
                    <a:pt x="949" y="13"/>
                  </a:lnTo>
                  <a:lnTo>
                    <a:pt x="873" y="64"/>
                  </a:lnTo>
                  <a:lnTo>
                    <a:pt x="759" y="178"/>
                  </a:lnTo>
                  <a:lnTo>
                    <a:pt x="646" y="291"/>
                  </a:lnTo>
                  <a:lnTo>
                    <a:pt x="430" y="544"/>
                  </a:lnTo>
                  <a:lnTo>
                    <a:pt x="38" y="1063"/>
                  </a:lnTo>
                  <a:lnTo>
                    <a:pt x="13" y="1101"/>
                  </a:lnTo>
                  <a:lnTo>
                    <a:pt x="0" y="1139"/>
                  </a:lnTo>
                  <a:lnTo>
                    <a:pt x="0" y="1177"/>
                  </a:lnTo>
                  <a:lnTo>
                    <a:pt x="0" y="1228"/>
                  </a:lnTo>
                  <a:lnTo>
                    <a:pt x="0" y="1266"/>
                  </a:lnTo>
                  <a:lnTo>
                    <a:pt x="26" y="1304"/>
                  </a:lnTo>
                  <a:lnTo>
                    <a:pt x="51" y="1329"/>
                  </a:lnTo>
                  <a:lnTo>
                    <a:pt x="76" y="1367"/>
                  </a:lnTo>
                  <a:lnTo>
                    <a:pt x="139" y="1392"/>
                  </a:lnTo>
                  <a:lnTo>
                    <a:pt x="203" y="1405"/>
                  </a:lnTo>
                  <a:lnTo>
                    <a:pt x="253" y="1405"/>
                  </a:lnTo>
                  <a:lnTo>
                    <a:pt x="304" y="1380"/>
                  </a:lnTo>
                  <a:lnTo>
                    <a:pt x="342" y="1354"/>
                  </a:lnTo>
                  <a:lnTo>
                    <a:pt x="380" y="1329"/>
                  </a:lnTo>
                  <a:lnTo>
                    <a:pt x="658" y="962"/>
                  </a:lnTo>
                  <a:lnTo>
                    <a:pt x="797" y="772"/>
                  </a:lnTo>
                  <a:lnTo>
                    <a:pt x="937" y="595"/>
                  </a:lnTo>
                  <a:lnTo>
                    <a:pt x="1050" y="469"/>
                  </a:lnTo>
                  <a:lnTo>
                    <a:pt x="1177" y="355"/>
                  </a:lnTo>
                  <a:lnTo>
                    <a:pt x="1202" y="329"/>
                  </a:lnTo>
                  <a:lnTo>
                    <a:pt x="1228" y="291"/>
                  </a:lnTo>
                  <a:lnTo>
                    <a:pt x="1228" y="253"/>
                  </a:lnTo>
                  <a:lnTo>
                    <a:pt x="1240" y="203"/>
                  </a:lnTo>
                  <a:lnTo>
                    <a:pt x="1228" y="165"/>
                  </a:lnTo>
                  <a:lnTo>
                    <a:pt x="1215" y="127"/>
                  </a:lnTo>
                  <a:lnTo>
                    <a:pt x="1202" y="89"/>
                  </a:lnTo>
                  <a:lnTo>
                    <a:pt x="1177" y="64"/>
                  </a:lnTo>
                  <a:lnTo>
                    <a:pt x="1139" y="26"/>
                  </a:lnTo>
                  <a:lnTo>
                    <a:pt x="1101" y="1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72450" y="2271025"/>
              <a:ext cx="31025" cy="171775"/>
            </a:xfrm>
            <a:custGeom>
              <a:avLst/>
              <a:gdLst/>
              <a:ahLst/>
              <a:cxnLst/>
              <a:rect l="l" t="t" r="r" b="b"/>
              <a:pathLst>
                <a:path w="1241" h="6871" extrusionOk="0">
                  <a:moveTo>
                    <a:pt x="241" y="0"/>
                  </a:moveTo>
                  <a:lnTo>
                    <a:pt x="191" y="13"/>
                  </a:lnTo>
                  <a:lnTo>
                    <a:pt x="153" y="26"/>
                  </a:lnTo>
                  <a:lnTo>
                    <a:pt x="127" y="38"/>
                  </a:lnTo>
                  <a:lnTo>
                    <a:pt x="64" y="102"/>
                  </a:lnTo>
                  <a:lnTo>
                    <a:pt x="52" y="140"/>
                  </a:lnTo>
                  <a:lnTo>
                    <a:pt x="39" y="190"/>
                  </a:lnTo>
                  <a:lnTo>
                    <a:pt x="14" y="393"/>
                  </a:lnTo>
                  <a:lnTo>
                    <a:pt x="1" y="595"/>
                  </a:lnTo>
                  <a:lnTo>
                    <a:pt x="1" y="1088"/>
                  </a:lnTo>
                  <a:lnTo>
                    <a:pt x="1" y="1607"/>
                  </a:lnTo>
                  <a:lnTo>
                    <a:pt x="26" y="2113"/>
                  </a:lnTo>
                  <a:lnTo>
                    <a:pt x="26" y="2126"/>
                  </a:lnTo>
                  <a:lnTo>
                    <a:pt x="26" y="2139"/>
                  </a:lnTo>
                  <a:lnTo>
                    <a:pt x="26" y="2151"/>
                  </a:lnTo>
                  <a:lnTo>
                    <a:pt x="39" y="2189"/>
                  </a:lnTo>
                  <a:lnTo>
                    <a:pt x="39" y="2290"/>
                  </a:lnTo>
                  <a:lnTo>
                    <a:pt x="39" y="2328"/>
                  </a:lnTo>
                  <a:lnTo>
                    <a:pt x="52" y="2354"/>
                  </a:lnTo>
                  <a:lnTo>
                    <a:pt x="77" y="2771"/>
                  </a:lnTo>
                  <a:lnTo>
                    <a:pt x="115" y="3189"/>
                  </a:lnTo>
                  <a:lnTo>
                    <a:pt x="165" y="3606"/>
                  </a:lnTo>
                  <a:lnTo>
                    <a:pt x="229" y="4011"/>
                  </a:lnTo>
                  <a:lnTo>
                    <a:pt x="355" y="4694"/>
                  </a:lnTo>
                  <a:lnTo>
                    <a:pt x="507" y="5378"/>
                  </a:lnTo>
                  <a:lnTo>
                    <a:pt x="659" y="6048"/>
                  </a:lnTo>
                  <a:lnTo>
                    <a:pt x="823" y="6719"/>
                  </a:lnTo>
                  <a:lnTo>
                    <a:pt x="849" y="6782"/>
                  </a:lnTo>
                  <a:lnTo>
                    <a:pt x="899" y="6820"/>
                  </a:lnTo>
                  <a:lnTo>
                    <a:pt x="963" y="6858"/>
                  </a:lnTo>
                  <a:lnTo>
                    <a:pt x="1026" y="6871"/>
                  </a:lnTo>
                  <a:lnTo>
                    <a:pt x="1089" y="6858"/>
                  </a:lnTo>
                  <a:lnTo>
                    <a:pt x="1127" y="6845"/>
                  </a:lnTo>
                  <a:lnTo>
                    <a:pt x="1165" y="6820"/>
                  </a:lnTo>
                  <a:lnTo>
                    <a:pt x="1190" y="6795"/>
                  </a:lnTo>
                  <a:lnTo>
                    <a:pt x="1216" y="6757"/>
                  </a:lnTo>
                  <a:lnTo>
                    <a:pt x="1228" y="6719"/>
                  </a:lnTo>
                  <a:lnTo>
                    <a:pt x="1241" y="6681"/>
                  </a:lnTo>
                  <a:lnTo>
                    <a:pt x="1241" y="6643"/>
                  </a:lnTo>
                  <a:lnTo>
                    <a:pt x="1228" y="6605"/>
                  </a:lnTo>
                  <a:lnTo>
                    <a:pt x="1114" y="6112"/>
                  </a:lnTo>
                  <a:lnTo>
                    <a:pt x="988" y="5618"/>
                  </a:lnTo>
                  <a:lnTo>
                    <a:pt x="785" y="4644"/>
                  </a:lnTo>
                  <a:lnTo>
                    <a:pt x="672" y="4049"/>
                  </a:lnTo>
                  <a:lnTo>
                    <a:pt x="583" y="3455"/>
                  </a:lnTo>
                  <a:lnTo>
                    <a:pt x="520" y="2885"/>
                  </a:lnTo>
                  <a:lnTo>
                    <a:pt x="469" y="2316"/>
                  </a:lnTo>
                  <a:lnTo>
                    <a:pt x="469" y="2303"/>
                  </a:lnTo>
                  <a:lnTo>
                    <a:pt x="469" y="2290"/>
                  </a:lnTo>
                  <a:lnTo>
                    <a:pt x="469" y="2253"/>
                  </a:lnTo>
                  <a:lnTo>
                    <a:pt x="456" y="2240"/>
                  </a:lnTo>
                  <a:lnTo>
                    <a:pt x="456" y="2227"/>
                  </a:lnTo>
                  <a:lnTo>
                    <a:pt x="456" y="2151"/>
                  </a:lnTo>
                  <a:lnTo>
                    <a:pt x="456" y="2139"/>
                  </a:lnTo>
                  <a:lnTo>
                    <a:pt x="456" y="2101"/>
                  </a:lnTo>
                  <a:lnTo>
                    <a:pt x="456" y="2075"/>
                  </a:lnTo>
                  <a:lnTo>
                    <a:pt x="431" y="1645"/>
                  </a:lnTo>
                  <a:lnTo>
                    <a:pt x="418" y="1228"/>
                  </a:lnTo>
                  <a:lnTo>
                    <a:pt x="418" y="823"/>
                  </a:lnTo>
                  <a:lnTo>
                    <a:pt x="444" y="431"/>
                  </a:lnTo>
                  <a:lnTo>
                    <a:pt x="456" y="241"/>
                  </a:lnTo>
                  <a:lnTo>
                    <a:pt x="469" y="203"/>
                  </a:lnTo>
                  <a:lnTo>
                    <a:pt x="456" y="165"/>
                  </a:lnTo>
                  <a:lnTo>
                    <a:pt x="444" y="114"/>
                  </a:lnTo>
                  <a:lnTo>
                    <a:pt x="418" y="89"/>
                  </a:lnTo>
                  <a:lnTo>
                    <a:pt x="393" y="51"/>
                  </a:lnTo>
                  <a:lnTo>
                    <a:pt x="355" y="26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73725" y="2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937975" y="22969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932925" y="2267550"/>
              <a:ext cx="24050" cy="118325"/>
            </a:xfrm>
            <a:custGeom>
              <a:avLst/>
              <a:gdLst/>
              <a:ahLst/>
              <a:cxnLst/>
              <a:rect l="l" t="t" r="r" b="b"/>
              <a:pathLst>
                <a:path w="962" h="4733" extrusionOk="0">
                  <a:moveTo>
                    <a:pt x="747" y="0"/>
                  </a:moveTo>
                  <a:lnTo>
                    <a:pt x="671" y="13"/>
                  </a:lnTo>
                  <a:lnTo>
                    <a:pt x="620" y="51"/>
                  </a:lnTo>
                  <a:lnTo>
                    <a:pt x="582" y="89"/>
                  </a:lnTo>
                  <a:lnTo>
                    <a:pt x="519" y="177"/>
                  </a:lnTo>
                  <a:lnTo>
                    <a:pt x="456" y="342"/>
                  </a:lnTo>
                  <a:lnTo>
                    <a:pt x="393" y="506"/>
                  </a:lnTo>
                  <a:lnTo>
                    <a:pt x="329" y="671"/>
                  </a:lnTo>
                  <a:lnTo>
                    <a:pt x="279" y="848"/>
                  </a:lnTo>
                  <a:lnTo>
                    <a:pt x="203" y="1190"/>
                  </a:lnTo>
                  <a:lnTo>
                    <a:pt x="165" y="1367"/>
                  </a:lnTo>
                  <a:lnTo>
                    <a:pt x="127" y="1569"/>
                  </a:lnTo>
                  <a:lnTo>
                    <a:pt x="102" y="1772"/>
                  </a:lnTo>
                  <a:lnTo>
                    <a:pt x="64" y="2126"/>
                  </a:lnTo>
                  <a:lnTo>
                    <a:pt x="38" y="2480"/>
                  </a:lnTo>
                  <a:lnTo>
                    <a:pt x="13" y="3163"/>
                  </a:lnTo>
                  <a:lnTo>
                    <a:pt x="0" y="3847"/>
                  </a:lnTo>
                  <a:lnTo>
                    <a:pt x="0" y="4176"/>
                  </a:lnTo>
                  <a:lnTo>
                    <a:pt x="13" y="4517"/>
                  </a:lnTo>
                  <a:lnTo>
                    <a:pt x="26" y="4593"/>
                  </a:lnTo>
                  <a:lnTo>
                    <a:pt x="51" y="4631"/>
                  </a:lnTo>
                  <a:lnTo>
                    <a:pt x="76" y="4669"/>
                  </a:lnTo>
                  <a:lnTo>
                    <a:pt x="114" y="4694"/>
                  </a:lnTo>
                  <a:lnTo>
                    <a:pt x="139" y="4707"/>
                  </a:lnTo>
                  <a:lnTo>
                    <a:pt x="190" y="4720"/>
                  </a:lnTo>
                  <a:lnTo>
                    <a:pt x="228" y="4732"/>
                  </a:lnTo>
                  <a:lnTo>
                    <a:pt x="266" y="4720"/>
                  </a:lnTo>
                  <a:lnTo>
                    <a:pt x="304" y="4707"/>
                  </a:lnTo>
                  <a:lnTo>
                    <a:pt x="342" y="4694"/>
                  </a:lnTo>
                  <a:lnTo>
                    <a:pt x="380" y="4669"/>
                  </a:lnTo>
                  <a:lnTo>
                    <a:pt x="405" y="4631"/>
                  </a:lnTo>
                  <a:lnTo>
                    <a:pt x="431" y="4593"/>
                  </a:lnTo>
                  <a:lnTo>
                    <a:pt x="431" y="4555"/>
                  </a:lnTo>
                  <a:lnTo>
                    <a:pt x="443" y="4517"/>
                  </a:lnTo>
                  <a:lnTo>
                    <a:pt x="418" y="3998"/>
                  </a:lnTo>
                  <a:lnTo>
                    <a:pt x="431" y="3467"/>
                  </a:lnTo>
                  <a:lnTo>
                    <a:pt x="443" y="2948"/>
                  </a:lnTo>
                  <a:lnTo>
                    <a:pt x="468" y="2429"/>
                  </a:lnTo>
                  <a:lnTo>
                    <a:pt x="506" y="1923"/>
                  </a:lnTo>
                  <a:lnTo>
                    <a:pt x="544" y="1670"/>
                  </a:lnTo>
                  <a:lnTo>
                    <a:pt x="582" y="1430"/>
                  </a:lnTo>
                  <a:lnTo>
                    <a:pt x="620" y="1253"/>
                  </a:lnTo>
                  <a:lnTo>
                    <a:pt x="696" y="949"/>
                  </a:lnTo>
                  <a:lnTo>
                    <a:pt x="785" y="658"/>
                  </a:lnTo>
                  <a:lnTo>
                    <a:pt x="835" y="519"/>
                  </a:lnTo>
                  <a:lnTo>
                    <a:pt x="899" y="380"/>
                  </a:lnTo>
                  <a:lnTo>
                    <a:pt x="911" y="354"/>
                  </a:lnTo>
                  <a:lnTo>
                    <a:pt x="937" y="316"/>
                  </a:lnTo>
                  <a:lnTo>
                    <a:pt x="962" y="266"/>
                  </a:lnTo>
                  <a:lnTo>
                    <a:pt x="962" y="190"/>
                  </a:lnTo>
                  <a:lnTo>
                    <a:pt x="949" y="127"/>
                  </a:lnTo>
                  <a:lnTo>
                    <a:pt x="911" y="63"/>
                  </a:lnTo>
                  <a:lnTo>
                    <a:pt x="848" y="25"/>
                  </a:lnTo>
                  <a:lnTo>
                    <a:pt x="861" y="25"/>
                  </a:lnTo>
                  <a:lnTo>
                    <a:pt x="823" y="1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37025" y="230137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65225" y="2282725"/>
              <a:ext cx="39250" cy="236325"/>
            </a:xfrm>
            <a:custGeom>
              <a:avLst/>
              <a:gdLst/>
              <a:ahLst/>
              <a:cxnLst/>
              <a:rect l="l" t="t" r="r" b="b"/>
              <a:pathLst>
                <a:path w="1570" h="9453" extrusionOk="0">
                  <a:moveTo>
                    <a:pt x="836" y="0"/>
                  </a:moveTo>
                  <a:lnTo>
                    <a:pt x="760" y="38"/>
                  </a:lnTo>
                  <a:lnTo>
                    <a:pt x="709" y="102"/>
                  </a:lnTo>
                  <a:lnTo>
                    <a:pt x="608" y="266"/>
                  </a:lnTo>
                  <a:lnTo>
                    <a:pt x="532" y="431"/>
                  </a:lnTo>
                  <a:lnTo>
                    <a:pt x="393" y="798"/>
                  </a:lnTo>
                  <a:lnTo>
                    <a:pt x="292" y="1127"/>
                  </a:lnTo>
                  <a:lnTo>
                    <a:pt x="216" y="1468"/>
                  </a:lnTo>
                  <a:lnTo>
                    <a:pt x="152" y="1810"/>
                  </a:lnTo>
                  <a:lnTo>
                    <a:pt x="102" y="2151"/>
                  </a:lnTo>
                  <a:lnTo>
                    <a:pt x="51" y="2506"/>
                  </a:lnTo>
                  <a:lnTo>
                    <a:pt x="26" y="2847"/>
                  </a:lnTo>
                  <a:lnTo>
                    <a:pt x="13" y="3202"/>
                  </a:lnTo>
                  <a:lnTo>
                    <a:pt x="1" y="3543"/>
                  </a:lnTo>
                  <a:lnTo>
                    <a:pt x="1" y="3898"/>
                  </a:lnTo>
                  <a:lnTo>
                    <a:pt x="13" y="4239"/>
                  </a:lnTo>
                  <a:lnTo>
                    <a:pt x="39" y="4581"/>
                  </a:lnTo>
                  <a:lnTo>
                    <a:pt x="64" y="4935"/>
                  </a:lnTo>
                  <a:lnTo>
                    <a:pt x="115" y="5277"/>
                  </a:lnTo>
                  <a:lnTo>
                    <a:pt x="165" y="5618"/>
                  </a:lnTo>
                  <a:lnTo>
                    <a:pt x="216" y="5960"/>
                  </a:lnTo>
                  <a:lnTo>
                    <a:pt x="292" y="6302"/>
                  </a:lnTo>
                  <a:lnTo>
                    <a:pt x="443" y="6972"/>
                  </a:lnTo>
                  <a:lnTo>
                    <a:pt x="621" y="7643"/>
                  </a:lnTo>
                  <a:lnTo>
                    <a:pt x="798" y="8275"/>
                  </a:lnTo>
                  <a:lnTo>
                    <a:pt x="1000" y="8895"/>
                  </a:lnTo>
                  <a:lnTo>
                    <a:pt x="1013" y="8908"/>
                  </a:lnTo>
                  <a:lnTo>
                    <a:pt x="1013" y="8921"/>
                  </a:lnTo>
                  <a:lnTo>
                    <a:pt x="1038" y="8984"/>
                  </a:lnTo>
                  <a:lnTo>
                    <a:pt x="1025" y="8971"/>
                  </a:lnTo>
                  <a:lnTo>
                    <a:pt x="1165" y="9326"/>
                  </a:lnTo>
                  <a:lnTo>
                    <a:pt x="1190" y="9376"/>
                  </a:lnTo>
                  <a:lnTo>
                    <a:pt x="1241" y="9414"/>
                  </a:lnTo>
                  <a:lnTo>
                    <a:pt x="1291" y="9439"/>
                  </a:lnTo>
                  <a:lnTo>
                    <a:pt x="1354" y="9452"/>
                  </a:lnTo>
                  <a:lnTo>
                    <a:pt x="1392" y="9439"/>
                  </a:lnTo>
                  <a:lnTo>
                    <a:pt x="1443" y="9439"/>
                  </a:lnTo>
                  <a:lnTo>
                    <a:pt x="1481" y="9414"/>
                  </a:lnTo>
                  <a:lnTo>
                    <a:pt x="1506" y="9389"/>
                  </a:lnTo>
                  <a:lnTo>
                    <a:pt x="1532" y="9351"/>
                  </a:lnTo>
                  <a:lnTo>
                    <a:pt x="1544" y="9313"/>
                  </a:lnTo>
                  <a:lnTo>
                    <a:pt x="1557" y="9275"/>
                  </a:lnTo>
                  <a:lnTo>
                    <a:pt x="1570" y="9237"/>
                  </a:lnTo>
                  <a:lnTo>
                    <a:pt x="1557" y="9199"/>
                  </a:lnTo>
                  <a:lnTo>
                    <a:pt x="1544" y="9161"/>
                  </a:lnTo>
                  <a:lnTo>
                    <a:pt x="1430" y="8845"/>
                  </a:lnTo>
                  <a:lnTo>
                    <a:pt x="1418" y="8794"/>
                  </a:lnTo>
                  <a:lnTo>
                    <a:pt x="1418" y="8781"/>
                  </a:lnTo>
                  <a:lnTo>
                    <a:pt x="1405" y="8781"/>
                  </a:lnTo>
                  <a:lnTo>
                    <a:pt x="1405" y="8769"/>
                  </a:lnTo>
                  <a:lnTo>
                    <a:pt x="1203" y="8124"/>
                  </a:lnTo>
                  <a:lnTo>
                    <a:pt x="1013" y="7478"/>
                  </a:lnTo>
                  <a:lnTo>
                    <a:pt x="848" y="6833"/>
                  </a:lnTo>
                  <a:lnTo>
                    <a:pt x="697" y="6175"/>
                  </a:lnTo>
                  <a:lnTo>
                    <a:pt x="621" y="5770"/>
                  </a:lnTo>
                  <a:lnTo>
                    <a:pt x="557" y="5365"/>
                  </a:lnTo>
                  <a:lnTo>
                    <a:pt x="494" y="4897"/>
                  </a:lnTo>
                  <a:lnTo>
                    <a:pt x="456" y="4505"/>
                  </a:lnTo>
                  <a:lnTo>
                    <a:pt x="431" y="4075"/>
                  </a:lnTo>
                  <a:lnTo>
                    <a:pt x="431" y="3644"/>
                  </a:lnTo>
                  <a:lnTo>
                    <a:pt x="431" y="3176"/>
                  </a:lnTo>
                  <a:lnTo>
                    <a:pt x="456" y="2771"/>
                  </a:lnTo>
                  <a:lnTo>
                    <a:pt x="494" y="2455"/>
                  </a:lnTo>
                  <a:lnTo>
                    <a:pt x="532" y="2139"/>
                  </a:lnTo>
                  <a:lnTo>
                    <a:pt x="583" y="1822"/>
                  </a:lnTo>
                  <a:lnTo>
                    <a:pt x="646" y="1506"/>
                  </a:lnTo>
                  <a:lnTo>
                    <a:pt x="734" y="1152"/>
                  </a:lnTo>
                  <a:lnTo>
                    <a:pt x="823" y="861"/>
                  </a:lnTo>
                  <a:lnTo>
                    <a:pt x="912" y="633"/>
                  </a:lnTo>
                  <a:lnTo>
                    <a:pt x="1013" y="418"/>
                  </a:lnTo>
                  <a:lnTo>
                    <a:pt x="1076" y="317"/>
                  </a:lnTo>
                  <a:lnTo>
                    <a:pt x="1089" y="279"/>
                  </a:lnTo>
                  <a:lnTo>
                    <a:pt x="1101" y="241"/>
                  </a:lnTo>
                  <a:lnTo>
                    <a:pt x="1101" y="203"/>
                  </a:lnTo>
                  <a:lnTo>
                    <a:pt x="1089" y="152"/>
                  </a:lnTo>
                  <a:lnTo>
                    <a:pt x="1076" y="114"/>
                  </a:lnTo>
                  <a:lnTo>
                    <a:pt x="1051" y="76"/>
                  </a:lnTo>
                  <a:lnTo>
                    <a:pt x="1025" y="51"/>
                  </a:lnTo>
                  <a:lnTo>
                    <a:pt x="1000" y="26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900350" y="2501925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3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926600" y="2485175"/>
              <a:ext cx="29750" cy="46525"/>
            </a:xfrm>
            <a:custGeom>
              <a:avLst/>
              <a:gdLst/>
              <a:ahLst/>
              <a:cxnLst/>
              <a:rect l="l" t="t" r="r" b="b"/>
              <a:pathLst>
                <a:path w="1190" h="1861" extrusionOk="0">
                  <a:moveTo>
                    <a:pt x="152" y="0"/>
                  </a:moveTo>
                  <a:lnTo>
                    <a:pt x="114" y="26"/>
                  </a:lnTo>
                  <a:lnTo>
                    <a:pt x="76" y="38"/>
                  </a:lnTo>
                  <a:lnTo>
                    <a:pt x="51" y="76"/>
                  </a:lnTo>
                  <a:lnTo>
                    <a:pt x="26" y="101"/>
                  </a:lnTo>
                  <a:lnTo>
                    <a:pt x="13" y="139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38" y="367"/>
                  </a:lnTo>
                  <a:lnTo>
                    <a:pt x="76" y="468"/>
                  </a:lnTo>
                  <a:lnTo>
                    <a:pt x="165" y="646"/>
                  </a:lnTo>
                  <a:lnTo>
                    <a:pt x="367" y="1012"/>
                  </a:lnTo>
                  <a:lnTo>
                    <a:pt x="797" y="1746"/>
                  </a:lnTo>
                  <a:lnTo>
                    <a:pt x="835" y="1797"/>
                  </a:lnTo>
                  <a:lnTo>
                    <a:pt x="873" y="1835"/>
                  </a:lnTo>
                  <a:lnTo>
                    <a:pt x="924" y="1848"/>
                  </a:lnTo>
                  <a:lnTo>
                    <a:pt x="975" y="1860"/>
                  </a:lnTo>
                  <a:lnTo>
                    <a:pt x="1038" y="1848"/>
                  </a:lnTo>
                  <a:lnTo>
                    <a:pt x="1088" y="1822"/>
                  </a:lnTo>
                  <a:lnTo>
                    <a:pt x="1114" y="1797"/>
                  </a:lnTo>
                  <a:lnTo>
                    <a:pt x="1152" y="1772"/>
                  </a:lnTo>
                  <a:lnTo>
                    <a:pt x="1164" y="1734"/>
                  </a:lnTo>
                  <a:lnTo>
                    <a:pt x="1177" y="1696"/>
                  </a:lnTo>
                  <a:lnTo>
                    <a:pt x="1190" y="1658"/>
                  </a:lnTo>
                  <a:lnTo>
                    <a:pt x="1190" y="1620"/>
                  </a:lnTo>
                  <a:lnTo>
                    <a:pt x="1177" y="1582"/>
                  </a:lnTo>
                  <a:lnTo>
                    <a:pt x="1164" y="1531"/>
                  </a:lnTo>
                  <a:lnTo>
                    <a:pt x="835" y="987"/>
                  </a:lnTo>
                  <a:lnTo>
                    <a:pt x="532" y="443"/>
                  </a:lnTo>
                  <a:lnTo>
                    <a:pt x="443" y="228"/>
                  </a:lnTo>
                  <a:lnTo>
                    <a:pt x="418" y="152"/>
                  </a:lnTo>
                  <a:lnTo>
                    <a:pt x="405" y="114"/>
                  </a:lnTo>
                  <a:lnTo>
                    <a:pt x="380" y="76"/>
                  </a:lnTo>
                  <a:lnTo>
                    <a:pt x="355" y="51"/>
                  </a:lnTo>
                  <a:lnTo>
                    <a:pt x="317" y="26"/>
                  </a:lnTo>
                  <a:lnTo>
                    <a:pt x="279" y="1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621150" y="2568050"/>
              <a:ext cx="74975" cy="146150"/>
            </a:xfrm>
            <a:custGeom>
              <a:avLst/>
              <a:gdLst/>
              <a:ahLst/>
              <a:cxnLst/>
              <a:rect l="l" t="t" r="r" b="b"/>
              <a:pathLst>
                <a:path w="2999" h="5846" extrusionOk="0">
                  <a:moveTo>
                    <a:pt x="203" y="0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6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367"/>
                  </a:lnTo>
                  <a:lnTo>
                    <a:pt x="0" y="544"/>
                  </a:lnTo>
                  <a:lnTo>
                    <a:pt x="26" y="734"/>
                  </a:lnTo>
                  <a:lnTo>
                    <a:pt x="51" y="911"/>
                  </a:lnTo>
                  <a:lnTo>
                    <a:pt x="127" y="1253"/>
                  </a:lnTo>
                  <a:lnTo>
                    <a:pt x="165" y="1417"/>
                  </a:lnTo>
                  <a:lnTo>
                    <a:pt x="215" y="1582"/>
                  </a:lnTo>
                  <a:lnTo>
                    <a:pt x="355" y="1949"/>
                  </a:lnTo>
                  <a:lnTo>
                    <a:pt x="494" y="2265"/>
                  </a:lnTo>
                  <a:lnTo>
                    <a:pt x="633" y="2569"/>
                  </a:lnTo>
                  <a:lnTo>
                    <a:pt x="785" y="2847"/>
                  </a:lnTo>
                  <a:lnTo>
                    <a:pt x="1139" y="3480"/>
                  </a:lnTo>
                  <a:lnTo>
                    <a:pt x="1493" y="4062"/>
                  </a:lnTo>
                  <a:lnTo>
                    <a:pt x="1860" y="4631"/>
                  </a:lnTo>
                  <a:lnTo>
                    <a:pt x="2227" y="5201"/>
                  </a:lnTo>
                  <a:lnTo>
                    <a:pt x="2619" y="5757"/>
                  </a:lnTo>
                  <a:lnTo>
                    <a:pt x="2645" y="5795"/>
                  </a:lnTo>
                  <a:lnTo>
                    <a:pt x="2695" y="5821"/>
                  </a:lnTo>
                  <a:lnTo>
                    <a:pt x="2733" y="5833"/>
                  </a:lnTo>
                  <a:lnTo>
                    <a:pt x="2784" y="5846"/>
                  </a:lnTo>
                  <a:lnTo>
                    <a:pt x="2847" y="5833"/>
                  </a:lnTo>
                  <a:lnTo>
                    <a:pt x="2910" y="5795"/>
                  </a:lnTo>
                  <a:lnTo>
                    <a:pt x="2948" y="5770"/>
                  </a:lnTo>
                  <a:lnTo>
                    <a:pt x="2974" y="5732"/>
                  </a:lnTo>
                  <a:lnTo>
                    <a:pt x="2986" y="5694"/>
                  </a:lnTo>
                  <a:lnTo>
                    <a:pt x="2999" y="5656"/>
                  </a:lnTo>
                  <a:lnTo>
                    <a:pt x="2986" y="5580"/>
                  </a:lnTo>
                  <a:lnTo>
                    <a:pt x="2974" y="5542"/>
                  </a:lnTo>
                  <a:lnTo>
                    <a:pt x="2948" y="5504"/>
                  </a:lnTo>
                  <a:lnTo>
                    <a:pt x="2645" y="5061"/>
                  </a:lnTo>
                  <a:lnTo>
                    <a:pt x="2657" y="5074"/>
                  </a:lnTo>
                  <a:lnTo>
                    <a:pt x="2404" y="4694"/>
                  </a:lnTo>
                  <a:lnTo>
                    <a:pt x="2025" y="4100"/>
                  </a:lnTo>
                  <a:lnTo>
                    <a:pt x="1645" y="3505"/>
                  </a:lnTo>
                  <a:lnTo>
                    <a:pt x="1481" y="3227"/>
                  </a:lnTo>
                  <a:lnTo>
                    <a:pt x="1316" y="2948"/>
                  </a:lnTo>
                  <a:lnTo>
                    <a:pt x="1013" y="2366"/>
                  </a:lnTo>
                  <a:lnTo>
                    <a:pt x="835" y="1999"/>
                  </a:lnTo>
                  <a:lnTo>
                    <a:pt x="684" y="1632"/>
                  </a:lnTo>
                  <a:lnTo>
                    <a:pt x="595" y="1341"/>
                  </a:lnTo>
                  <a:lnTo>
                    <a:pt x="506" y="1012"/>
                  </a:lnTo>
                  <a:lnTo>
                    <a:pt x="456" y="759"/>
                  </a:lnTo>
                  <a:lnTo>
                    <a:pt x="431" y="506"/>
                  </a:lnTo>
                  <a:lnTo>
                    <a:pt x="431" y="266"/>
                  </a:lnTo>
                  <a:lnTo>
                    <a:pt x="431" y="241"/>
                  </a:lnTo>
                  <a:lnTo>
                    <a:pt x="431" y="203"/>
                  </a:lnTo>
                  <a:lnTo>
                    <a:pt x="418" y="165"/>
                  </a:lnTo>
                  <a:lnTo>
                    <a:pt x="380" y="89"/>
                  </a:lnTo>
                  <a:lnTo>
                    <a:pt x="355" y="64"/>
                  </a:lnTo>
                  <a:lnTo>
                    <a:pt x="329" y="38"/>
                  </a:lnTo>
                  <a:lnTo>
                    <a:pt x="291" y="13"/>
                  </a:lnTo>
                  <a:lnTo>
                    <a:pt x="241" y="1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3623350" y="2654725"/>
              <a:ext cx="350" cy="650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" y="0"/>
                  </a:moveTo>
                  <a:lnTo>
                    <a:pt x="1" y="1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3533525" y="2569000"/>
              <a:ext cx="86075" cy="118000"/>
            </a:xfrm>
            <a:custGeom>
              <a:avLst/>
              <a:gdLst/>
              <a:ahLst/>
              <a:cxnLst/>
              <a:rect l="l" t="t" r="r" b="b"/>
              <a:pathLst>
                <a:path w="3443" h="4720" extrusionOk="0">
                  <a:moveTo>
                    <a:pt x="216" y="0"/>
                  </a:moveTo>
                  <a:lnTo>
                    <a:pt x="178" y="13"/>
                  </a:ln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5"/>
                  </a:lnTo>
                  <a:lnTo>
                    <a:pt x="0" y="241"/>
                  </a:lnTo>
                  <a:lnTo>
                    <a:pt x="26" y="329"/>
                  </a:lnTo>
                  <a:lnTo>
                    <a:pt x="254" y="772"/>
                  </a:lnTo>
                  <a:lnTo>
                    <a:pt x="507" y="1215"/>
                  </a:lnTo>
                  <a:lnTo>
                    <a:pt x="760" y="1658"/>
                  </a:lnTo>
                  <a:lnTo>
                    <a:pt x="1038" y="2088"/>
                  </a:lnTo>
                  <a:lnTo>
                    <a:pt x="1013" y="2063"/>
                  </a:lnTo>
                  <a:lnTo>
                    <a:pt x="1013" y="2063"/>
                  </a:lnTo>
                  <a:lnTo>
                    <a:pt x="1063" y="2126"/>
                  </a:lnTo>
                  <a:lnTo>
                    <a:pt x="1076" y="2139"/>
                  </a:lnTo>
                  <a:lnTo>
                    <a:pt x="1089" y="2164"/>
                  </a:lnTo>
                  <a:lnTo>
                    <a:pt x="1101" y="2176"/>
                  </a:lnTo>
                  <a:lnTo>
                    <a:pt x="1114" y="2202"/>
                  </a:lnTo>
                  <a:lnTo>
                    <a:pt x="1114" y="2214"/>
                  </a:lnTo>
                  <a:lnTo>
                    <a:pt x="1152" y="2265"/>
                  </a:lnTo>
                  <a:lnTo>
                    <a:pt x="1329" y="2518"/>
                  </a:lnTo>
                  <a:lnTo>
                    <a:pt x="1747" y="3087"/>
                  </a:lnTo>
                  <a:lnTo>
                    <a:pt x="2189" y="3644"/>
                  </a:lnTo>
                  <a:lnTo>
                    <a:pt x="2620" y="4163"/>
                  </a:lnTo>
                  <a:lnTo>
                    <a:pt x="3088" y="4669"/>
                  </a:lnTo>
                  <a:lnTo>
                    <a:pt x="3113" y="4694"/>
                  </a:lnTo>
                  <a:lnTo>
                    <a:pt x="3151" y="4707"/>
                  </a:lnTo>
                  <a:lnTo>
                    <a:pt x="3189" y="4720"/>
                  </a:lnTo>
                  <a:lnTo>
                    <a:pt x="3278" y="4720"/>
                  </a:lnTo>
                  <a:lnTo>
                    <a:pt x="3316" y="4707"/>
                  </a:lnTo>
                  <a:lnTo>
                    <a:pt x="3353" y="4694"/>
                  </a:lnTo>
                  <a:lnTo>
                    <a:pt x="3379" y="4669"/>
                  </a:lnTo>
                  <a:lnTo>
                    <a:pt x="3404" y="4631"/>
                  </a:lnTo>
                  <a:lnTo>
                    <a:pt x="3429" y="4593"/>
                  </a:lnTo>
                  <a:lnTo>
                    <a:pt x="3442" y="4555"/>
                  </a:lnTo>
                  <a:lnTo>
                    <a:pt x="3442" y="4517"/>
                  </a:lnTo>
                  <a:lnTo>
                    <a:pt x="3442" y="4479"/>
                  </a:lnTo>
                  <a:lnTo>
                    <a:pt x="3429" y="4429"/>
                  </a:lnTo>
                  <a:lnTo>
                    <a:pt x="3404" y="4403"/>
                  </a:lnTo>
                  <a:lnTo>
                    <a:pt x="3379" y="4365"/>
                  </a:lnTo>
                  <a:lnTo>
                    <a:pt x="2949" y="3885"/>
                  </a:lnTo>
                  <a:lnTo>
                    <a:pt x="2569" y="3442"/>
                  </a:lnTo>
                  <a:lnTo>
                    <a:pt x="2202" y="2986"/>
                  </a:lnTo>
                  <a:lnTo>
                    <a:pt x="1848" y="2518"/>
                  </a:lnTo>
                  <a:lnTo>
                    <a:pt x="1506" y="2025"/>
                  </a:lnTo>
                  <a:lnTo>
                    <a:pt x="1519" y="2037"/>
                  </a:lnTo>
                  <a:lnTo>
                    <a:pt x="1481" y="1987"/>
                  </a:lnTo>
                  <a:lnTo>
                    <a:pt x="1456" y="1961"/>
                  </a:lnTo>
                  <a:lnTo>
                    <a:pt x="1456" y="1949"/>
                  </a:lnTo>
                  <a:lnTo>
                    <a:pt x="1443" y="1923"/>
                  </a:lnTo>
                  <a:lnTo>
                    <a:pt x="1430" y="1923"/>
                  </a:lnTo>
                  <a:lnTo>
                    <a:pt x="1430" y="1911"/>
                  </a:lnTo>
                  <a:lnTo>
                    <a:pt x="1418" y="1898"/>
                  </a:lnTo>
                  <a:lnTo>
                    <a:pt x="1380" y="1848"/>
                  </a:lnTo>
                  <a:lnTo>
                    <a:pt x="1380" y="1835"/>
                  </a:lnTo>
                  <a:lnTo>
                    <a:pt x="1101" y="1405"/>
                  </a:lnTo>
                  <a:lnTo>
                    <a:pt x="848" y="962"/>
                  </a:lnTo>
                  <a:lnTo>
                    <a:pt x="608" y="544"/>
                  </a:lnTo>
                  <a:lnTo>
                    <a:pt x="380" y="114"/>
                  </a:lnTo>
                  <a:lnTo>
                    <a:pt x="367" y="76"/>
                  </a:lnTo>
                  <a:lnTo>
                    <a:pt x="329" y="51"/>
                  </a:lnTo>
                  <a:lnTo>
                    <a:pt x="292" y="26"/>
                  </a:lnTo>
                  <a:lnTo>
                    <a:pt x="254" y="1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3862175" y="2181175"/>
              <a:ext cx="407775" cy="503625"/>
            </a:xfrm>
            <a:custGeom>
              <a:avLst/>
              <a:gdLst/>
              <a:ahLst/>
              <a:cxnLst/>
              <a:rect l="l" t="t" r="r" b="b"/>
              <a:pathLst>
                <a:path w="16311" h="20145" extrusionOk="0">
                  <a:moveTo>
                    <a:pt x="2240" y="10680"/>
                  </a:moveTo>
                  <a:lnTo>
                    <a:pt x="2240" y="10693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240" y="10680"/>
                  </a:lnTo>
                  <a:close/>
                  <a:moveTo>
                    <a:pt x="11274" y="1"/>
                  </a:moveTo>
                  <a:lnTo>
                    <a:pt x="11236" y="14"/>
                  </a:lnTo>
                  <a:lnTo>
                    <a:pt x="11198" y="26"/>
                  </a:lnTo>
                  <a:lnTo>
                    <a:pt x="11160" y="52"/>
                  </a:lnTo>
                  <a:lnTo>
                    <a:pt x="11072" y="52"/>
                  </a:lnTo>
                  <a:lnTo>
                    <a:pt x="10503" y="165"/>
                  </a:lnTo>
                  <a:lnTo>
                    <a:pt x="10199" y="241"/>
                  </a:lnTo>
                  <a:lnTo>
                    <a:pt x="9883" y="317"/>
                  </a:lnTo>
                  <a:lnTo>
                    <a:pt x="9604" y="393"/>
                  </a:lnTo>
                  <a:lnTo>
                    <a:pt x="9326" y="494"/>
                  </a:lnTo>
                  <a:lnTo>
                    <a:pt x="9300" y="494"/>
                  </a:lnTo>
                  <a:lnTo>
                    <a:pt x="9035" y="596"/>
                  </a:lnTo>
                  <a:lnTo>
                    <a:pt x="8731" y="697"/>
                  </a:lnTo>
                  <a:lnTo>
                    <a:pt x="8276" y="899"/>
                  </a:lnTo>
                  <a:lnTo>
                    <a:pt x="7820" y="1102"/>
                  </a:lnTo>
                  <a:lnTo>
                    <a:pt x="7263" y="1355"/>
                  </a:lnTo>
                  <a:lnTo>
                    <a:pt x="6454" y="1684"/>
                  </a:lnTo>
                  <a:lnTo>
                    <a:pt x="6074" y="1836"/>
                  </a:lnTo>
                  <a:lnTo>
                    <a:pt x="5732" y="1962"/>
                  </a:lnTo>
                  <a:lnTo>
                    <a:pt x="5112" y="2165"/>
                  </a:lnTo>
                  <a:lnTo>
                    <a:pt x="4505" y="2342"/>
                  </a:lnTo>
                  <a:lnTo>
                    <a:pt x="4189" y="2430"/>
                  </a:lnTo>
                  <a:lnTo>
                    <a:pt x="3872" y="2506"/>
                  </a:lnTo>
                  <a:lnTo>
                    <a:pt x="3265" y="2645"/>
                  </a:lnTo>
                  <a:lnTo>
                    <a:pt x="3290" y="2633"/>
                  </a:lnTo>
                  <a:lnTo>
                    <a:pt x="2734" y="2747"/>
                  </a:lnTo>
                  <a:lnTo>
                    <a:pt x="2304" y="2835"/>
                  </a:lnTo>
                  <a:lnTo>
                    <a:pt x="2316" y="2835"/>
                  </a:lnTo>
                  <a:lnTo>
                    <a:pt x="1785" y="2936"/>
                  </a:lnTo>
                  <a:lnTo>
                    <a:pt x="1329" y="3012"/>
                  </a:lnTo>
                  <a:lnTo>
                    <a:pt x="962" y="3088"/>
                  </a:lnTo>
                  <a:lnTo>
                    <a:pt x="507" y="3164"/>
                  </a:lnTo>
                  <a:lnTo>
                    <a:pt x="494" y="3177"/>
                  </a:lnTo>
                  <a:lnTo>
                    <a:pt x="482" y="3177"/>
                  </a:lnTo>
                  <a:lnTo>
                    <a:pt x="431" y="3189"/>
                  </a:lnTo>
                  <a:lnTo>
                    <a:pt x="368" y="3227"/>
                  </a:lnTo>
                  <a:lnTo>
                    <a:pt x="330" y="3278"/>
                  </a:lnTo>
                  <a:lnTo>
                    <a:pt x="304" y="3329"/>
                  </a:lnTo>
                  <a:lnTo>
                    <a:pt x="216" y="3329"/>
                  </a:lnTo>
                  <a:lnTo>
                    <a:pt x="165" y="3341"/>
                  </a:lnTo>
                  <a:lnTo>
                    <a:pt x="127" y="3367"/>
                  </a:lnTo>
                  <a:lnTo>
                    <a:pt x="89" y="3405"/>
                  </a:lnTo>
                  <a:lnTo>
                    <a:pt x="51" y="3442"/>
                  </a:lnTo>
                  <a:lnTo>
                    <a:pt x="26" y="3493"/>
                  </a:lnTo>
                  <a:lnTo>
                    <a:pt x="13" y="3544"/>
                  </a:lnTo>
                  <a:lnTo>
                    <a:pt x="1" y="3594"/>
                  </a:lnTo>
                  <a:lnTo>
                    <a:pt x="13" y="3658"/>
                  </a:lnTo>
                  <a:lnTo>
                    <a:pt x="26" y="3708"/>
                  </a:lnTo>
                  <a:lnTo>
                    <a:pt x="77" y="3898"/>
                  </a:lnTo>
                  <a:lnTo>
                    <a:pt x="89" y="3923"/>
                  </a:lnTo>
                  <a:lnTo>
                    <a:pt x="228" y="4391"/>
                  </a:lnTo>
                  <a:lnTo>
                    <a:pt x="406" y="4948"/>
                  </a:lnTo>
                  <a:lnTo>
                    <a:pt x="482" y="5151"/>
                  </a:lnTo>
                  <a:lnTo>
                    <a:pt x="735" y="5922"/>
                  </a:lnTo>
                  <a:lnTo>
                    <a:pt x="735" y="5960"/>
                  </a:lnTo>
                  <a:lnTo>
                    <a:pt x="810" y="6188"/>
                  </a:lnTo>
                  <a:lnTo>
                    <a:pt x="1241" y="7555"/>
                  </a:lnTo>
                  <a:lnTo>
                    <a:pt x="1494" y="8364"/>
                  </a:lnTo>
                  <a:lnTo>
                    <a:pt x="1734" y="9136"/>
                  </a:lnTo>
                  <a:lnTo>
                    <a:pt x="1987" y="9959"/>
                  </a:lnTo>
                  <a:lnTo>
                    <a:pt x="2253" y="10705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443" y="11287"/>
                  </a:lnTo>
                  <a:lnTo>
                    <a:pt x="2632" y="11844"/>
                  </a:lnTo>
                  <a:lnTo>
                    <a:pt x="2873" y="12641"/>
                  </a:lnTo>
                  <a:lnTo>
                    <a:pt x="3088" y="13438"/>
                  </a:lnTo>
                  <a:lnTo>
                    <a:pt x="3290" y="14159"/>
                  </a:lnTo>
                  <a:lnTo>
                    <a:pt x="3506" y="14881"/>
                  </a:lnTo>
                  <a:lnTo>
                    <a:pt x="3607" y="15197"/>
                  </a:lnTo>
                  <a:lnTo>
                    <a:pt x="3721" y="15513"/>
                  </a:lnTo>
                  <a:lnTo>
                    <a:pt x="3948" y="16121"/>
                  </a:lnTo>
                  <a:lnTo>
                    <a:pt x="4037" y="16361"/>
                  </a:lnTo>
                  <a:lnTo>
                    <a:pt x="4277" y="16968"/>
                  </a:lnTo>
                  <a:lnTo>
                    <a:pt x="4530" y="17677"/>
                  </a:lnTo>
                  <a:lnTo>
                    <a:pt x="4530" y="17689"/>
                  </a:lnTo>
                  <a:lnTo>
                    <a:pt x="4530" y="17702"/>
                  </a:lnTo>
                  <a:lnTo>
                    <a:pt x="4543" y="17702"/>
                  </a:lnTo>
                  <a:lnTo>
                    <a:pt x="4733" y="18284"/>
                  </a:lnTo>
                  <a:lnTo>
                    <a:pt x="4834" y="18588"/>
                  </a:lnTo>
                  <a:lnTo>
                    <a:pt x="4910" y="18879"/>
                  </a:lnTo>
                  <a:lnTo>
                    <a:pt x="5037" y="19309"/>
                  </a:lnTo>
                  <a:lnTo>
                    <a:pt x="5150" y="19790"/>
                  </a:lnTo>
                  <a:lnTo>
                    <a:pt x="5163" y="19853"/>
                  </a:lnTo>
                  <a:lnTo>
                    <a:pt x="5201" y="19904"/>
                  </a:lnTo>
                  <a:lnTo>
                    <a:pt x="5252" y="19942"/>
                  </a:lnTo>
                  <a:lnTo>
                    <a:pt x="5315" y="19967"/>
                  </a:lnTo>
                  <a:lnTo>
                    <a:pt x="5353" y="20043"/>
                  </a:lnTo>
                  <a:lnTo>
                    <a:pt x="5416" y="20093"/>
                  </a:lnTo>
                  <a:lnTo>
                    <a:pt x="5492" y="20131"/>
                  </a:lnTo>
                  <a:lnTo>
                    <a:pt x="5568" y="20144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796" y="20081"/>
                  </a:lnTo>
                  <a:lnTo>
                    <a:pt x="5960" y="20030"/>
                  </a:lnTo>
                  <a:lnTo>
                    <a:pt x="6707" y="19790"/>
                  </a:lnTo>
                  <a:lnTo>
                    <a:pt x="7542" y="19549"/>
                  </a:lnTo>
                  <a:lnTo>
                    <a:pt x="7959" y="19448"/>
                  </a:lnTo>
                  <a:lnTo>
                    <a:pt x="8377" y="19347"/>
                  </a:lnTo>
                  <a:lnTo>
                    <a:pt x="9187" y="19170"/>
                  </a:lnTo>
                  <a:lnTo>
                    <a:pt x="9187" y="19170"/>
                  </a:lnTo>
                  <a:lnTo>
                    <a:pt x="9161" y="19183"/>
                  </a:lnTo>
                  <a:lnTo>
                    <a:pt x="9769" y="19056"/>
                  </a:lnTo>
                  <a:lnTo>
                    <a:pt x="10123" y="18993"/>
                  </a:lnTo>
                  <a:lnTo>
                    <a:pt x="10591" y="18917"/>
                  </a:lnTo>
                  <a:lnTo>
                    <a:pt x="11414" y="18752"/>
                  </a:lnTo>
                  <a:lnTo>
                    <a:pt x="11818" y="18664"/>
                  </a:lnTo>
                  <a:lnTo>
                    <a:pt x="12223" y="18575"/>
                  </a:lnTo>
                  <a:lnTo>
                    <a:pt x="13020" y="18360"/>
                  </a:lnTo>
                  <a:lnTo>
                    <a:pt x="13425" y="18246"/>
                  </a:lnTo>
                  <a:lnTo>
                    <a:pt x="13780" y="18132"/>
                  </a:lnTo>
                  <a:lnTo>
                    <a:pt x="14172" y="17980"/>
                  </a:lnTo>
                  <a:lnTo>
                    <a:pt x="14551" y="17829"/>
                  </a:lnTo>
                  <a:lnTo>
                    <a:pt x="15020" y="17614"/>
                  </a:lnTo>
                  <a:lnTo>
                    <a:pt x="15475" y="17398"/>
                  </a:lnTo>
                  <a:lnTo>
                    <a:pt x="15931" y="17183"/>
                  </a:lnTo>
                  <a:lnTo>
                    <a:pt x="15994" y="17145"/>
                  </a:lnTo>
                  <a:lnTo>
                    <a:pt x="16044" y="17082"/>
                  </a:lnTo>
                  <a:lnTo>
                    <a:pt x="16082" y="17019"/>
                  </a:lnTo>
                  <a:lnTo>
                    <a:pt x="16095" y="16943"/>
                  </a:lnTo>
                  <a:lnTo>
                    <a:pt x="16120" y="16930"/>
                  </a:lnTo>
                  <a:lnTo>
                    <a:pt x="16171" y="16918"/>
                  </a:lnTo>
                  <a:lnTo>
                    <a:pt x="16209" y="16880"/>
                  </a:lnTo>
                  <a:lnTo>
                    <a:pt x="16247" y="16842"/>
                  </a:lnTo>
                  <a:lnTo>
                    <a:pt x="16285" y="16804"/>
                  </a:lnTo>
                  <a:lnTo>
                    <a:pt x="16297" y="16753"/>
                  </a:lnTo>
                  <a:lnTo>
                    <a:pt x="16310" y="16703"/>
                  </a:lnTo>
                  <a:lnTo>
                    <a:pt x="16310" y="16652"/>
                  </a:lnTo>
                  <a:lnTo>
                    <a:pt x="16310" y="16601"/>
                  </a:lnTo>
                  <a:lnTo>
                    <a:pt x="16222" y="16361"/>
                  </a:lnTo>
                  <a:lnTo>
                    <a:pt x="16133" y="16108"/>
                  </a:lnTo>
                  <a:lnTo>
                    <a:pt x="16044" y="15867"/>
                  </a:lnTo>
                  <a:lnTo>
                    <a:pt x="16032" y="15804"/>
                  </a:lnTo>
                  <a:lnTo>
                    <a:pt x="16006" y="15741"/>
                  </a:lnTo>
                  <a:lnTo>
                    <a:pt x="15994" y="15728"/>
                  </a:lnTo>
                  <a:lnTo>
                    <a:pt x="15969" y="15665"/>
                  </a:lnTo>
                  <a:lnTo>
                    <a:pt x="15969" y="15652"/>
                  </a:lnTo>
                  <a:lnTo>
                    <a:pt x="15943" y="15576"/>
                  </a:lnTo>
                  <a:lnTo>
                    <a:pt x="15918" y="15501"/>
                  </a:lnTo>
                  <a:lnTo>
                    <a:pt x="15918" y="15488"/>
                  </a:lnTo>
                  <a:lnTo>
                    <a:pt x="15905" y="15475"/>
                  </a:lnTo>
                  <a:lnTo>
                    <a:pt x="15905" y="15463"/>
                  </a:lnTo>
                  <a:lnTo>
                    <a:pt x="15893" y="15450"/>
                  </a:lnTo>
                  <a:lnTo>
                    <a:pt x="15905" y="15450"/>
                  </a:lnTo>
                  <a:lnTo>
                    <a:pt x="15690" y="14817"/>
                  </a:lnTo>
                  <a:lnTo>
                    <a:pt x="15576" y="14476"/>
                  </a:lnTo>
                  <a:lnTo>
                    <a:pt x="15475" y="14121"/>
                  </a:lnTo>
                  <a:lnTo>
                    <a:pt x="15298" y="13438"/>
                  </a:lnTo>
                  <a:lnTo>
                    <a:pt x="15121" y="12654"/>
                  </a:lnTo>
                  <a:lnTo>
                    <a:pt x="15121" y="12641"/>
                  </a:lnTo>
                  <a:lnTo>
                    <a:pt x="15121" y="12628"/>
                  </a:lnTo>
                  <a:lnTo>
                    <a:pt x="15095" y="12515"/>
                  </a:lnTo>
                  <a:lnTo>
                    <a:pt x="15095" y="12527"/>
                  </a:lnTo>
                  <a:lnTo>
                    <a:pt x="14969" y="11869"/>
                  </a:lnTo>
                  <a:lnTo>
                    <a:pt x="14868" y="11363"/>
                  </a:lnTo>
                  <a:lnTo>
                    <a:pt x="14754" y="10781"/>
                  </a:lnTo>
                  <a:lnTo>
                    <a:pt x="14640" y="10186"/>
                  </a:lnTo>
                  <a:lnTo>
                    <a:pt x="14463" y="9402"/>
                  </a:lnTo>
                  <a:lnTo>
                    <a:pt x="14260" y="8580"/>
                  </a:lnTo>
                  <a:lnTo>
                    <a:pt x="14033" y="7782"/>
                  </a:lnTo>
                  <a:lnTo>
                    <a:pt x="13780" y="6935"/>
                  </a:lnTo>
                  <a:lnTo>
                    <a:pt x="13476" y="5986"/>
                  </a:lnTo>
                  <a:lnTo>
                    <a:pt x="13261" y="5366"/>
                  </a:lnTo>
                  <a:lnTo>
                    <a:pt x="13122" y="4910"/>
                  </a:lnTo>
                  <a:lnTo>
                    <a:pt x="12932" y="4328"/>
                  </a:lnTo>
                  <a:lnTo>
                    <a:pt x="12729" y="3734"/>
                  </a:lnTo>
                  <a:lnTo>
                    <a:pt x="12426" y="2886"/>
                  </a:lnTo>
                  <a:lnTo>
                    <a:pt x="12337" y="2620"/>
                  </a:lnTo>
                  <a:lnTo>
                    <a:pt x="12135" y="2089"/>
                  </a:lnTo>
                  <a:lnTo>
                    <a:pt x="11970" y="1570"/>
                  </a:lnTo>
                  <a:lnTo>
                    <a:pt x="11818" y="1089"/>
                  </a:lnTo>
                  <a:lnTo>
                    <a:pt x="11692" y="608"/>
                  </a:lnTo>
                  <a:lnTo>
                    <a:pt x="11654" y="482"/>
                  </a:lnTo>
                  <a:lnTo>
                    <a:pt x="11629" y="368"/>
                  </a:lnTo>
                  <a:lnTo>
                    <a:pt x="11603" y="305"/>
                  </a:lnTo>
                  <a:lnTo>
                    <a:pt x="11591" y="229"/>
                  </a:lnTo>
                  <a:lnTo>
                    <a:pt x="11578" y="178"/>
                  </a:lnTo>
                  <a:lnTo>
                    <a:pt x="11553" y="140"/>
                  </a:lnTo>
                  <a:lnTo>
                    <a:pt x="11527" y="102"/>
                  </a:lnTo>
                  <a:lnTo>
                    <a:pt x="11502" y="64"/>
                  </a:lnTo>
                  <a:lnTo>
                    <a:pt x="11464" y="39"/>
                  </a:lnTo>
                  <a:lnTo>
                    <a:pt x="11414" y="14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3891925" y="2159350"/>
              <a:ext cx="407750" cy="503300"/>
            </a:xfrm>
            <a:custGeom>
              <a:avLst/>
              <a:gdLst/>
              <a:ahLst/>
              <a:cxnLst/>
              <a:rect l="l" t="t" r="r" b="b"/>
              <a:pathLst>
                <a:path w="16310" h="20132" extrusionOk="0">
                  <a:moveTo>
                    <a:pt x="11476" y="18183"/>
                  </a:moveTo>
                  <a:lnTo>
                    <a:pt x="11463" y="18196"/>
                  </a:lnTo>
                  <a:lnTo>
                    <a:pt x="11084" y="18271"/>
                  </a:lnTo>
                  <a:lnTo>
                    <a:pt x="11476" y="18183"/>
                  </a:lnTo>
                  <a:close/>
                  <a:moveTo>
                    <a:pt x="11274" y="1"/>
                  </a:moveTo>
                  <a:lnTo>
                    <a:pt x="11223" y="14"/>
                  </a:lnTo>
                  <a:lnTo>
                    <a:pt x="11147" y="52"/>
                  </a:lnTo>
                  <a:lnTo>
                    <a:pt x="11059" y="52"/>
                  </a:lnTo>
                  <a:lnTo>
                    <a:pt x="10464" y="178"/>
                  </a:lnTo>
                  <a:lnTo>
                    <a:pt x="10173" y="241"/>
                  </a:lnTo>
                  <a:lnTo>
                    <a:pt x="9869" y="317"/>
                  </a:lnTo>
                  <a:lnTo>
                    <a:pt x="9578" y="406"/>
                  </a:lnTo>
                  <a:lnTo>
                    <a:pt x="9300" y="494"/>
                  </a:lnTo>
                  <a:lnTo>
                    <a:pt x="9009" y="596"/>
                  </a:lnTo>
                  <a:lnTo>
                    <a:pt x="8730" y="697"/>
                  </a:lnTo>
                  <a:lnTo>
                    <a:pt x="8351" y="849"/>
                  </a:lnTo>
                  <a:lnTo>
                    <a:pt x="7984" y="1013"/>
                  </a:lnTo>
                  <a:lnTo>
                    <a:pt x="7250" y="1355"/>
                  </a:lnTo>
                  <a:lnTo>
                    <a:pt x="6491" y="1671"/>
                  </a:lnTo>
                  <a:lnTo>
                    <a:pt x="6111" y="1823"/>
                  </a:lnTo>
                  <a:lnTo>
                    <a:pt x="5719" y="1962"/>
                  </a:lnTo>
                  <a:lnTo>
                    <a:pt x="5112" y="2165"/>
                  </a:lnTo>
                  <a:lnTo>
                    <a:pt x="4492" y="2342"/>
                  </a:lnTo>
                  <a:lnTo>
                    <a:pt x="4175" y="2430"/>
                  </a:lnTo>
                  <a:lnTo>
                    <a:pt x="3872" y="2506"/>
                  </a:lnTo>
                  <a:lnTo>
                    <a:pt x="3239" y="2645"/>
                  </a:lnTo>
                  <a:lnTo>
                    <a:pt x="3277" y="2633"/>
                  </a:lnTo>
                  <a:lnTo>
                    <a:pt x="2278" y="2835"/>
                  </a:lnTo>
                  <a:lnTo>
                    <a:pt x="2316" y="2835"/>
                  </a:lnTo>
                  <a:lnTo>
                    <a:pt x="1316" y="3012"/>
                  </a:lnTo>
                  <a:lnTo>
                    <a:pt x="911" y="3088"/>
                  </a:lnTo>
                  <a:lnTo>
                    <a:pt x="494" y="3164"/>
                  </a:lnTo>
                  <a:lnTo>
                    <a:pt x="481" y="3164"/>
                  </a:lnTo>
                  <a:lnTo>
                    <a:pt x="468" y="3177"/>
                  </a:lnTo>
                  <a:lnTo>
                    <a:pt x="481" y="3177"/>
                  </a:lnTo>
                  <a:lnTo>
                    <a:pt x="418" y="3189"/>
                  </a:lnTo>
                  <a:lnTo>
                    <a:pt x="367" y="3227"/>
                  </a:lnTo>
                  <a:lnTo>
                    <a:pt x="316" y="3278"/>
                  </a:lnTo>
                  <a:lnTo>
                    <a:pt x="291" y="3329"/>
                  </a:lnTo>
                  <a:lnTo>
                    <a:pt x="215" y="3329"/>
                  </a:lnTo>
                  <a:lnTo>
                    <a:pt x="165" y="3341"/>
                  </a:lnTo>
                  <a:lnTo>
                    <a:pt x="114" y="3367"/>
                  </a:lnTo>
                  <a:lnTo>
                    <a:pt x="76" y="3404"/>
                  </a:lnTo>
                  <a:lnTo>
                    <a:pt x="38" y="3442"/>
                  </a:lnTo>
                  <a:lnTo>
                    <a:pt x="13" y="3493"/>
                  </a:lnTo>
                  <a:lnTo>
                    <a:pt x="0" y="3544"/>
                  </a:lnTo>
                  <a:lnTo>
                    <a:pt x="0" y="3594"/>
                  </a:lnTo>
                  <a:lnTo>
                    <a:pt x="0" y="3645"/>
                  </a:lnTo>
                  <a:lnTo>
                    <a:pt x="13" y="3708"/>
                  </a:lnTo>
                  <a:lnTo>
                    <a:pt x="76" y="3923"/>
                  </a:lnTo>
                  <a:lnTo>
                    <a:pt x="228" y="4391"/>
                  </a:lnTo>
                  <a:lnTo>
                    <a:pt x="468" y="5151"/>
                  </a:lnTo>
                  <a:lnTo>
                    <a:pt x="734" y="5960"/>
                  </a:lnTo>
                  <a:lnTo>
                    <a:pt x="987" y="6757"/>
                  </a:lnTo>
                  <a:lnTo>
                    <a:pt x="1240" y="7555"/>
                  </a:lnTo>
                  <a:lnTo>
                    <a:pt x="1721" y="9136"/>
                  </a:lnTo>
                  <a:lnTo>
                    <a:pt x="1974" y="9921"/>
                  </a:lnTo>
                  <a:lnTo>
                    <a:pt x="2240" y="10705"/>
                  </a:lnTo>
                  <a:lnTo>
                    <a:pt x="2227" y="10667"/>
                  </a:lnTo>
                  <a:lnTo>
                    <a:pt x="2429" y="11249"/>
                  </a:lnTo>
                  <a:lnTo>
                    <a:pt x="2619" y="11844"/>
                  </a:lnTo>
                  <a:lnTo>
                    <a:pt x="2847" y="12603"/>
                  </a:lnTo>
                  <a:lnTo>
                    <a:pt x="3062" y="13362"/>
                  </a:lnTo>
                  <a:lnTo>
                    <a:pt x="3277" y="14121"/>
                  </a:lnTo>
                  <a:lnTo>
                    <a:pt x="3492" y="14881"/>
                  </a:lnTo>
                  <a:lnTo>
                    <a:pt x="3619" y="15247"/>
                  </a:lnTo>
                  <a:lnTo>
                    <a:pt x="3758" y="15627"/>
                  </a:lnTo>
                  <a:lnTo>
                    <a:pt x="4036" y="16361"/>
                  </a:lnTo>
                  <a:lnTo>
                    <a:pt x="4277" y="17019"/>
                  </a:lnTo>
                  <a:lnTo>
                    <a:pt x="4517" y="17677"/>
                  </a:lnTo>
                  <a:lnTo>
                    <a:pt x="4530" y="17702"/>
                  </a:lnTo>
                  <a:lnTo>
                    <a:pt x="4732" y="18284"/>
                  </a:lnTo>
                  <a:lnTo>
                    <a:pt x="4821" y="18575"/>
                  </a:lnTo>
                  <a:lnTo>
                    <a:pt x="4909" y="18879"/>
                  </a:lnTo>
                  <a:lnTo>
                    <a:pt x="5023" y="19334"/>
                  </a:lnTo>
                  <a:lnTo>
                    <a:pt x="5137" y="19790"/>
                  </a:lnTo>
                  <a:lnTo>
                    <a:pt x="5162" y="19853"/>
                  </a:lnTo>
                  <a:lnTo>
                    <a:pt x="5200" y="19904"/>
                  </a:lnTo>
                  <a:lnTo>
                    <a:pt x="5251" y="19942"/>
                  </a:lnTo>
                  <a:lnTo>
                    <a:pt x="5314" y="19967"/>
                  </a:lnTo>
                  <a:lnTo>
                    <a:pt x="5352" y="20043"/>
                  </a:lnTo>
                  <a:lnTo>
                    <a:pt x="5403" y="20093"/>
                  </a:lnTo>
                  <a:lnTo>
                    <a:pt x="5479" y="20131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960" y="20018"/>
                  </a:lnTo>
                  <a:lnTo>
                    <a:pt x="6744" y="19777"/>
                  </a:lnTo>
                  <a:lnTo>
                    <a:pt x="7541" y="19549"/>
                  </a:lnTo>
                  <a:lnTo>
                    <a:pt x="7946" y="19436"/>
                  </a:lnTo>
                  <a:lnTo>
                    <a:pt x="8364" y="19347"/>
                  </a:lnTo>
                  <a:lnTo>
                    <a:pt x="9186" y="19170"/>
                  </a:lnTo>
                  <a:lnTo>
                    <a:pt x="9148" y="19170"/>
                  </a:lnTo>
                  <a:lnTo>
                    <a:pt x="9755" y="19056"/>
                  </a:lnTo>
                  <a:lnTo>
                    <a:pt x="10590" y="18904"/>
                  </a:lnTo>
                  <a:lnTo>
                    <a:pt x="11400" y="18752"/>
                  </a:lnTo>
                  <a:lnTo>
                    <a:pt x="11805" y="18664"/>
                  </a:lnTo>
                  <a:lnTo>
                    <a:pt x="12210" y="18575"/>
                  </a:lnTo>
                  <a:lnTo>
                    <a:pt x="13020" y="18360"/>
                  </a:lnTo>
                  <a:lnTo>
                    <a:pt x="13399" y="18259"/>
                  </a:lnTo>
                  <a:lnTo>
                    <a:pt x="13779" y="18132"/>
                  </a:lnTo>
                  <a:lnTo>
                    <a:pt x="14159" y="17980"/>
                  </a:lnTo>
                  <a:lnTo>
                    <a:pt x="14538" y="17816"/>
                  </a:lnTo>
                  <a:lnTo>
                    <a:pt x="15234" y="17512"/>
                  </a:lnTo>
                  <a:lnTo>
                    <a:pt x="15917" y="17183"/>
                  </a:lnTo>
                  <a:lnTo>
                    <a:pt x="15993" y="17145"/>
                  </a:lnTo>
                  <a:lnTo>
                    <a:pt x="16044" y="17082"/>
                  </a:lnTo>
                  <a:lnTo>
                    <a:pt x="16069" y="17019"/>
                  </a:lnTo>
                  <a:lnTo>
                    <a:pt x="16082" y="16943"/>
                  </a:lnTo>
                  <a:lnTo>
                    <a:pt x="16107" y="16930"/>
                  </a:lnTo>
                  <a:lnTo>
                    <a:pt x="16158" y="16918"/>
                  </a:lnTo>
                  <a:lnTo>
                    <a:pt x="16196" y="16880"/>
                  </a:lnTo>
                  <a:lnTo>
                    <a:pt x="16234" y="16842"/>
                  </a:lnTo>
                  <a:lnTo>
                    <a:pt x="16272" y="16804"/>
                  </a:lnTo>
                  <a:lnTo>
                    <a:pt x="16284" y="16753"/>
                  </a:lnTo>
                  <a:lnTo>
                    <a:pt x="16297" y="16703"/>
                  </a:lnTo>
                  <a:lnTo>
                    <a:pt x="16309" y="16652"/>
                  </a:lnTo>
                  <a:lnTo>
                    <a:pt x="16297" y="16601"/>
                  </a:lnTo>
                  <a:lnTo>
                    <a:pt x="16170" y="16234"/>
                  </a:lnTo>
                  <a:lnTo>
                    <a:pt x="16044" y="15867"/>
                  </a:lnTo>
                  <a:lnTo>
                    <a:pt x="15993" y="15741"/>
                  </a:lnTo>
                  <a:lnTo>
                    <a:pt x="15968" y="15665"/>
                  </a:lnTo>
                  <a:lnTo>
                    <a:pt x="15955" y="15652"/>
                  </a:lnTo>
                  <a:lnTo>
                    <a:pt x="15905" y="15501"/>
                  </a:lnTo>
                  <a:lnTo>
                    <a:pt x="15905" y="15488"/>
                  </a:lnTo>
                  <a:lnTo>
                    <a:pt x="15905" y="15475"/>
                  </a:lnTo>
                  <a:lnTo>
                    <a:pt x="15892" y="15437"/>
                  </a:lnTo>
                  <a:lnTo>
                    <a:pt x="15892" y="15450"/>
                  </a:lnTo>
                  <a:lnTo>
                    <a:pt x="15664" y="14792"/>
                  </a:lnTo>
                  <a:lnTo>
                    <a:pt x="15462" y="14121"/>
                  </a:lnTo>
                  <a:lnTo>
                    <a:pt x="15373" y="13754"/>
                  </a:lnTo>
                  <a:lnTo>
                    <a:pt x="15272" y="13388"/>
                  </a:lnTo>
                  <a:lnTo>
                    <a:pt x="15107" y="12641"/>
                  </a:lnTo>
                  <a:lnTo>
                    <a:pt x="15107" y="12628"/>
                  </a:lnTo>
                  <a:lnTo>
                    <a:pt x="15082" y="12489"/>
                  </a:lnTo>
                  <a:lnTo>
                    <a:pt x="15082" y="12527"/>
                  </a:lnTo>
                  <a:lnTo>
                    <a:pt x="14956" y="11869"/>
                  </a:lnTo>
                  <a:lnTo>
                    <a:pt x="14804" y="11021"/>
                  </a:lnTo>
                  <a:lnTo>
                    <a:pt x="14627" y="10186"/>
                  </a:lnTo>
                  <a:lnTo>
                    <a:pt x="14450" y="9377"/>
                  </a:lnTo>
                  <a:lnTo>
                    <a:pt x="14247" y="8579"/>
                  </a:lnTo>
                  <a:lnTo>
                    <a:pt x="14019" y="7744"/>
                  </a:lnTo>
                  <a:lnTo>
                    <a:pt x="13766" y="6935"/>
                  </a:lnTo>
                  <a:lnTo>
                    <a:pt x="13513" y="6150"/>
                  </a:lnTo>
                  <a:lnTo>
                    <a:pt x="13260" y="5366"/>
                  </a:lnTo>
                  <a:lnTo>
                    <a:pt x="12994" y="4543"/>
                  </a:lnTo>
                  <a:lnTo>
                    <a:pt x="12716" y="3733"/>
                  </a:lnTo>
                  <a:lnTo>
                    <a:pt x="12412" y="2873"/>
                  </a:lnTo>
                  <a:lnTo>
                    <a:pt x="12134" y="2089"/>
                  </a:lnTo>
                  <a:lnTo>
                    <a:pt x="11970" y="1595"/>
                  </a:lnTo>
                  <a:lnTo>
                    <a:pt x="11818" y="1089"/>
                  </a:lnTo>
                  <a:lnTo>
                    <a:pt x="11679" y="608"/>
                  </a:lnTo>
                  <a:lnTo>
                    <a:pt x="11615" y="355"/>
                  </a:lnTo>
                  <a:lnTo>
                    <a:pt x="11577" y="229"/>
                  </a:lnTo>
                  <a:lnTo>
                    <a:pt x="11565" y="178"/>
                  </a:lnTo>
                  <a:lnTo>
                    <a:pt x="11552" y="140"/>
                  </a:lnTo>
                  <a:lnTo>
                    <a:pt x="11527" y="102"/>
                  </a:lnTo>
                  <a:lnTo>
                    <a:pt x="11489" y="64"/>
                  </a:lnTo>
                  <a:lnTo>
                    <a:pt x="11451" y="39"/>
                  </a:lnTo>
                  <a:lnTo>
                    <a:pt x="11413" y="14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3654050" y="2341875"/>
              <a:ext cx="403950" cy="341975"/>
            </a:xfrm>
            <a:custGeom>
              <a:avLst/>
              <a:gdLst/>
              <a:ahLst/>
              <a:cxnLst/>
              <a:rect l="l" t="t" r="r" b="b"/>
              <a:pathLst>
                <a:path w="16158" h="13679" extrusionOk="0">
                  <a:moveTo>
                    <a:pt x="13475" y="709"/>
                  </a:moveTo>
                  <a:lnTo>
                    <a:pt x="13324" y="772"/>
                  </a:lnTo>
                  <a:lnTo>
                    <a:pt x="13324" y="772"/>
                  </a:lnTo>
                  <a:lnTo>
                    <a:pt x="13463" y="709"/>
                  </a:lnTo>
                  <a:close/>
                  <a:moveTo>
                    <a:pt x="14564" y="1823"/>
                  </a:moveTo>
                  <a:lnTo>
                    <a:pt x="14348" y="1860"/>
                  </a:lnTo>
                  <a:lnTo>
                    <a:pt x="14551" y="1823"/>
                  </a:lnTo>
                  <a:close/>
                  <a:moveTo>
                    <a:pt x="14956" y="1"/>
                  </a:moveTo>
                  <a:lnTo>
                    <a:pt x="14829" y="13"/>
                  </a:lnTo>
                  <a:lnTo>
                    <a:pt x="14715" y="26"/>
                  </a:lnTo>
                  <a:lnTo>
                    <a:pt x="14412" y="76"/>
                  </a:lnTo>
                  <a:lnTo>
                    <a:pt x="13741" y="178"/>
                  </a:lnTo>
                  <a:lnTo>
                    <a:pt x="13058" y="304"/>
                  </a:lnTo>
                  <a:lnTo>
                    <a:pt x="12716" y="380"/>
                  </a:lnTo>
                  <a:lnTo>
                    <a:pt x="12375" y="456"/>
                  </a:lnTo>
                  <a:lnTo>
                    <a:pt x="12008" y="557"/>
                  </a:lnTo>
                  <a:lnTo>
                    <a:pt x="11666" y="658"/>
                  </a:lnTo>
                  <a:lnTo>
                    <a:pt x="11312" y="785"/>
                  </a:lnTo>
                  <a:lnTo>
                    <a:pt x="10970" y="937"/>
                  </a:lnTo>
                  <a:lnTo>
                    <a:pt x="10806" y="1013"/>
                  </a:lnTo>
                  <a:lnTo>
                    <a:pt x="10654" y="1101"/>
                  </a:lnTo>
                  <a:lnTo>
                    <a:pt x="10502" y="1203"/>
                  </a:lnTo>
                  <a:lnTo>
                    <a:pt x="10363" y="1316"/>
                  </a:lnTo>
                  <a:lnTo>
                    <a:pt x="10236" y="1443"/>
                  </a:lnTo>
                  <a:lnTo>
                    <a:pt x="10110" y="1569"/>
                  </a:lnTo>
                  <a:lnTo>
                    <a:pt x="9882" y="1823"/>
                  </a:lnTo>
                  <a:lnTo>
                    <a:pt x="9414" y="2341"/>
                  </a:lnTo>
                  <a:lnTo>
                    <a:pt x="8946" y="2860"/>
                  </a:lnTo>
                  <a:lnTo>
                    <a:pt x="8718" y="3138"/>
                  </a:lnTo>
                  <a:lnTo>
                    <a:pt x="8490" y="3429"/>
                  </a:lnTo>
                  <a:lnTo>
                    <a:pt x="8098" y="3961"/>
                  </a:lnTo>
                  <a:lnTo>
                    <a:pt x="7870" y="4252"/>
                  </a:lnTo>
                  <a:lnTo>
                    <a:pt x="7630" y="4530"/>
                  </a:lnTo>
                  <a:lnTo>
                    <a:pt x="7149" y="5087"/>
                  </a:lnTo>
                  <a:lnTo>
                    <a:pt x="6681" y="5644"/>
                  </a:lnTo>
                  <a:lnTo>
                    <a:pt x="6466" y="5897"/>
                  </a:lnTo>
                  <a:lnTo>
                    <a:pt x="6238" y="6137"/>
                  </a:lnTo>
                  <a:lnTo>
                    <a:pt x="6111" y="6264"/>
                  </a:lnTo>
                  <a:lnTo>
                    <a:pt x="5960" y="6390"/>
                  </a:lnTo>
                  <a:lnTo>
                    <a:pt x="5795" y="6504"/>
                  </a:lnTo>
                  <a:lnTo>
                    <a:pt x="5631" y="6605"/>
                  </a:lnTo>
                  <a:lnTo>
                    <a:pt x="5479" y="6706"/>
                  </a:lnTo>
                  <a:lnTo>
                    <a:pt x="5479" y="6694"/>
                  </a:lnTo>
                  <a:lnTo>
                    <a:pt x="5441" y="6732"/>
                  </a:lnTo>
                  <a:lnTo>
                    <a:pt x="5416" y="6770"/>
                  </a:lnTo>
                  <a:lnTo>
                    <a:pt x="5390" y="6820"/>
                  </a:lnTo>
                  <a:lnTo>
                    <a:pt x="5378" y="6871"/>
                  </a:lnTo>
                  <a:lnTo>
                    <a:pt x="5175" y="6972"/>
                  </a:lnTo>
                  <a:lnTo>
                    <a:pt x="4555" y="7339"/>
                  </a:lnTo>
                  <a:lnTo>
                    <a:pt x="4264" y="7491"/>
                  </a:lnTo>
                  <a:lnTo>
                    <a:pt x="3973" y="7643"/>
                  </a:lnTo>
                  <a:lnTo>
                    <a:pt x="3328" y="7946"/>
                  </a:lnTo>
                  <a:lnTo>
                    <a:pt x="2683" y="8237"/>
                  </a:lnTo>
                  <a:lnTo>
                    <a:pt x="2366" y="8364"/>
                  </a:lnTo>
                  <a:lnTo>
                    <a:pt x="1721" y="8617"/>
                  </a:lnTo>
                  <a:lnTo>
                    <a:pt x="1405" y="8756"/>
                  </a:lnTo>
                  <a:lnTo>
                    <a:pt x="1088" y="8895"/>
                  </a:lnTo>
                  <a:lnTo>
                    <a:pt x="481" y="9174"/>
                  </a:lnTo>
                  <a:lnTo>
                    <a:pt x="203" y="9313"/>
                  </a:lnTo>
                  <a:lnTo>
                    <a:pt x="177" y="9326"/>
                  </a:lnTo>
                  <a:lnTo>
                    <a:pt x="114" y="9351"/>
                  </a:lnTo>
                  <a:lnTo>
                    <a:pt x="63" y="9389"/>
                  </a:lnTo>
                  <a:lnTo>
                    <a:pt x="26" y="9439"/>
                  </a:lnTo>
                  <a:lnTo>
                    <a:pt x="0" y="9503"/>
                  </a:lnTo>
                  <a:lnTo>
                    <a:pt x="0" y="9591"/>
                  </a:lnTo>
                  <a:lnTo>
                    <a:pt x="0" y="9667"/>
                  </a:lnTo>
                  <a:lnTo>
                    <a:pt x="26" y="9844"/>
                  </a:lnTo>
                  <a:lnTo>
                    <a:pt x="51" y="10009"/>
                  </a:lnTo>
                  <a:lnTo>
                    <a:pt x="114" y="10338"/>
                  </a:lnTo>
                  <a:lnTo>
                    <a:pt x="215" y="10717"/>
                  </a:lnTo>
                  <a:lnTo>
                    <a:pt x="329" y="11084"/>
                  </a:lnTo>
                  <a:lnTo>
                    <a:pt x="443" y="11439"/>
                  </a:lnTo>
                  <a:lnTo>
                    <a:pt x="519" y="11603"/>
                  </a:lnTo>
                  <a:lnTo>
                    <a:pt x="595" y="11780"/>
                  </a:lnTo>
                  <a:lnTo>
                    <a:pt x="747" y="12059"/>
                  </a:lnTo>
                  <a:lnTo>
                    <a:pt x="911" y="12324"/>
                  </a:lnTo>
                  <a:lnTo>
                    <a:pt x="1101" y="12590"/>
                  </a:lnTo>
                  <a:lnTo>
                    <a:pt x="1303" y="12843"/>
                  </a:lnTo>
                  <a:lnTo>
                    <a:pt x="1481" y="13046"/>
                  </a:lnTo>
                  <a:lnTo>
                    <a:pt x="1670" y="13223"/>
                  </a:lnTo>
                  <a:lnTo>
                    <a:pt x="1784" y="13311"/>
                  </a:lnTo>
                  <a:lnTo>
                    <a:pt x="1898" y="13400"/>
                  </a:lnTo>
                  <a:lnTo>
                    <a:pt x="2012" y="13476"/>
                  </a:lnTo>
                  <a:lnTo>
                    <a:pt x="2139" y="13539"/>
                  </a:lnTo>
                  <a:lnTo>
                    <a:pt x="2151" y="13577"/>
                  </a:lnTo>
                  <a:lnTo>
                    <a:pt x="2202" y="13628"/>
                  </a:lnTo>
                  <a:lnTo>
                    <a:pt x="2252" y="13653"/>
                  </a:lnTo>
                  <a:lnTo>
                    <a:pt x="2303" y="13678"/>
                  </a:lnTo>
                  <a:lnTo>
                    <a:pt x="2366" y="13678"/>
                  </a:lnTo>
                  <a:lnTo>
                    <a:pt x="2430" y="13665"/>
                  </a:lnTo>
                  <a:lnTo>
                    <a:pt x="2480" y="13640"/>
                  </a:lnTo>
                  <a:lnTo>
                    <a:pt x="2961" y="13299"/>
                  </a:lnTo>
                  <a:lnTo>
                    <a:pt x="3543" y="12906"/>
                  </a:lnTo>
                  <a:lnTo>
                    <a:pt x="4138" y="12539"/>
                  </a:lnTo>
                  <a:lnTo>
                    <a:pt x="4732" y="12160"/>
                  </a:lnTo>
                  <a:lnTo>
                    <a:pt x="5327" y="11768"/>
                  </a:lnTo>
                  <a:lnTo>
                    <a:pt x="5922" y="11363"/>
                  </a:lnTo>
                  <a:lnTo>
                    <a:pt x="6516" y="10970"/>
                  </a:lnTo>
                  <a:lnTo>
                    <a:pt x="7111" y="10578"/>
                  </a:lnTo>
                  <a:lnTo>
                    <a:pt x="7655" y="10199"/>
                  </a:lnTo>
                  <a:lnTo>
                    <a:pt x="8199" y="9832"/>
                  </a:lnTo>
                  <a:lnTo>
                    <a:pt x="8465" y="9642"/>
                  </a:lnTo>
                  <a:lnTo>
                    <a:pt x="8731" y="9465"/>
                  </a:lnTo>
                  <a:lnTo>
                    <a:pt x="9300" y="9111"/>
                  </a:lnTo>
                  <a:lnTo>
                    <a:pt x="9578" y="8933"/>
                  </a:lnTo>
                  <a:lnTo>
                    <a:pt x="9857" y="8744"/>
                  </a:lnTo>
                  <a:lnTo>
                    <a:pt x="10110" y="8528"/>
                  </a:lnTo>
                  <a:lnTo>
                    <a:pt x="10363" y="8301"/>
                  </a:lnTo>
                  <a:lnTo>
                    <a:pt x="10477" y="8162"/>
                  </a:lnTo>
                  <a:lnTo>
                    <a:pt x="10591" y="8035"/>
                  </a:lnTo>
                  <a:lnTo>
                    <a:pt x="10704" y="7883"/>
                  </a:lnTo>
                  <a:lnTo>
                    <a:pt x="10806" y="7744"/>
                  </a:lnTo>
                  <a:lnTo>
                    <a:pt x="10957" y="7466"/>
                  </a:lnTo>
                  <a:lnTo>
                    <a:pt x="11122" y="7175"/>
                  </a:lnTo>
                  <a:lnTo>
                    <a:pt x="11223" y="7023"/>
                  </a:lnTo>
                  <a:lnTo>
                    <a:pt x="11324" y="6871"/>
                  </a:lnTo>
                  <a:lnTo>
                    <a:pt x="11514" y="6656"/>
                  </a:lnTo>
                  <a:lnTo>
                    <a:pt x="11603" y="6567"/>
                  </a:lnTo>
                  <a:lnTo>
                    <a:pt x="11818" y="6378"/>
                  </a:lnTo>
                  <a:lnTo>
                    <a:pt x="12235" y="6011"/>
                  </a:lnTo>
                  <a:lnTo>
                    <a:pt x="12666" y="5656"/>
                  </a:lnTo>
                  <a:lnTo>
                    <a:pt x="12666" y="5669"/>
                  </a:lnTo>
                  <a:lnTo>
                    <a:pt x="12678" y="5644"/>
                  </a:lnTo>
                  <a:lnTo>
                    <a:pt x="12704" y="5631"/>
                  </a:lnTo>
                  <a:lnTo>
                    <a:pt x="13134" y="5315"/>
                  </a:lnTo>
                  <a:lnTo>
                    <a:pt x="13564" y="4998"/>
                  </a:lnTo>
                  <a:lnTo>
                    <a:pt x="13602" y="4960"/>
                  </a:lnTo>
                  <a:lnTo>
                    <a:pt x="13627" y="4935"/>
                  </a:lnTo>
                  <a:lnTo>
                    <a:pt x="13653" y="4897"/>
                  </a:lnTo>
                  <a:lnTo>
                    <a:pt x="13665" y="4847"/>
                  </a:lnTo>
                  <a:lnTo>
                    <a:pt x="14032" y="4796"/>
                  </a:lnTo>
                  <a:lnTo>
                    <a:pt x="13994" y="4796"/>
                  </a:lnTo>
                  <a:lnTo>
                    <a:pt x="14222" y="4771"/>
                  </a:lnTo>
                  <a:lnTo>
                    <a:pt x="14500" y="4745"/>
                  </a:lnTo>
                  <a:lnTo>
                    <a:pt x="14779" y="4720"/>
                  </a:lnTo>
                  <a:lnTo>
                    <a:pt x="15335" y="4695"/>
                  </a:lnTo>
                  <a:lnTo>
                    <a:pt x="15487" y="4695"/>
                  </a:lnTo>
                  <a:lnTo>
                    <a:pt x="15639" y="4682"/>
                  </a:lnTo>
                  <a:lnTo>
                    <a:pt x="15702" y="4657"/>
                  </a:lnTo>
                  <a:lnTo>
                    <a:pt x="15766" y="4631"/>
                  </a:lnTo>
                  <a:lnTo>
                    <a:pt x="15803" y="4593"/>
                  </a:lnTo>
                  <a:lnTo>
                    <a:pt x="15841" y="4543"/>
                  </a:lnTo>
                  <a:lnTo>
                    <a:pt x="15867" y="4467"/>
                  </a:lnTo>
                  <a:lnTo>
                    <a:pt x="15867" y="4378"/>
                  </a:lnTo>
                  <a:lnTo>
                    <a:pt x="15841" y="4302"/>
                  </a:lnTo>
                  <a:lnTo>
                    <a:pt x="15816" y="4277"/>
                  </a:lnTo>
                  <a:lnTo>
                    <a:pt x="15791" y="4239"/>
                  </a:lnTo>
                  <a:lnTo>
                    <a:pt x="15715" y="4201"/>
                  </a:lnTo>
                  <a:lnTo>
                    <a:pt x="15639" y="4163"/>
                  </a:lnTo>
                  <a:lnTo>
                    <a:pt x="15475" y="4113"/>
                  </a:lnTo>
                  <a:lnTo>
                    <a:pt x="15146" y="4024"/>
                  </a:lnTo>
                  <a:lnTo>
                    <a:pt x="14817" y="3948"/>
                  </a:lnTo>
                  <a:lnTo>
                    <a:pt x="14488" y="3872"/>
                  </a:lnTo>
                  <a:lnTo>
                    <a:pt x="14121" y="3809"/>
                  </a:lnTo>
                  <a:lnTo>
                    <a:pt x="13741" y="3746"/>
                  </a:lnTo>
                  <a:lnTo>
                    <a:pt x="13374" y="3695"/>
                  </a:lnTo>
                  <a:lnTo>
                    <a:pt x="13615" y="3645"/>
                  </a:lnTo>
                  <a:lnTo>
                    <a:pt x="13842" y="3607"/>
                  </a:lnTo>
                  <a:lnTo>
                    <a:pt x="14310" y="3543"/>
                  </a:lnTo>
                  <a:lnTo>
                    <a:pt x="14298" y="3543"/>
                  </a:lnTo>
                  <a:lnTo>
                    <a:pt x="14614" y="3505"/>
                  </a:lnTo>
                  <a:lnTo>
                    <a:pt x="14930" y="3467"/>
                  </a:lnTo>
                  <a:lnTo>
                    <a:pt x="15247" y="3442"/>
                  </a:lnTo>
                  <a:lnTo>
                    <a:pt x="15563" y="3429"/>
                  </a:lnTo>
                  <a:lnTo>
                    <a:pt x="15854" y="3417"/>
                  </a:lnTo>
                  <a:lnTo>
                    <a:pt x="15917" y="3404"/>
                  </a:lnTo>
                  <a:lnTo>
                    <a:pt x="15981" y="3391"/>
                  </a:lnTo>
                  <a:lnTo>
                    <a:pt x="16044" y="3354"/>
                  </a:lnTo>
                  <a:lnTo>
                    <a:pt x="16095" y="3316"/>
                  </a:lnTo>
                  <a:lnTo>
                    <a:pt x="16132" y="3252"/>
                  </a:lnTo>
                  <a:lnTo>
                    <a:pt x="16158" y="3164"/>
                  </a:lnTo>
                  <a:lnTo>
                    <a:pt x="16145" y="3088"/>
                  </a:lnTo>
                  <a:lnTo>
                    <a:pt x="16107" y="3012"/>
                  </a:lnTo>
                  <a:lnTo>
                    <a:pt x="16082" y="2974"/>
                  </a:lnTo>
                  <a:lnTo>
                    <a:pt x="16031" y="2949"/>
                  </a:lnTo>
                  <a:lnTo>
                    <a:pt x="15943" y="2898"/>
                  </a:lnTo>
                  <a:lnTo>
                    <a:pt x="15841" y="2860"/>
                  </a:lnTo>
                  <a:lnTo>
                    <a:pt x="15740" y="2835"/>
                  </a:lnTo>
                  <a:lnTo>
                    <a:pt x="15475" y="2771"/>
                  </a:lnTo>
                  <a:lnTo>
                    <a:pt x="15120" y="2696"/>
                  </a:lnTo>
                  <a:lnTo>
                    <a:pt x="14766" y="2645"/>
                  </a:lnTo>
                  <a:lnTo>
                    <a:pt x="14412" y="2607"/>
                  </a:lnTo>
                  <a:lnTo>
                    <a:pt x="14057" y="2582"/>
                  </a:lnTo>
                  <a:lnTo>
                    <a:pt x="13399" y="2531"/>
                  </a:lnTo>
                  <a:lnTo>
                    <a:pt x="13716" y="2480"/>
                  </a:lnTo>
                  <a:lnTo>
                    <a:pt x="14399" y="2341"/>
                  </a:lnTo>
                  <a:lnTo>
                    <a:pt x="15070" y="2189"/>
                  </a:lnTo>
                  <a:lnTo>
                    <a:pt x="15386" y="2114"/>
                  </a:lnTo>
                  <a:lnTo>
                    <a:pt x="15702" y="2025"/>
                  </a:lnTo>
                  <a:lnTo>
                    <a:pt x="15816" y="2000"/>
                  </a:lnTo>
                  <a:lnTo>
                    <a:pt x="15917" y="1949"/>
                  </a:lnTo>
                  <a:lnTo>
                    <a:pt x="15968" y="1924"/>
                  </a:lnTo>
                  <a:lnTo>
                    <a:pt x="16019" y="1898"/>
                  </a:lnTo>
                  <a:lnTo>
                    <a:pt x="16057" y="1860"/>
                  </a:lnTo>
                  <a:lnTo>
                    <a:pt x="16082" y="1810"/>
                  </a:lnTo>
                  <a:lnTo>
                    <a:pt x="16107" y="1734"/>
                  </a:lnTo>
                  <a:lnTo>
                    <a:pt x="16107" y="1645"/>
                  </a:lnTo>
                  <a:lnTo>
                    <a:pt x="16082" y="1569"/>
                  </a:lnTo>
                  <a:lnTo>
                    <a:pt x="16057" y="1532"/>
                  </a:lnTo>
                  <a:lnTo>
                    <a:pt x="16031" y="1506"/>
                  </a:lnTo>
                  <a:lnTo>
                    <a:pt x="15981" y="1468"/>
                  </a:lnTo>
                  <a:lnTo>
                    <a:pt x="15930" y="1456"/>
                  </a:lnTo>
                  <a:lnTo>
                    <a:pt x="15829" y="1418"/>
                  </a:lnTo>
                  <a:lnTo>
                    <a:pt x="15512" y="1392"/>
                  </a:lnTo>
                  <a:lnTo>
                    <a:pt x="15184" y="1367"/>
                  </a:lnTo>
                  <a:lnTo>
                    <a:pt x="14842" y="1342"/>
                  </a:lnTo>
                  <a:lnTo>
                    <a:pt x="14488" y="1354"/>
                  </a:lnTo>
                  <a:lnTo>
                    <a:pt x="14133" y="1367"/>
                  </a:lnTo>
                  <a:lnTo>
                    <a:pt x="13779" y="1392"/>
                  </a:lnTo>
                  <a:lnTo>
                    <a:pt x="13096" y="1468"/>
                  </a:lnTo>
                  <a:lnTo>
                    <a:pt x="12855" y="1494"/>
                  </a:lnTo>
                  <a:lnTo>
                    <a:pt x="13577" y="1177"/>
                  </a:lnTo>
                  <a:lnTo>
                    <a:pt x="14019" y="1000"/>
                  </a:lnTo>
                  <a:lnTo>
                    <a:pt x="14462" y="810"/>
                  </a:lnTo>
                  <a:lnTo>
                    <a:pt x="14690" y="709"/>
                  </a:lnTo>
                  <a:lnTo>
                    <a:pt x="14905" y="595"/>
                  </a:lnTo>
                  <a:lnTo>
                    <a:pt x="15019" y="545"/>
                  </a:lnTo>
                  <a:lnTo>
                    <a:pt x="15082" y="507"/>
                  </a:lnTo>
                  <a:lnTo>
                    <a:pt x="15133" y="456"/>
                  </a:lnTo>
                  <a:lnTo>
                    <a:pt x="15171" y="418"/>
                  </a:lnTo>
                  <a:lnTo>
                    <a:pt x="15196" y="380"/>
                  </a:lnTo>
                  <a:lnTo>
                    <a:pt x="15221" y="330"/>
                  </a:lnTo>
                  <a:lnTo>
                    <a:pt x="15234" y="279"/>
                  </a:lnTo>
                  <a:lnTo>
                    <a:pt x="15234" y="228"/>
                  </a:lnTo>
                  <a:lnTo>
                    <a:pt x="15221" y="178"/>
                  </a:lnTo>
                  <a:lnTo>
                    <a:pt x="15196" y="127"/>
                  </a:lnTo>
                  <a:lnTo>
                    <a:pt x="15171" y="89"/>
                  </a:lnTo>
                  <a:lnTo>
                    <a:pt x="15120" y="51"/>
                  </a:lnTo>
                  <a:lnTo>
                    <a:pt x="15070" y="26"/>
                  </a:lnTo>
                  <a:lnTo>
                    <a:pt x="15006" y="13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extrusionOk="0">
                  <a:moveTo>
                    <a:pt x="7377" y="5037"/>
                  </a:moveTo>
                  <a:lnTo>
                    <a:pt x="7112" y="5151"/>
                  </a:lnTo>
                  <a:lnTo>
                    <a:pt x="7124" y="5138"/>
                  </a:lnTo>
                  <a:lnTo>
                    <a:pt x="7150" y="5125"/>
                  </a:lnTo>
                  <a:lnTo>
                    <a:pt x="7150" y="5125"/>
                  </a:lnTo>
                  <a:lnTo>
                    <a:pt x="7137" y="5138"/>
                  </a:lnTo>
                  <a:lnTo>
                    <a:pt x="7137" y="5138"/>
                  </a:lnTo>
                  <a:lnTo>
                    <a:pt x="7377" y="5037"/>
                  </a:lnTo>
                  <a:close/>
                  <a:moveTo>
                    <a:pt x="49106" y="12742"/>
                  </a:moveTo>
                  <a:lnTo>
                    <a:pt x="49093" y="12755"/>
                  </a:lnTo>
                  <a:lnTo>
                    <a:pt x="49043" y="12768"/>
                  </a:lnTo>
                  <a:lnTo>
                    <a:pt x="49043" y="12768"/>
                  </a:lnTo>
                  <a:lnTo>
                    <a:pt x="49106" y="12742"/>
                  </a:lnTo>
                  <a:close/>
                  <a:moveTo>
                    <a:pt x="38035" y="1"/>
                  </a:moveTo>
                  <a:lnTo>
                    <a:pt x="36074" y="14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7359100" y="46839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7234450" y="4899950"/>
              <a:ext cx="1625" cy="650"/>
            </a:xfrm>
            <a:custGeom>
              <a:avLst/>
              <a:gdLst/>
              <a:ahLst/>
              <a:cxnLst/>
              <a:rect l="l" t="t" r="r" b="b"/>
              <a:pathLst>
                <a:path w="65" h="26" fill="none" extrusionOk="0">
                  <a:moveTo>
                    <a:pt x="1" y="26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1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6148850" y="48888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0"/>
                  </a:moveTo>
                  <a:lnTo>
                    <a:pt x="1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6186175" y="4707300"/>
              <a:ext cx="6675" cy="2875"/>
            </a:xfrm>
            <a:custGeom>
              <a:avLst/>
              <a:gdLst/>
              <a:ahLst/>
              <a:cxnLst/>
              <a:rect l="l" t="t" r="r" b="b"/>
              <a:pathLst>
                <a:path w="267" h="115" fill="none" extrusionOk="0">
                  <a:moveTo>
                    <a:pt x="26" y="102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6" y="1"/>
                  </a:lnTo>
                  <a:lnTo>
                    <a:pt x="1" y="11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26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7359100" y="468327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6282975" y="46706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283275" y="4670300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282975" y="4668400"/>
              <a:ext cx="5725" cy="2225"/>
            </a:xfrm>
            <a:custGeom>
              <a:avLst/>
              <a:gdLst/>
              <a:ahLst/>
              <a:cxnLst/>
              <a:rect l="l" t="t" r="r" b="b"/>
              <a:pathLst>
                <a:path w="229" h="89" fill="none" extrusionOk="0">
                  <a:moveTo>
                    <a:pt x="0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228" y="0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88975" y="46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7207575" y="4607025"/>
              <a:ext cx="2225" cy="675"/>
            </a:xfrm>
            <a:custGeom>
              <a:avLst/>
              <a:gdLst/>
              <a:ahLst/>
              <a:cxnLst/>
              <a:rect l="l" t="t" r="r" b="b"/>
              <a:pathLst>
                <a:path w="89" h="27" fill="none" extrusionOk="0">
                  <a:moveTo>
                    <a:pt x="89" y="26"/>
                  </a:moveTo>
                  <a:lnTo>
                    <a:pt x="89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9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fill="none" extrusionOk="0">
                  <a:moveTo>
                    <a:pt x="41236" y="1"/>
                  </a:moveTo>
                  <a:lnTo>
                    <a:pt x="41236" y="1"/>
                  </a:lnTo>
                  <a:lnTo>
                    <a:pt x="38035" y="1"/>
                  </a:lnTo>
                  <a:lnTo>
                    <a:pt x="38035" y="1"/>
                  </a:lnTo>
                  <a:lnTo>
                    <a:pt x="36074" y="14"/>
                  </a:lnTo>
                  <a:lnTo>
                    <a:pt x="36074" y="14"/>
                  </a:lnTo>
                  <a:lnTo>
                    <a:pt x="34176" y="26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365" y="12869"/>
                  </a:lnTo>
                  <a:lnTo>
                    <a:pt x="5365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16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5543" y="12881"/>
                  </a:lnTo>
                  <a:lnTo>
                    <a:pt x="5581" y="12881"/>
                  </a:lnTo>
                  <a:lnTo>
                    <a:pt x="5581" y="12881"/>
                  </a:lnTo>
                  <a:lnTo>
                    <a:pt x="5656" y="12881"/>
                  </a:lnTo>
                  <a:lnTo>
                    <a:pt x="5656" y="12881"/>
                  </a:lnTo>
                  <a:lnTo>
                    <a:pt x="5669" y="12881"/>
                  </a:lnTo>
                  <a:lnTo>
                    <a:pt x="5669" y="12881"/>
                  </a:lnTo>
                  <a:lnTo>
                    <a:pt x="5720" y="12881"/>
                  </a:lnTo>
                  <a:lnTo>
                    <a:pt x="5720" y="12881"/>
                  </a:lnTo>
                  <a:lnTo>
                    <a:pt x="5758" y="12881"/>
                  </a:lnTo>
                  <a:lnTo>
                    <a:pt x="5758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960" y="12881"/>
                  </a:lnTo>
                  <a:lnTo>
                    <a:pt x="5960" y="12881"/>
                  </a:lnTo>
                  <a:lnTo>
                    <a:pt x="6125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9465" y="12843"/>
                  </a:lnTo>
                  <a:lnTo>
                    <a:pt x="9971" y="12843"/>
                  </a:lnTo>
                  <a:lnTo>
                    <a:pt x="9971" y="12843"/>
                  </a:lnTo>
                  <a:lnTo>
                    <a:pt x="10376" y="12843"/>
                  </a:lnTo>
                  <a:lnTo>
                    <a:pt x="10376" y="12843"/>
                  </a:lnTo>
                  <a:lnTo>
                    <a:pt x="10781" y="12843"/>
                  </a:lnTo>
                  <a:lnTo>
                    <a:pt x="10781" y="12843"/>
                  </a:lnTo>
                  <a:lnTo>
                    <a:pt x="11211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1957" y="14109"/>
                  </a:lnTo>
                  <a:lnTo>
                    <a:pt x="41932" y="14109"/>
                  </a:lnTo>
                  <a:lnTo>
                    <a:pt x="41932" y="14109"/>
                  </a:lnTo>
                  <a:lnTo>
                    <a:pt x="42843" y="14109"/>
                  </a:lnTo>
                  <a:lnTo>
                    <a:pt x="42843" y="14109"/>
                  </a:lnTo>
                  <a:lnTo>
                    <a:pt x="43729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436" y="241"/>
                  </a:lnTo>
                  <a:lnTo>
                    <a:pt x="46436" y="241"/>
                  </a:lnTo>
                  <a:lnTo>
                    <a:pt x="46360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lnTo>
                    <a:pt x="41616" y="1"/>
                  </a:lnTo>
                  <a:lnTo>
                    <a:pt x="41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567775" y="1348625"/>
              <a:ext cx="522900" cy="415050"/>
            </a:xfrm>
            <a:custGeom>
              <a:avLst/>
              <a:gdLst/>
              <a:ahLst/>
              <a:cxnLst/>
              <a:rect l="l" t="t" r="r" b="b"/>
              <a:pathLst>
                <a:path w="20916" h="16602" extrusionOk="0">
                  <a:moveTo>
                    <a:pt x="12134" y="1"/>
                  </a:moveTo>
                  <a:lnTo>
                    <a:pt x="10806" y="26"/>
                  </a:lnTo>
                  <a:lnTo>
                    <a:pt x="10717" y="39"/>
                  </a:lnTo>
                  <a:lnTo>
                    <a:pt x="10085" y="52"/>
                  </a:lnTo>
                  <a:lnTo>
                    <a:pt x="9363" y="64"/>
                  </a:lnTo>
                  <a:lnTo>
                    <a:pt x="7870" y="64"/>
                  </a:lnTo>
                  <a:lnTo>
                    <a:pt x="6985" y="52"/>
                  </a:lnTo>
                  <a:lnTo>
                    <a:pt x="5795" y="52"/>
                  </a:lnTo>
                  <a:lnTo>
                    <a:pt x="3746" y="64"/>
                  </a:lnTo>
                  <a:lnTo>
                    <a:pt x="2999" y="77"/>
                  </a:lnTo>
                  <a:lnTo>
                    <a:pt x="2974" y="77"/>
                  </a:lnTo>
                  <a:lnTo>
                    <a:pt x="1810" y="90"/>
                  </a:lnTo>
                  <a:lnTo>
                    <a:pt x="1683" y="90"/>
                  </a:lnTo>
                  <a:lnTo>
                    <a:pt x="1127" y="77"/>
                  </a:lnTo>
                  <a:lnTo>
                    <a:pt x="1101" y="77"/>
                  </a:lnTo>
                  <a:lnTo>
                    <a:pt x="481" y="64"/>
                  </a:lnTo>
                  <a:lnTo>
                    <a:pt x="393" y="77"/>
                  </a:lnTo>
                  <a:lnTo>
                    <a:pt x="304" y="102"/>
                  </a:lnTo>
                  <a:lnTo>
                    <a:pt x="216" y="140"/>
                  </a:lnTo>
                  <a:lnTo>
                    <a:pt x="152" y="178"/>
                  </a:lnTo>
                  <a:lnTo>
                    <a:pt x="89" y="241"/>
                  </a:lnTo>
                  <a:lnTo>
                    <a:pt x="38" y="305"/>
                  </a:lnTo>
                  <a:lnTo>
                    <a:pt x="13" y="381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13" y="570"/>
                  </a:lnTo>
                  <a:lnTo>
                    <a:pt x="51" y="823"/>
                  </a:lnTo>
                  <a:lnTo>
                    <a:pt x="64" y="937"/>
                  </a:lnTo>
                  <a:lnTo>
                    <a:pt x="114" y="1545"/>
                  </a:lnTo>
                  <a:lnTo>
                    <a:pt x="127" y="1709"/>
                  </a:lnTo>
                  <a:lnTo>
                    <a:pt x="152" y="2329"/>
                  </a:lnTo>
                  <a:lnTo>
                    <a:pt x="165" y="2936"/>
                  </a:lnTo>
                  <a:lnTo>
                    <a:pt x="165" y="2949"/>
                  </a:lnTo>
                  <a:lnTo>
                    <a:pt x="178" y="3367"/>
                  </a:lnTo>
                  <a:lnTo>
                    <a:pt x="228" y="5037"/>
                  </a:lnTo>
                  <a:lnTo>
                    <a:pt x="291" y="6707"/>
                  </a:lnTo>
                  <a:lnTo>
                    <a:pt x="380" y="8288"/>
                  </a:lnTo>
                  <a:lnTo>
                    <a:pt x="456" y="9794"/>
                  </a:lnTo>
                  <a:lnTo>
                    <a:pt x="494" y="10604"/>
                  </a:lnTo>
                  <a:lnTo>
                    <a:pt x="532" y="11452"/>
                  </a:lnTo>
                  <a:lnTo>
                    <a:pt x="595" y="12970"/>
                  </a:lnTo>
                  <a:lnTo>
                    <a:pt x="671" y="14387"/>
                  </a:lnTo>
                  <a:lnTo>
                    <a:pt x="734" y="15488"/>
                  </a:lnTo>
                  <a:lnTo>
                    <a:pt x="734" y="15501"/>
                  </a:lnTo>
                  <a:lnTo>
                    <a:pt x="747" y="15614"/>
                  </a:lnTo>
                  <a:lnTo>
                    <a:pt x="785" y="16209"/>
                  </a:lnTo>
                  <a:lnTo>
                    <a:pt x="798" y="16298"/>
                  </a:lnTo>
                  <a:lnTo>
                    <a:pt x="823" y="16361"/>
                  </a:lnTo>
                  <a:lnTo>
                    <a:pt x="873" y="16424"/>
                  </a:lnTo>
                  <a:lnTo>
                    <a:pt x="924" y="16487"/>
                  </a:lnTo>
                  <a:lnTo>
                    <a:pt x="1000" y="16538"/>
                  </a:lnTo>
                  <a:lnTo>
                    <a:pt x="1076" y="16563"/>
                  </a:lnTo>
                  <a:lnTo>
                    <a:pt x="1177" y="16589"/>
                  </a:lnTo>
                  <a:lnTo>
                    <a:pt x="1266" y="16601"/>
                  </a:lnTo>
                  <a:lnTo>
                    <a:pt x="1354" y="16589"/>
                  </a:lnTo>
                  <a:lnTo>
                    <a:pt x="1430" y="16576"/>
                  </a:lnTo>
                  <a:lnTo>
                    <a:pt x="1481" y="16576"/>
                  </a:lnTo>
                  <a:lnTo>
                    <a:pt x="2050" y="16589"/>
                  </a:lnTo>
                  <a:lnTo>
                    <a:pt x="3303" y="16589"/>
                  </a:lnTo>
                  <a:lnTo>
                    <a:pt x="5973" y="16551"/>
                  </a:lnTo>
                  <a:lnTo>
                    <a:pt x="7605" y="16525"/>
                  </a:lnTo>
                  <a:lnTo>
                    <a:pt x="9060" y="16500"/>
                  </a:lnTo>
                  <a:lnTo>
                    <a:pt x="10502" y="16462"/>
                  </a:lnTo>
                  <a:lnTo>
                    <a:pt x="10515" y="16462"/>
                  </a:lnTo>
                  <a:lnTo>
                    <a:pt x="11983" y="16424"/>
                  </a:lnTo>
                  <a:lnTo>
                    <a:pt x="14070" y="16374"/>
                  </a:lnTo>
                  <a:lnTo>
                    <a:pt x="15146" y="16348"/>
                  </a:lnTo>
                  <a:lnTo>
                    <a:pt x="16234" y="16310"/>
                  </a:lnTo>
                  <a:lnTo>
                    <a:pt x="18258" y="16209"/>
                  </a:lnTo>
                  <a:lnTo>
                    <a:pt x="18739" y="16184"/>
                  </a:lnTo>
                  <a:lnTo>
                    <a:pt x="18916" y="16184"/>
                  </a:lnTo>
                  <a:lnTo>
                    <a:pt x="20030" y="16121"/>
                  </a:lnTo>
                  <a:lnTo>
                    <a:pt x="20118" y="16108"/>
                  </a:lnTo>
                  <a:lnTo>
                    <a:pt x="20194" y="16083"/>
                  </a:lnTo>
                  <a:lnTo>
                    <a:pt x="20270" y="16032"/>
                  </a:lnTo>
                  <a:lnTo>
                    <a:pt x="20346" y="15981"/>
                  </a:lnTo>
                  <a:lnTo>
                    <a:pt x="20384" y="15918"/>
                  </a:lnTo>
                  <a:lnTo>
                    <a:pt x="20435" y="15918"/>
                  </a:lnTo>
                  <a:lnTo>
                    <a:pt x="20536" y="15905"/>
                  </a:lnTo>
                  <a:lnTo>
                    <a:pt x="20624" y="15880"/>
                  </a:lnTo>
                  <a:lnTo>
                    <a:pt x="20713" y="15842"/>
                  </a:lnTo>
                  <a:lnTo>
                    <a:pt x="20789" y="15792"/>
                  </a:lnTo>
                  <a:lnTo>
                    <a:pt x="20852" y="15741"/>
                  </a:lnTo>
                  <a:lnTo>
                    <a:pt x="20890" y="15678"/>
                  </a:lnTo>
                  <a:lnTo>
                    <a:pt x="20915" y="15602"/>
                  </a:lnTo>
                  <a:lnTo>
                    <a:pt x="20915" y="15539"/>
                  </a:lnTo>
                  <a:lnTo>
                    <a:pt x="20915" y="15235"/>
                  </a:lnTo>
                  <a:lnTo>
                    <a:pt x="20877" y="14476"/>
                  </a:lnTo>
                  <a:lnTo>
                    <a:pt x="20840" y="13717"/>
                  </a:lnTo>
                  <a:lnTo>
                    <a:pt x="20738" y="12223"/>
                  </a:lnTo>
                  <a:lnTo>
                    <a:pt x="20511" y="8984"/>
                  </a:lnTo>
                  <a:lnTo>
                    <a:pt x="20435" y="7833"/>
                  </a:lnTo>
                  <a:lnTo>
                    <a:pt x="20422" y="7719"/>
                  </a:lnTo>
                  <a:lnTo>
                    <a:pt x="20422" y="7668"/>
                  </a:lnTo>
                  <a:lnTo>
                    <a:pt x="20308" y="6112"/>
                  </a:lnTo>
                  <a:lnTo>
                    <a:pt x="20270" y="5644"/>
                  </a:lnTo>
                  <a:lnTo>
                    <a:pt x="20270" y="5593"/>
                  </a:lnTo>
                  <a:lnTo>
                    <a:pt x="20169" y="4518"/>
                  </a:lnTo>
                  <a:lnTo>
                    <a:pt x="20042" y="3341"/>
                  </a:lnTo>
                  <a:lnTo>
                    <a:pt x="19941" y="2569"/>
                  </a:lnTo>
                  <a:lnTo>
                    <a:pt x="19827" y="1709"/>
                  </a:lnTo>
                  <a:lnTo>
                    <a:pt x="19751" y="1216"/>
                  </a:lnTo>
                  <a:lnTo>
                    <a:pt x="19739" y="1140"/>
                  </a:lnTo>
                  <a:lnTo>
                    <a:pt x="19701" y="937"/>
                  </a:lnTo>
                  <a:lnTo>
                    <a:pt x="19688" y="861"/>
                  </a:lnTo>
                  <a:lnTo>
                    <a:pt x="19650" y="646"/>
                  </a:lnTo>
                  <a:lnTo>
                    <a:pt x="19625" y="418"/>
                  </a:lnTo>
                  <a:lnTo>
                    <a:pt x="19625" y="406"/>
                  </a:lnTo>
                  <a:lnTo>
                    <a:pt x="19612" y="330"/>
                  </a:lnTo>
                  <a:lnTo>
                    <a:pt x="19587" y="254"/>
                  </a:lnTo>
                  <a:lnTo>
                    <a:pt x="19536" y="191"/>
                  </a:lnTo>
                  <a:lnTo>
                    <a:pt x="19486" y="127"/>
                  </a:lnTo>
                  <a:lnTo>
                    <a:pt x="19410" y="90"/>
                  </a:lnTo>
                  <a:lnTo>
                    <a:pt x="19334" y="52"/>
                  </a:lnTo>
                  <a:lnTo>
                    <a:pt x="19245" y="26"/>
                  </a:lnTo>
                  <a:lnTo>
                    <a:pt x="19144" y="14"/>
                  </a:lnTo>
                  <a:lnTo>
                    <a:pt x="19018" y="39"/>
                  </a:lnTo>
                  <a:lnTo>
                    <a:pt x="18954" y="52"/>
                  </a:lnTo>
                  <a:lnTo>
                    <a:pt x="18891" y="77"/>
                  </a:lnTo>
                  <a:lnTo>
                    <a:pt x="18815" y="64"/>
                  </a:lnTo>
                  <a:lnTo>
                    <a:pt x="18739" y="52"/>
                  </a:lnTo>
                  <a:lnTo>
                    <a:pt x="18714" y="52"/>
                  </a:lnTo>
                  <a:lnTo>
                    <a:pt x="17638" y="77"/>
                  </a:lnTo>
                  <a:lnTo>
                    <a:pt x="16664" y="90"/>
                  </a:lnTo>
                  <a:lnTo>
                    <a:pt x="15816" y="77"/>
                  </a:lnTo>
                  <a:lnTo>
                    <a:pt x="15057" y="64"/>
                  </a:lnTo>
                  <a:lnTo>
                    <a:pt x="14311" y="39"/>
                  </a:lnTo>
                  <a:lnTo>
                    <a:pt x="14273" y="26"/>
                  </a:lnTo>
                  <a:lnTo>
                    <a:pt x="14083" y="26"/>
                  </a:lnTo>
                  <a:lnTo>
                    <a:pt x="1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6156125" y="3655550"/>
              <a:ext cx="415675" cy="1059375"/>
            </a:xfrm>
            <a:custGeom>
              <a:avLst/>
              <a:gdLst/>
              <a:ahLst/>
              <a:cxnLst/>
              <a:rect l="l" t="t" r="r" b="b"/>
              <a:pathLst>
                <a:path w="16627" h="42375" extrusionOk="0">
                  <a:moveTo>
                    <a:pt x="6466" y="22105"/>
                  </a:moveTo>
                  <a:lnTo>
                    <a:pt x="6441" y="22497"/>
                  </a:lnTo>
                  <a:lnTo>
                    <a:pt x="6441" y="22484"/>
                  </a:lnTo>
                  <a:lnTo>
                    <a:pt x="6441" y="22472"/>
                  </a:lnTo>
                  <a:lnTo>
                    <a:pt x="6466" y="22105"/>
                  </a:lnTo>
                  <a:close/>
                  <a:moveTo>
                    <a:pt x="4442" y="40717"/>
                  </a:moveTo>
                  <a:lnTo>
                    <a:pt x="4429" y="40755"/>
                  </a:lnTo>
                  <a:lnTo>
                    <a:pt x="4429" y="40717"/>
                  </a:lnTo>
                  <a:close/>
                  <a:moveTo>
                    <a:pt x="8491" y="0"/>
                  </a:moveTo>
                  <a:lnTo>
                    <a:pt x="8086" y="13"/>
                  </a:lnTo>
                  <a:lnTo>
                    <a:pt x="7681" y="38"/>
                  </a:lnTo>
                  <a:lnTo>
                    <a:pt x="7516" y="51"/>
                  </a:lnTo>
                  <a:lnTo>
                    <a:pt x="7238" y="51"/>
                  </a:lnTo>
                  <a:lnTo>
                    <a:pt x="7187" y="64"/>
                  </a:lnTo>
                  <a:lnTo>
                    <a:pt x="7149" y="89"/>
                  </a:lnTo>
                  <a:lnTo>
                    <a:pt x="7111" y="127"/>
                  </a:lnTo>
                  <a:lnTo>
                    <a:pt x="7073" y="165"/>
                  </a:lnTo>
                  <a:lnTo>
                    <a:pt x="7048" y="203"/>
                  </a:lnTo>
                  <a:lnTo>
                    <a:pt x="7035" y="253"/>
                  </a:lnTo>
                  <a:lnTo>
                    <a:pt x="7035" y="304"/>
                  </a:lnTo>
                  <a:lnTo>
                    <a:pt x="7035" y="342"/>
                  </a:lnTo>
                  <a:lnTo>
                    <a:pt x="6985" y="367"/>
                  </a:lnTo>
                  <a:lnTo>
                    <a:pt x="6947" y="418"/>
                  </a:lnTo>
                  <a:lnTo>
                    <a:pt x="6934" y="456"/>
                  </a:lnTo>
                  <a:lnTo>
                    <a:pt x="6909" y="506"/>
                  </a:lnTo>
                  <a:lnTo>
                    <a:pt x="6909" y="557"/>
                  </a:lnTo>
                  <a:lnTo>
                    <a:pt x="6833" y="2050"/>
                  </a:lnTo>
                  <a:lnTo>
                    <a:pt x="6707" y="4543"/>
                  </a:lnTo>
                  <a:lnTo>
                    <a:pt x="6593" y="7035"/>
                  </a:lnTo>
                  <a:lnTo>
                    <a:pt x="6491" y="9604"/>
                  </a:lnTo>
                  <a:lnTo>
                    <a:pt x="6403" y="12185"/>
                  </a:lnTo>
                  <a:lnTo>
                    <a:pt x="6314" y="14728"/>
                  </a:lnTo>
                  <a:lnTo>
                    <a:pt x="6200" y="17284"/>
                  </a:lnTo>
                  <a:lnTo>
                    <a:pt x="6074" y="19777"/>
                  </a:lnTo>
                  <a:lnTo>
                    <a:pt x="6011" y="21029"/>
                  </a:lnTo>
                  <a:lnTo>
                    <a:pt x="5922" y="22282"/>
                  </a:lnTo>
                  <a:lnTo>
                    <a:pt x="5909" y="22459"/>
                  </a:lnTo>
                  <a:lnTo>
                    <a:pt x="5783" y="24319"/>
                  </a:lnTo>
                  <a:lnTo>
                    <a:pt x="5644" y="26166"/>
                  </a:lnTo>
                  <a:lnTo>
                    <a:pt x="5429" y="28735"/>
                  </a:lnTo>
                  <a:lnTo>
                    <a:pt x="5226" y="31291"/>
                  </a:lnTo>
                  <a:lnTo>
                    <a:pt x="4872" y="36175"/>
                  </a:lnTo>
                  <a:lnTo>
                    <a:pt x="4771" y="37440"/>
                  </a:lnTo>
                  <a:lnTo>
                    <a:pt x="4657" y="38705"/>
                  </a:lnTo>
                  <a:lnTo>
                    <a:pt x="4543" y="39907"/>
                  </a:lnTo>
                  <a:lnTo>
                    <a:pt x="4518" y="40110"/>
                  </a:lnTo>
                  <a:lnTo>
                    <a:pt x="4492" y="40122"/>
                  </a:lnTo>
                  <a:lnTo>
                    <a:pt x="4075" y="40299"/>
                  </a:lnTo>
                  <a:lnTo>
                    <a:pt x="2923" y="40793"/>
                  </a:lnTo>
                  <a:lnTo>
                    <a:pt x="2354" y="41021"/>
                  </a:lnTo>
                  <a:lnTo>
                    <a:pt x="1772" y="41236"/>
                  </a:lnTo>
                  <a:lnTo>
                    <a:pt x="1785" y="41236"/>
                  </a:lnTo>
                  <a:lnTo>
                    <a:pt x="836" y="41552"/>
                  </a:lnTo>
                  <a:lnTo>
                    <a:pt x="405" y="41678"/>
                  </a:lnTo>
                  <a:lnTo>
                    <a:pt x="228" y="41742"/>
                  </a:lnTo>
                  <a:lnTo>
                    <a:pt x="178" y="41742"/>
                  </a:lnTo>
                  <a:lnTo>
                    <a:pt x="140" y="41767"/>
                  </a:lnTo>
                  <a:lnTo>
                    <a:pt x="102" y="41792"/>
                  </a:lnTo>
                  <a:lnTo>
                    <a:pt x="64" y="41830"/>
                  </a:lnTo>
                  <a:lnTo>
                    <a:pt x="39" y="41868"/>
                  </a:lnTo>
                  <a:lnTo>
                    <a:pt x="13" y="41906"/>
                  </a:lnTo>
                  <a:lnTo>
                    <a:pt x="1" y="41944"/>
                  </a:lnTo>
                  <a:lnTo>
                    <a:pt x="1" y="41995"/>
                  </a:lnTo>
                  <a:lnTo>
                    <a:pt x="13" y="42058"/>
                  </a:lnTo>
                  <a:lnTo>
                    <a:pt x="26" y="42121"/>
                  </a:lnTo>
                  <a:lnTo>
                    <a:pt x="64" y="42172"/>
                  </a:lnTo>
                  <a:lnTo>
                    <a:pt x="114" y="42210"/>
                  </a:lnTo>
                  <a:lnTo>
                    <a:pt x="140" y="42248"/>
                  </a:lnTo>
                  <a:lnTo>
                    <a:pt x="178" y="42286"/>
                  </a:lnTo>
                  <a:lnTo>
                    <a:pt x="216" y="42311"/>
                  </a:lnTo>
                  <a:lnTo>
                    <a:pt x="266" y="42324"/>
                  </a:lnTo>
                  <a:lnTo>
                    <a:pt x="317" y="42336"/>
                  </a:lnTo>
                  <a:lnTo>
                    <a:pt x="367" y="42336"/>
                  </a:lnTo>
                  <a:lnTo>
                    <a:pt x="696" y="42362"/>
                  </a:lnTo>
                  <a:lnTo>
                    <a:pt x="1443" y="42374"/>
                  </a:lnTo>
                  <a:lnTo>
                    <a:pt x="3012" y="42374"/>
                  </a:lnTo>
                  <a:lnTo>
                    <a:pt x="3847" y="42362"/>
                  </a:lnTo>
                  <a:lnTo>
                    <a:pt x="5365" y="42324"/>
                  </a:lnTo>
                  <a:lnTo>
                    <a:pt x="6884" y="42286"/>
                  </a:lnTo>
                  <a:lnTo>
                    <a:pt x="7858" y="42261"/>
                  </a:lnTo>
                  <a:lnTo>
                    <a:pt x="8832" y="42248"/>
                  </a:lnTo>
                  <a:lnTo>
                    <a:pt x="8895" y="42235"/>
                  </a:lnTo>
                  <a:lnTo>
                    <a:pt x="8959" y="42210"/>
                  </a:lnTo>
                  <a:lnTo>
                    <a:pt x="9035" y="42235"/>
                  </a:lnTo>
                  <a:lnTo>
                    <a:pt x="9073" y="42235"/>
                  </a:lnTo>
                  <a:lnTo>
                    <a:pt x="9161" y="42223"/>
                  </a:lnTo>
                  <a:lnTo>
                    <a:pt x="9237" y="42185"/>
                  </a:lnTo>
                  <a:lnTo>
                    <a:pt x="9275" y="42147"/>
                  </a:lnTo>
                  <a:lnTo>
                    <a:pt x="9300" y="42109"/>
                  </a:lnTo>
                  <a:lnTo>
                    <a:pt x="9326" y="42058"/>
                  </a:lnTo>
                  <a:lnTo>
                    <a:pt x="9338" y="42007"/>
                  </a:lnTo>
                  <a:lnTo>
                    <a:pt x="9402" y="41641"/>
                  </a:lnTo>
                  <a:lnTo>
                    <a:pt x="9427" y="41438"/>
                  </a:lnTo>
                  <a:lnTo>
                    <a:pt x="9440" y="41223"/>
                  </a:lnTo>
                  <a:lnTo>
                    <a:pt x="9440" y="40818"/>
                  </a:lnTo>
                  <a:lnTo>
                    <a:pt x="9427" y="40426"/>
                  </a:lnTo>
                  <a:lnTo>
                    <a:pt x="9389" y="40034"/>
                  </a:lnTo>
                  <a:lnTo>
                    <a:pt x="9402" y="39996"/>
                  </a:lnTo>
                  <a:lnTo>
                    <a:pt x="9693" y="38920"/>
                  </a:lnTo>
                  <a:lnTo>
                    <a:pt x="9971" y="37832"/>
                  </a:lnTo>
                  <a:lnTo>
                    <a:pt x="10186" y="36896"/>
                  </a:lnTo>
                  <a:lnTo>
                    <a:pt x="10401" y="35959"/>
                  </a:lnTo>
                  <a:lnTo>
                    <a:pt x="10793" y="34062"/>
                  </a:lnTo>
                  <a:lnTo>
                    <a:pt x="10793" y="34099"/>
                  </a:lnTo>
                  <a:lnTo>
                    <a:pt x="10806" y="33998"/>
                  </a:lnTo>
                  <a:lnTo>
                    <a:pt x="10806" y="34024"/>
                  </a:lnTo>
                  <a:lnTo>
                    <a:pt x="10819" y="33973"/>
                  </a:lnTo>
                  <a:lnTo>
                    <a:pt x="10819" y="33935"/>
                  </a:lnTo>
                  <a:lnTo>
                    <a:pt x="10831" y="33910"/>
                  </a:lnTo>
                  <a:lnTo>
                    <a:pt x="10844" y="33846"/>
                  </a:lnTo>
                  <a:lnTo>
                    <a:pt x="10857" y="33783"/>
                  </a:lnTo>
                  <a:lnTo>
                    <a:pt x="10857" y="33771"/>
                  </a:lnTo>
                  <a:lnTo>
                    <a:pt x="10869" y="33695"/>
                  </a:lnTo>
                  <a:lnTo>
                    <a:pt x="10869" y="33720"/>
                  </a:lnTo>
                  <a:lnTo>
                    <a:pt x="10895" y="33555"/>
                  </a:lnTo>
                  <a:lnTo>
                    <a:pt x="10895" y="33593"/>
                  </a:lnTo>
                  <a:lnTo>
                    <a:pt x="11401" y="31088"/>
                  </a:lnTo>
                  <a:lnTo>
                    <a:pt x="11388" y="31113"/>
                  </a:lnTo>
                  <a:lnTo>
                    <a:pt x="11426" y="30924"/>
                  </a:lnTo>
                  <a:lnTo>
                    <a:pt x="11439" y="30898"/>
                  </a:lnTo>
                  <a:lnTo>
                    <a:pt x="11439" y="30873"/>
                  </a:lnTo>
                  <a:lnTo>
                    <a:pt x="11451" y="30822"/>
                  </a:lnTo>
                  <a:lnTo>
                    <a:pt x="11451" y="30784"/>
                  </a:lnTo>
                  <a:lnTo>
                    <a:pt x="11464" y="30772"/>
                  </a:lnTo>
                  <a:lnTo>
                    <a:pt x="11502" y="30595"/>
                  </a:lnTo>
                  <a:lnTo>
                    <a:pt x="11489" y="30633"/>
                  </a:lnTo>
                  <a:lnTo>
                    <a:pt x="11527" y="30443"/>
                  </a:lnTo>
                  <a:lnTo>
                    <a:pt x="11628" y="29975"/>
                  </a:lnTo>
                  <a:lnTo>
                    <a:pt x="11831" y="28975"/>
                  </a:lnTo>
                  <a:lnTo>
                    <a:pt x="12274" y="26951"/>
                  </a:lnTo>
                  <a:lnTo>
                    <a:pt x="12704" y="25002"/>
                  </a:lnTo>
                  <a:lnTo>
                    <a:pt x="13134" y="22952"/>
                  </a:lnTo>
                  <a:lnTo>
                    <a:pt x="13552" y="20941"/>
                  </a:lnTo>
                  <a:lnTo>
                    <a:pt x="13767" y="19928"/>
                  </a:lnTo>
                  <a:lnTo>
                    <a:pt x="13995" y="18929"/>
                  </a:lnTo>
                  <a:lnTo>
                    <a:pt x="14222" y="17929"/>
                  </a:lnTo>
                  <a:lnTo>
                    <a:pt x="14475" y="16942"/>
                  </a:lnTo>
                  <a:lnTo>
                    <a:pt x="14994" y="14956"/>
                  </a:lnTo>
                  <a:lnTo>
                    <a:pt x="15234" y="13982"/>
                  </a:lnTo>
                  <a:lnTo>
                    <a:pt x="15475" y="13007"/>
                  </a:lnTo>
                  <a:lnTo>
                    <a:pt x="15703" y="12020"/>
                  </a:lnTo>
                  <a:lnTo>
                    <a:pt x="15905" y="11034"/>
                  </a:lnTo>
                  <a:lnTo>
                    <a:pt x="15905" y="11059"/>
                  </a:lnTo>
                  <a:lnTo>
                    <a:pt x="15918" y="11008"/>
                  </a:lnTo>
                  <a:lnTo>
                    <a:pt x="15930" y="10920"/>
                  </a:lnTo>
                  <a:lnTo>
                    <a:pt x="16247" y="9338"/>
                  </a:lnTo>
                  <a:lnTo>
                    <a:pt x="16234" y="9376"/>
                  </a:lnTo>
                  <a:lnTo>
                    <a:pt x="16259" y="9250"/>
                  </a:lnTo>
                  <a:lnTo>
                    <a:pt x="16272" y="9212"/>
                  </a:lnTo>
                  <a:lnTo>
                    <a:pt x="16297" y="9098"/>
                  </a:lnTo>
                  <a:lnTo>
                    <a:pt x="16285" y="9123"/>
                  </a:lnTo>
                  <a:lnTo>
                    <a:pt x="16462" y="8339"/>
                  </a:lnTo>
                  <a:lnTo>
                    <a:pt x="16550" y="7972"/>
                  </a:lnTo>
                  <a:lnTo>
                    <a:pt x="16614" y="7731"/>
                  </a:lnTo>
                  <a:lnTo>
                    <a:pt x="16626" y="7681"/>
                  </a:lnTo>
                  <a:lnTo>
                    <a:pt x="16626" y="7643"/>
                  </a:lnTo>
                  <a:lnTo>
                    <a:pt x="16614" y="7592"/>
                  </a:lnTo>
                  <a:lnTo>
                    <a:pt x="16601" y="7554"/>
                  </a:lnTo>
                  <a:lnTo>
                    <a:pt x="16626" y="7478"/>
                  </a:lnTo>
                  <a:lnTo>
                    <a:pt x="16626" y="7402"/>
                  </a:lnTo>
                  <a:lnTo>
                    <a:pt x="16576" y="7162"/>
                  </a:lnTo>
                  <a:lnTo>
                    <a:pt x="16512" y="6921"/>
                  </a:lnTo>
                  <a:lnTo>
                    <a:pt x="16436" y="6706"/>
                  </a:lnTo>
                  <a:lnTo>
                    <a:pt x="16297" y="6377"/>
                  </a:lnTo>
                  <a:lnTo>
                    <a:pt x="16158" y="6061"/>
                  </a:lnTo>
                  <a:lnTo>
                    <a:pt x="15817" y="5378"/>
                  </a:lnTo>
                  <a:lnTo>
                    <a:pt x="15462" y="4707"/>
                  </a:lnTo>
                  <a:lnTo>
                    <a:pt x="15272" y="4366"/>
                  </a:lnTo>
                  <a:lnTo>
                    <a:pt x="15083" y="4024"/>
                  </a:lnTo>
                  <a:lnTo>
                    <a:pt x="14855" y="3682"/>
                  </a:lnTo>
                  <a:lnTo>
                    <a:pt x="14627" y="3341"/>
                  </a:lnTo>
                  <a:lnTo>
                    <a:pt x="14374" y="2999"/>
                  </a:lnTo>
                  <a:lnTo>
                    <a:pt x="14108" y="2670"/>
                  </a:lnTo>
                  <a:lnTo>
                    <a:pt x="13830" y="2341"/>
                  </a:lnTo>
                  <a:lnTo>
                    <a:pt x="13539" y="2037"/>
                  </a:lnTo>
                  <a:lnTo>
                    <a:pt x="13375" y="1898"/>
                  </a:lnTo>
                  <a:lnTo>
                    <a:pt x="13223" y="1746"/>
                  </a:lnTo>
                  <a:lnTo>
                    <a:pt x="12894" y="1481"/>
                  </a:lnTo>
                  <a:lnTo>
                    <a:pt x="12552" y="1240"/>
                  </a:lnTo>
                  <a:lnTo>
                    <a:pt x="12375" y="1126"/>
                  </a:lnTo>
                  <a:lnTo>
                    <a:pt x="12198" y="1025"/>
                  </a:lnTo>
                  <a:lnTo>
                    <a:pt x="11806" y="810"/>
                  </a:lnTo>
                  <a:lnTo>
                    <a:pt x="11401" y="620"/>
                  </a:lnTo>
                  <a:lnTo>
                    <a:pt x="10996" y="469"/>
                  </a:lnTo>
                  <a:lnTo>
                    <a:pt x="10591" y="317"/>
                  </a:lnTo>
                  <a:lnTo>
                    <a:pt x="10173" y="203"/>
                  </a:lnTo>
                  <a:lnTo>
                    <a:pt x="9756" y="114"/>
                  </a:lnTo>
                  <a:lnTo>
                    <a:pt x="9326" y="51"/>
                  </a:lnTo>
                  <a:lnTo>
                    <a:pt x="8895" y="13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052375" y="4691800"/>
              <a:ext cx="347025" cy="90825"/>
            </a:xfrm>
            <a:custGeom>
              <a:avLst/>
              <a:gdLst/>
              <a:ahLst/>
              <a:cxnLst/>
              <a:rect l="l" t="t" r="r" b="b"/>
              <a:pathLst>
                <a:path w="13881" h="3633" extrusionOk="0">
                  <a:moveTo>
                    <a:pt x="1380" y="1747"/>
                  </a:moveTo>
                  <a:lnTo>
                    <a:pt x="1152" y="1823"/>
                  </a:lnTo>
                  <a:lnTo>
                    <a:pt x="1164" y="1810"/>
                  </a:lnTo>
                  <a:lnTo>
                    <a:pt x="1380" y="1747"/>
                  </a:lnTo>
                  <a:close/>
                  <a:moveTo>
                    <a:pt x="13425" y="1"/>
                  </a:moveTo>
                  <a:lnTo>
                    <a:pt x="13374" y="13"/>
                  </a:lnTo>
                  <a:lnTo>
                    <a:pt x="13311" y="51"/>
                  </a:lnTo>
                  <a:lnTo>
                    <a:pt x="13248" y="115"/>
                  </a:lnTo>
                  <a:lnTo>
                    <a:pt x="13210" y="191"/>
                  </a:lnTo>
                  <a:lnTo>
                    <a:pt x="13210" y="203"/>
                  </a:lnTo>
                  <a:lnTo>
                    <a:pt x="13197" y="228"/>
                  </a:lnTo>
                  <a:lnTo>
                    <a:pt x="13197" y="254"/>
                  </a:lnTo>
                  <a:lnTo>
                    <a:pt x="13197" y="304"/>
                  </a:lnTo>
                  <a:lnTo>
                    <a:pt x="13147" y="279"/>
                  </a:lnTo>
                  <a:lnTo>
                    <a:pt x="13096" y="266"/>
                  </a:lnTo>
                  <a:lnTo>
                    <a:pt x="13045" y="266"/>
                  </a:lnTo>
                  <a:lnTo>
                    <a:pt x="12995" y="279"/>
                  </a:lnTo>
                  <a:lnTo>
                    <a:pt x="12590" y="393"/>
                  </a:lnTo>
                  <a:lnTo>
                    <a:pt x="12185" y="482"/>
                  </a:lnTo>
                  <a:lnTo>
                    <a:pt x="12210" y="482"/>
                  </a:lnTo>
                  <a:lnTo>
                    <a:pt x="11704" y="570"/>
                  </a:lnTo>
                  <a:lnTo>
                    <a:pt x="11185" y="646"/>
                  </a:lnTo>
                  <a:lnTo>
                    <a:pt x="10654" y="709"/>
                  </a:lnTo>
                  <a:lnTo>
                    <a:pt x="10135" y="760"/>
                  </a:lnTo>
                  <a:lnTo>
                    <a:pt x="10097" y="760"/>
                  </a:lnTo>
                  <a:lnTo>
                    <a:pt x="9730" y="785"/>
                  </a:lnTo>
                  <a:lnTo>
                    <a:pt x="8642" y="785"/>
                  </a:lnTo>
                  <a:lnTo>
                    <a:pt x="7883" y="773"/>
                  </a:lnTo>
                  <a:lnTo>
                    <a:pt x="7137" y="735"/>
                  </a:lnTo>
                  <a:lnTo>
                    <a:pt x="6352" y="671"/>
                  </a:lnTo>
                  <a:lnTo>
                    <a:pt x="5568" y="595"/>
                  </a:lnTo>
                  <a:lnTo>
                    <a:pt x="4808" y="507"/>
                  </a:lnTo>
                  <a:lnTo>
                    <a:pt x="4555" y="469"/>
                  </a:lnTo>
                  <a:lnTo>
                    <a:pt x="4315" y="431"/>
                  </a:lnTo>
                  <a:lnTo>
                    <a:pt x="4264" y="418"/>
                  </a:lnTo>
                  <a:lnTo>
                    <a:pt x="4214" y="418"/>
                  </a:lnTo>
                  <a:lnTo>
                    <a:pt x="4125" y="431"/>
                  </a:lnTo>
                  <a:lnTo>
                    <a:pt x="4049" y="469"/>
                  </a:lnTo>
                  <a:lnTo>
                    <a:pt x="3973" y="482"/>
                  </a:lnTo>
                  <a:lnTo>
                    <a:pt x="3315" y="621"/>
                  </a:lnTo>
                  <a:lnTo>
                    <a:pt x="2721" y="773"/>
                  </a:lnTo>
                  <a:lnTo>
                    <a:pt x="2126" y="937"/>
                  </a:lnTo>
                  <a:lnTo>
                    <a:pt x="1544" y="1127"/>
                  </a:lnTo>
                  <a:lnTo>
                    <a:pt x="962" y="1329"/>
                  </a:lnTo>
                  <a:lnTo>
                    <a:pt x="937" y="1329"/>
                  </a:lnTo>
                  <a:lnTo>
                    <a:pt x="911" y="1342"/>
                  </a:lnTo>
                  <a:lnTo>
                    <a:pt x="620" y="1443"/>
                  </a:lnTo>
                  <a:lnTo>
                    <a:pt x="317" y="1557"/>
                  </a:lnTo>
                  <a:lnTo>
                    <a:pt x="216" y="1595"/>
                  </a:lnTo>
                  <a:lnTo>
                    <a:pt x="127" y="1646"/>
                  </a:lnTo>
                  <a:lnTo>
                    <a:pt x="76" y="1684"/>
                  </a:lnTo>
                  <a:lnTo>
                    <a:pt x="38" y="1747"/>
                  </a:lnTo>
                  <a:lnTo>
                    <a:pt x="0" y="1810"/>
                  </a:lnTo>
                  <a:lnTo>
                    <a:pt x="0" y="1873"/>
                  </a:lnTo>
                  <a:lnTo>
                    <a:pt x="0" y="1924"/>
                  </a:lnTo>
                  <a:lnTo>
                    <a:pt x="13" y="1975"/>
                  </a:lnTo>
                  <a:lnTo>
                    <a:pt x="13" y="2025"/>
                  </a:lnTo>
                  <a:lnTo>
                    <a:pt x="13" y="2076"/>
                  </a:lnTo>
                  <a:lnTo>
                    <a:pt x="13" y="2114"/>
                  </a:lnTo>
                  <a:lnTo>
                    <a:pt x="38" y="2164"/>
                  </a:lnTo>
                  <a:lnTo>
                    <a:pt x="51" y="2202"/>
                  </a:lnTo>
                  <a:lnTo>
                    <a:pt x="89" y="2240"/>
                  </a:lnTo>
                  <a:lnTo>
                    <a:pt x="127" y="2266"/>
                  </a:lnTo>
                  <a:lnTo>
                    <a:pt x="165" y="2291"/>
                  </a:lnTo>
                  <a:lnTo>
                    <a:pt x="279" y="2341"/>
                  </a:lnTo>
                  <a:lnTo>
                    <a:pt x="671" y="2493"/>
                  </a:lnTo>
                  <a:lnTo>
                    <a:pt x="1063" y="2633"/>
                  </a:lnTo>
                  <a:lnTo>
                    <a:pt x="1392" y="2721"/>
                  </a:lnTo>
                  <a:lnTo>
                    <a:pt x="1709" y="2797"/>
                  </a:lnTo>
                  <a:lnTo>
                    <a:pt x="2038" y="2860"/>
                  </a:lnTo>
                  <a:lnTo>
                    <a:pt x="2379" y="2924"/>
                  </a:lnTo>
                  <a:lnTo>
                    <a:pt x="3062" y="3037"/>
                  </a:lnTo>
                  <a:lnTo>
                    <a:pt x="3746" y="3164"/>
                  </a:lnTo>
                  <a:lnTo>
                    <a:pt x="4492" y="3303"/>
                  </a:lnTo>
                  <a:lnTo>
                    <a:pt x="4872" y="3379"/>
                  </a:lnTo>
                  <a:lnTo>
                    <a:pt x="5251" y="3442"/>
                  </a:lnTo>
                  <a:lnTo>
                    <a:pt x="5947" y="3531"/>
                  </a:lnTo>
                  <a:lnTo>
                    <a:pt x="6289" y="3569"/>
                  </a:lnTo>
                  <a:lnTo>
                    <a:pt x="6630" y="3594"/>
                  </a:lnTo>
                  <a:lnTo>
                    <a:pt x="6985" y="3607"/>
                  </a:lnTo>
                  <a:lnTo>
                    <a:pt x="7339" y="3632"/>
                  </a:lnTo>
                  <a:lnTo>
                    <a:pt x="7529" y="3632"/>
                  </a:lnTo>
                  <a:lnTo>
                    <a:pt x="8098" y="3619"/>
                  </a:lnTo>
                  <a:lnTo>
                    <a:pt x="8440" y="3594"/>
                  </a:lnTo>
                  <a:lnTo>
                    <a:pt x="8769" y="3569"/>
                  </a:lnTo>
                  <a:lnTo>
                    <a:pt x="9136" y="3531"/>
                  </a:lnTo>
                  <a:lnTo>
                    <a:pt x="9490" y="3480"/>
                  </a:lnTo>
                  <a:lnTo>
                    <a:pt x="10199" y="3379"/>
                  </a:lnTo>
                  <a:lnTo>
                    <a:pt x="10553" y="3341"/>
                  </a:lnTo>
                  <a:lnTo>
                    <a:pt x="10907" y="3316"/>
                  </a:lnTo>
                  <a:lnTo>
                    <a:pt x="11173" y="3303"/>
                  </a:lnTo>
                  <a:lnTo>
                    <a:pt x="11451" y="3290"/>
                  </a:lnTo>
                  <a:lnTo>
                    <a:pt x="11881" y="3303"/>
                  </a:lnTo>
                  <a:lnTo>
                    <a:pt x="12223" y="3316"/>
                  </a:lnTo>
                  <a:lnTo>
                    <a:pt x="12565" y="3316"/>
                  </a:lnTo>
                  <a:lnTo>
                    <a:pt x="12767" y="3303"/>
                  </a:lnTo>
                  <a:lnTo>
                    <a:pt x="12970" y="3290"/>
                  </a:lnTo>
                  <a:lnTo>
                    <a:pt x="13159" y="3265"/>
                  </a:lnTo>
                  <a:lnTo>
                    <a:pt x="13362" y="3227"/>
                  </a:lnTo>
                  <a:lnTo>
                    <a:pt x="13476" y="3189"/>
                  </a:lnTo>
                  <a:lnTo>
                    <a:pt x="13564" y="3139"/>
                  </a:lnTo>
                  <a:lnTo>
                    <a:pt x="13653" y="3063"/>
                  </a:lnTo>
                  <a:lnTo>
                    <a:pt x="13691" y="3025"/>
                  </a:lnTo>
                  <a:lnTo>
                    <a:pt x="13729" y="2974"/>
                  </a:lnTo>
                  <a:lnTo>
                    <a:pt x="13767" y="2873"/>
                  </a:lnTo>
                  <a:lnTo>
                    <a:pt x="13792" y="2772"/>
                  </a:lnTo>
                  <a:lnTo>
                    <a:pt x="13830" y="2557"/>
                  </a:lnTo>
                  <a:lnTo>
                    <a:pt x="13855" y="2240"/>
                  </a:lnTo>
                  <a:lnTo>
                    <a:pt x="13881" y="1937"/>
                  </a:lnTo>
                  <a:lnTo>
                    <a:pt x="13868" y="1633"/>
                  </a:lnTo>
                  <a:lnTo>
                    <a:pt x="13855" y="1329"/>
                  </a:lnTo>
                  <a:lnTo>
                    <a:pt x="13830" y="1051"/>
                  </a:lnTo>
                  <a:lnTo>
                    <a:pt x="13792" y="785"/>
                  </a:lnTo>
                  <a:lnTo>
                    <a:pt x="13767" y="532"/>
                  </a:lnTo>
                  <a:lnTo>
                    <a:pt x="13729" y="279"/>
                  </a:lnTo>
                  <a:lnTo>
                    <a:pt x="13729" y="266"/>
                  </a:lnTo>
                  <a:lnTo>
                    <a:pt x="13729" y="203"/>
                  </a:lnTo>
                  <a:lnTo>
                    <a:pt x="13716" y="165"/>
                  </a:lnTo>
                  <a:lnTo>
                    <a:pt x="13691" y="115"/>
                  </a:lnTo>
                  <a:lnTo>
                    <a:pt x="13653" y="77"/>
                  </a:lnTo>
                  <a:lnTo>
                    <a:pt x="13615" y="39"/>
                  </a:lnTo>
                  <a:lnTo>
                    <a:pt x="13564" y="13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6666025" y="3680525"/>
              <a:ext cx="577625" cy="908825"/>
            </a:xfrm>
            <a:custGeom>
              <a:avLst/>
              <a:gdLst/>
              <a:ahLst/>
              <a:cxnLst/>
              <a:rect l="l" t="t" r="r" b="b"/>
              <a:pathLst>
                <a:path w="23105" h="36353" extrusionOk="0">
                  <a:moveTo>
                    <a:pt x="16614" y="19954"/>
                  </a:moveTo>
                  <a:lnTo>
                    <a:pt x="16766" y="20283"/>
                  </a:lnTo>
                  <a:lnTo>
                    <a:pt x="16601" y="19954"/>
                  </a:lnTo>
                  <a:close/>
                  <a:moveTo>
                    <a:pt x="21308" y="28229"/>
                  </a:moveTo>
                  <a:lnTo>
                    <a:pt x="21321" y="28242"/>
                  </a:lnTo>
                  <a:lnTo>
                    <a:pt x="21308" y="28242"/>
                  </a:lnTo>
                  <a:lnTo>
                    <a:pt x="21308" y="28229"/>
                  </a:lnTo>
                  <a:close/>
                  <a:moveTo>
                    <a:pt x="5505" y="1"/>
                  </a:moveTo>
                  <a:lnTo>
                    <a:pt x="5302" y="14"/>
                  </a:lnTo>
                  <a:lnTo>
                    <a:pt x="5087" y="39"/>
                  </a:lnTo>
                  <a:lnTo>
                    <a:pt x="4682" y="90"/>
                  </a:lnTo>
                  <a:lnTo>
                    <a:pt x="4480" y="140"/>
                  </a:lnTo>
                  <a:lnTo>
                    <a:pt x="4277" y="178"/>
                  </a:lnTo>
                  <a:lnTo>
                    <a:pt x="4062" y="241"/>
                  </a:lnTo>
                  <a:lnTo>
                    <a:pt x="3847" y="305"/>
                  </a:lnTo>
                  <a:lnTo>
                    <a:pt x="3632" y="393"/>
                  </a:lnTo>
                  <a:lnTo>
                    <a:pt x="3417" y="469"/>
                  </a:lnTo>
                  <a:lnTo>
                    <a:pt x="3215" y="558"/>
                  </a:lnTo>
                  <a:lnTo>
                    <a:pt x="3025" y="659"/>
                  </a:lnTo>
                  <a:lnTo>
                    <a:pt x="2835" y="760"/>
                  </a:lnTo>
                  <a:lnTo>
                    <a:pt x="2658" y="874"/>
                  </a:lnTo>
                  <a:lnTo>
                    <a:pt x="2304" y="1114"/>
                  </a:lnTo>
                  <a:lnTo>
                    <a:pt x="1949" y="1380"/>
                  </a:lnTo>
                  <a:lnTo>
                    <a:pt x="1785" y="1519"/>
                  </a:lnTo>
                  <a:lnTo>
                    <a:pt x="1620" y="1658"/>
                  </a:lnTo>
                  <a:lnTo>
                    <a:pt x="1469" y="1810"/>
                  </a:lnTo>
                  <a:lnTo>
                    <a:pt x="1317" y="1962"/>
                  </a:lnTo>
                  <a:lnTo>
                    <a:pt x="1026" y="2278"/>
                  </a:lnTo>
                  <a:lnTo>
                    <a:pt x="747" y="2620"/>
                  </a:lnTo>
                  <a:lnTo>
                    <a:pt x="633" y="2797"/>
                  </a:lnTo>
                  <a:lnTo>
                    <a:pt x="520" y="2962"/>
                  </a:lnTo>
                  <a:lnTo>
                    <a:pt x="304" y="3329"/>
                  </a:lnTo>
                  <a:lnTo>
                    <a:pt x="203" y="3506"/>
                  </a:lnTo>
                  <a:lnTo>
                    <a:pt x="127" y="3696"/>
                  </a:lnTo>
                  <a:lnTo>
                    <a:pt x="51" y="3911"/>
                  </a:lnTo>
                  <a:lnTo>
                    <a:pt x="13" y="4025"/>
                  </a:lnTo>
                  <a:lnTo>
                    <a:pt x="1" y="4100"/>
                  </a:lnTo>
                  <a:lnTo>
                    <a:pt x="13" y="4176"/>
                  </a:lnTo>
                  <a:lnTo>
                    <a:pt x="39" y="4240"/>
                  </a:lnTo>
                  <a:lnTo>
                    <a:pt x="89" y="4303"/>
                  </a:lnTo>
                  <a:lnTo>
                    <a:pt x="153" y="4341"/>
                  </a:lnTo>
                  <a:lnTo>
                    <a:pt x="165" y="4379"/>
                  </a:lnTo>
                  <a:lnTo>
                    <a:pt x="279" y="4733"/>
                  </a:lnTo>
                  <a:lnTo>
                    <a:pt x="406" y="5062"/>
                  </a:lnTo>
                  <a:lnTo>
                    <a:pt x="532" y="5391"/>
                  </a:lnTo>
                  <a:lnTo>
                    <a:pt x="836" y="6138"/>
                  </a:lnTo>
                  <a:lnTo>
                    <a:pt x="1152" y="6871"/>
                  </a:lnTo>
                  <a:lnTo>
                    <a:pt x="1494" y="7631"/>
                  </a:lnTo>
                  <a:lnTo>
                    <a:pt x="1835" y="8390"/>
                  </a:lnTo>
                  <a:lnTo>
                    <a:pt x="2531" y="9895"/>
                  </a:lnTo>
                  <a:lnTo>
                    <a:pt x="2886" y="10655"/>
                  </a:lnTo>
                  <a:lnTo>
                    <a:pt x="3253" y="11401"/>
                  </a:lnTo>
                  <a:lnTo>
                    <a:pt x="3240" y="11363"/>
                  </a:lnTo>
                  <a:lnTo>
                    <a:pt x="3278" y="11439"/>
                  </a:lnTo>
                  <a:lnTo>
                    <a:pt x="3265" y="11414"/>
                  </a:lnTo>
                  <a:lnTo>
                    <a:pt x="3556" y="11983"/>
                  </a:lnTo>
                  <a:lnTo>
                    <a:pt x="3948" y="12704"/>
                  </a:lnTo>
                  <a:lnTo>
                    <a:pt x="4366" y="13425"/>
                  </a:lnTo>
                  <a:lnTo>
                    <a:pt x="5201" y="14881"/>
                  </a:lnTo>
                  <a:lnTo>
                    <a:pt x="5631" y="15602"/>
                  </a:lnTo>
                  <a:lnTo>
                    <a:pt x="6074" y="16323"/>
                  </a:lnTo>
                  <a:lnTo>
                    <a:pt x="6530" y="17032"/>
                  </a:lnTo>
                  <a:lnTo>
                    <a:pt x="6998" y="17727"/>
                  </a:lnTo>
                  <a:lnTo>
                    <a:pt x="7086" y="17867"/>
                  </a:lnTo>
                  <a:lnTo>
                    <a:pt x="7580" y="18575"/>
                  </a:lnTo>
                  <a:lnTo>
                    <a:pt x="8073" y="19284"/>
                  </a:lnTo>
                  <a:lnTo>
                    <a:pt x="8567" y="19967"/>
                  </a:lnTo>
                  <a:lnTo>
                    <a:pt x="9060" y="20650"/>
                  </a:lnTo>
                  <a:lnTo>
                    <a:pt x="9579" y="21321"/>
                  </a:lnTo>
                  <a:lnTo>
                    <a:pt x="10098" y="21991"/>
                  </a:lnTo>
                  <a:lnTo>
                    <a:pt x="10629" y="22649"/>
                  </a:lnTo>
                  <a:lnTo>
                    <a:pt x="11161" y="23295"/>
                  </a:lnTo>
                  <a:lnTo>
                    <a:pt x="12249" y="24573"/>
                  </a:lnTo>
                  <a:lnTo>
                    <a:pt x="13312" y="25800"/>
                  </a:lnTo>
                  <a:lnTo>
                    <a:pt x="14362" y="27015"/>
                  </a:lnTo>
                  <a:lnTo>
                    <a:pt x="14400" y="27052"/>
                  </a:lnTo>
                  <a:lnTo>
                    <a:pt x="14387" y="27040"/>
                  </a:lnTo>
                  <a:lnTo>
                    <a:pt x="15083" y="27824"/>
                  </a:lnTo>
                  <a:lnTo>
                    <a:pt x="15791" y="28596"/>
                  </a:lnTo>
                  <a:lnTo>
                    <a:pt x="16854" y="29735"/>
                  </a:lnTo>
                  <a:lnTo>
                    <a:pt x="17373" y="30317"/>
                  </a:lnTo>
                  <a:lnTo>
                    <a:pt x="17892" y="30886"/>
                  </a:lnTo>
                  <a:lnTo>
                    <a:pt x="17904" y="30899"/>
                  </a:lnTo>
                  <a:lnTo>
                    <a:pt x="17892" y="31013"/>
                  </a:lnTo>
                  <a:lnTo>
                    <a:pt x="17867" y="31304"/>
                  </a:lnTo>
                  <a:lnTo>
                    <a:pt x="17829" y="31595"/>
                  </a:lnTo>
                  <a:lnTo>
                    <a:pt x="17765" y="32164"/>
                  </a:lnTo>
                  <a:lnTo>
                    <a:pt x="17588" y="33417"/>
                  </a:lnTo>
                  <a:lnTo>
                    <a:pt x="17386" y="34834"/>
                  </a:lnTo>
                  <a:lnTo>
                    <a:pt x="17310" y="35353"/>
                  </a:lnTo>
                  <a:lnTo>
                    <a:pt x="17221" y="35871"/>
                  </a:lnTo>
                  <a:lnTo>
                    <a:pt x="17183" y="35947"/>
                  </a:lnTo>
                  <a:lnTo>
                    <a:pt x="17171" y="35998"/>
                  </a:lnTo>
                  <a:lnTo>
                    <a:pt x="17171" y="36036"/>
                  </a:lnTo>
                  <a:lnTo>
                    <a:pt x="17171" y="36099"/>
                  </a:lnTo>
                  <a:lnTo>
                    <a:pt x="17196" y="36162"/>
                  </a:lnTo>
                  <a:lnTo>
                    <a:pt x="17234" y="36226"/>
                  </a:lnTo>
                  <a:lnTo>
                    <a:pt x="17284" y="36289"/>
                  </a:lnTo>
                  <a:lnTo>
                    <a:pt x="17348" y="36327"/>
                  </a:lnTo>
                  <a:lnTo>
                    <a:pt x="17424" y="36352"/>
                  </a:lnTo>
                  <a:lnTo>
                    <a:pt x="17449" y="36352"/>
                  </a:lnTo>
                  <a:lnTo>
                    <a:pt x="17538" y="36340"/>
                  </a:lnTo>
                  <a:lnTo>
                    <a:pt x="17613" y="36302"/>
                  </a:lnTo>
                  <a:lnTo>
                    <a:pt x="17651" y="36264"/>
                  </a:lnTo>
                  <a:lnTo>
                    <a:pt x="17677" y="36226"/>
                  </a:lnTo>
                  <a:lnTo>
                    <a:pt x="17715" y="36150"/>
                  </a:lnTo>
                  <a:lnTo>
                    <a:pt x="17816" y="36049"/>
                  </a:lnTo>
                  <a:lnTo>
                    <a:pt x="17904" y="35935"/>
                  </a:lnTo>
                  <a:lnTo>
                    <a:pt x="18158" y="35631"/>
                  </a:lnTo>
                  <a:lnTo>
                    <a:pt x="18638" y="35011"/>
                  </a:lnTo>
                  <a:lnTo>
                    <a:pt x="19132" y="34366"/>
                  </a:lnTo>
                  <a:lnTo>
                    <a:pt x="19613" y="33733"/>
                  </a:lnTo>
                  <a:lnTo>
                    <a:pt x="20612" y="32392"/>
                  </a:lnTo>
                  <a:lnTo>
                    <a:pt x="21080" y="31759"/>
                  </a:lnTo>
                  <a:lnTo>
                    <a:pt x="21548" y="31127"/>
                  </a:lnTo>
                  <a:lnTo>
                    <a:pt x="22422" y="29937"/>
                  </a:lnTo>
                  <a:lnTo>
                    <a:pt x="22750" y="29507"/>
                  </a:lnTo>
                  <a:lnTo>
                    <a:pt x="22915" y="29292"/>
                  </a:lnTo>
                  <a:lnTo>
                    <a:pt x="23067" y="29064"/>
                  </a:lnTo>
                  <a:lnTo>
                    <a:pt x="23092" y="29014"/>
                  </a:lnTo>
                  <a:lnTo>
                    <a:pt x="23105" y="28963"/>
                  </a:lnTo>
                  <a:lnTo>
                    <a:pt x="23105" y="28912"/>
                  </a:lnTo>
                  <a:lnTo>
                    <a:pt x="23092" y="28862"/>
                  </a:lnTo>
                  <a:lnTo>
                    <a:pt x="23079" y="28811"/>
                  </a:lnTo>
                  <a:lnTo>
                    <a:pt x="23041" y="28773"/>
                  </a:lnTo>
                  <a:lnTo>
                    <a:pt x="23016" y="28735"/>
                  </a:lnTo>
                  <a:lnTo>
                    <a:pt x="22966" y="28697"/>
                  </a:lnTo>
                  <a:lnTo>
                    <a:pt x="22915" y="28672"/>
                  </a:lnTo>
                  <a:lnTo>
                    <a:pt x="22839" y="28659"/>
                  </a:lnTo>
                  <a:lnTo>
                    <a:pt x="22801" y="28621"/>
                  </a:lnTo>
                  <a:lnTo>
                    <a:pt x="22586" y="28432"/>
                  </a:lnTo>
                  <a:lnTo>
                    <a:pt x="22358" y="28267"/>
                  </a:lnTo>
                  <a:lnTo>
                    <a:pt x="22320" y="28242"/>
                  </a:lnTo>
                  <a:lnTo>
                    <a:pt x="22308" y="28242"/>
                  </a:lnTo>
                  <a:lnTo>
                    <a:pt x="22257" y="28204"/>
                  </a:lnTo>
                  <a:lnTo>
                    <a:pt x="22232" y="28191"/>
                  </a:lnTo>
                  <a:lnTo>
                    <a:pt x="22206" y="28179"/>
                  </a:lnTo>
                  <a:lnTo>
                    <a:pt x="22181" y="28153"/>
                  </a:lnTo>
                  <a:lnTo>
                    <a:pt x="21903" y="27963"/>
                  </a:lnTo>
                  <a:lnTo>
                    <a:pt x="21713" y="27837"/>
                  </a:lnTo>
                  <a:lnTo>
                    <a:pt x="21612" y="27786"/>
                  </a:lnTo>
                  <a:lnTo>
                    <a:pt x="21511" y="27748"/>
                  </a:lnTo>
                  <a:lnTo>
                    <a:pt x="21460" y="27723"/>
                  </a:lnTo>
                  <a:lnTo>
                    <a:pt x="21409" y="27710"/>
                  </a:lnTo>
                  <a:lnTo>
                    <a:pt x="20764" y="26635"/>
                  </a:lnTo>
                  <a:lnTo>
                    <a:pt x="20043" y="25382"/>
                  </a:lnTo>
                  <a:lnTo>
                    <a:pt x="19663" y="24686"/>
                  </a:lnTo>
                  <a:lnTo>
                    <a:pt x="19284" y="23991"/>
                  </a:lnTo>
                  <a:lnTo>
                    <a:pt x="18550" y="22599"/>
                  </a:lnTo>
                  <a:lnTo>
                    <a:pt x="17816" y="21156"/>
                  </a:lnTo>
                  <a:lnTo>
                    <a:pt x="17082" y="19714"/>
                  </a:lnTo>
                  <a:lnTo>
                    <a:pt x="17069" y="19689"/>
                  </a:lnTo>
                  <a:lnTo>
                    <a:pt x="17031" y="19625"/>
                  </a:lnTo>
                  <a:lnTo>
                    <a:pt x="16715" y="18967"/>
                  </a:lnTo>
                  <a:lnTo>
                    <a:pt x="16399" y="18309"/>
                  </a:lnTo>
                  <a:lnTo>
                    <a:pt x="15791" y="16994"/>
                  </a:lnTo>
                  <a:lnTo>
                    <a:pt x="15462" y="16247"/>
                  </a:lnTo>
                  <a:lnTo>
                    <a:pt x="15146" y="15501"/>
                  </a:lnTo>
                  <a:lnTo>
                    <a:pt x="14501" y="14008"/>
                  </a:lnTo>
                  <a:lnTo>
                    <a:pt x="13856" y="12527"/>
                  </a:lnTo>
                  <a:lnTo>
                    <a:pt x="13210" y="11047"/>
                  </a:lnTo>
                  <a:lnTo>
                    <a:pt x="12565" y="9554"/>
                  </a:lnTo>
                  <a:lnTo>
                    <a:pt x="12236" y="8795"/>
                  </a:lnTo>
                  <a:lnTo>
                    <a:pt x="11932" y="8035"/>
                  </a:lnTo>
                  <a:lnTo>
                    <a:pt x="11629" y="7276"/>
                  </a:lnTo>
                  <a:lnTo>
                    <a:pt x="11338" y="6517"/>
                  </a:lnTo>
                  <a:lnTo>
                    <a:pt x="10768" y="4986"/>
                  </a:lnTo>
                  <a:lnTo>
                    <a:pt x="10465" y="4189"/>
                  </a:lnTo>
                  <a:lnTo>
                    <a:pt x="10148" y="3405"/>
                  </a:lnTo>
                  <a:lnTo>
                    <a:pt x="9984" y="3038"/>
                  </a:lnTo>
                  <a:lnTo>
                    <a:pt x="9819" y="2671"/>
                  </a:lnTo>
                  <a:lnTo>
                    <a:pt x="9769" y="2569"/>
                  </a:lnTo>
                  <a:lnTo>
                    <a:pt x="9781" y="2531"/>
                  </a:lnTo>
                  <a:lnTo>
                    <a:pt x="9781" y="2481"/>
                  </a:lnTo>
                  <a:lnTo>
                    <a:pt x="9781" y="2430"/>
                  </a:lnTo>
                  <a:lnTo>
                    <a:pt x="9769" y="2380"/>
                  </a:lnTo>
                  <a:lnTo>
                    <a:pt x="9668" y="2152"/>
                  </a:lnTo>
                  <a:lnTo>
                    <a:pt x="9566" y="1937"/>
                  </a:lnTo>
                  <a:lnTo>
                    <a:pt x="9427" y="1722"/>
                  </a:lnTo>
                  <a:lnTo>
                    <a:pt x="9288" y="1532"/>
                  </a:lnTo>
                  <a:lnTo>
                    <a:pt x="9174" y="1405"/>
                  </a:lnTo>
                  <a:lnTo>
                    <a:pt x="9060" y="1279"/>
                  </a:lnTo>
                  <a:lnTo>
                    <a:pt x="8946" y="1165"/>
                  </a:lnTo>
                  <a:lnTo>
                    <a:pt x="8820" y="1064"/>
                  </a:lnTo>
                  <a:lnTo>
                    <a:pt x="8554" y="861"/>
                  </a:lnTo>
                  <a:lnTo>
                    <a:pt x="8276" y="697"/>
                  </a:lnTo>
                  <a:lnTo>
                    <a:pt x="7921" y="507"/>
                  </a:lnTo>
                  <a:lnTo>
                    <a:pt x="7555" y="355"/>
                  </a:lnTo>
                  <a:lnTo>
                    <a:pt x="7175" y="229"/>
                  </a:lnTo>
                  <a:lnTo>
                    <a:pt x="6783" y="127"/>
                  </a:lnTo>
                  <a:lnTo>
                    <a:pt x="6568" y="77"/>
                  </a:lnTo>
                  <a:lnTo>
                    <a:pt x="6365" y="52"/>
                  </a:lnTo>
                  <a:lnTo>
                    <a:pt x="5935" y="14"/>
                  </a:lnTo>
                  <a:lnTo>
                    <a:pt x="572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7044025" y="4394775"/>
              <a:ext cx="231900" cy="272700"/>
            </a:xfrm>
            <a:custGeom>
              <a:avLst/>
              <a:gdLst/>
              <a:ahLst/>
              <a:cxnLst/>
              <a:rect l="l" t="t" r="r" b="b"/>
              <a:pathLst>
                <a:path w="9276" h="10908" extrusionOk="0">
                  <a:moveTo>
                    <a:pt x="7681" y="1"/>
                  </a:moveTo>
                  <a:lnTo>
                    <a:pt x="7630" y="26"/>
                  </a:lnTo>
                  <a:lnTo>
                    <a:pt x="7593" y="51"/>
                  </a:lnTo>
                  <a:lnTo>
                    <a:pt x="7542" y="77"/>
                  </a:lnTo>
                  <a:lnTo>
                    <a:pt x="7517" y="115"/>
                  </a:lnTo>
                  <a:lnTo>
                    <a:pt x="7491" y="165"/>
                  </a:lnTo>
                  <a:lnTo>
                    <a:pt x="7479" y="216"/>
                  </a:lnTo>
                  <a:lnTo>
                    <a:pt x="7466" y="267"/>
                  </a:lnTo>
                  <a:lnTo>
                    <a:pt x="7479" y="342"/>
                  </a:lnTo>
                  <a:lnTo>
                    <a:pt x="7517" y="406"/>
                  </a:lnTo>
                  <a:lnTo>
                    <a:pt x="6808" y="1367"/>
                  </a:lnTo>
                  <a:lnTo>
                    <a:pt x="6378" y="1962"/>
                  </a:lnTo>
                  <a:lnTo>
                    <a:pt x="5935" y="2557"/>
                  </a:lnTo>
                  <a:lnTo>
                    <a:pt x="5492" y="3151"/>
                  </a:lnTo>
                  <a:lnTo>
                    <a:pt x="5037" y="3822"/>
                  </a:lnTo>
                  <a:lnTo>
                    <a:pt x="4543" y="4505"/>
                  </a:lnTo>
                  <a:lnTo>
                    <a:pt x="4024" y="5188"/>
                  </a:lnTo>
                  <a:lnTo>
                    <a:pt x="3569" y="5770"/>
                  </a:lnTo>
                  <a:lnTo>
                    <a:pt x="3329" y="6061"/>
                  </a:lnTo>
                  <a:lnTo>
                    <a:pt x="3088" y="6352"/>
                  </a:lnTo>
                  <a:lnTo>
                    <a:pt x="3113" y="6327"/>
                  </a:lnTo>
                  <a:lnTo>
                    <a:pt x="2468" y="7048"/>
                  </a:lnTo>
                  <a:lnTo>
                    <a:pt x="2316" y="7226"/>
                  </a:lnTo>
                  <a:lnTo>
                    <a:pt x="2152" y="7390"/>
                  </a:lnTo>
                  <a:lnTo>
                    <a:pt x="2051" y="7491"/>
                  </a:lnTo>
                  <a:lnTo>
                    <a:pt x="1987" y="7517"/>
                  </a:lnTo>
                  <a:lnTo>
                    <a:pt x="1937" y="7555"/>
                  </a:lnTo>
                  <a:lnTo>
                    <a:pt x="1899" y="7605"/>
                  </a:lnTo>
                  <a:lnTo>
                    <a:pt x="1861" y="7656"/>
                  </a:lnTo>
                  <a:lnTo>
                    <a:pt x="1760" y="7833"/>
                  </a:lnTo>
                  <a:lnTo>
                    <a:pt x="1418" y="8377"/>
                  </a:lnTo>
                  <a:lnTo>
                    <a:pt x="1089" y="8921"/>
                  </a:lnTo>
                  <a:lnTo>
                    <a:pt x="925" y="9187"/>
                  </a:lnTo>
                  <a:lnTo>
                    <a:pt x="747" y="9452"/>
                  </a:lnTo>
                  <a:lnTo>
                    <a:pt x="596" y="9680"/>
                  </a:lnTo>
                  <a:lnTo>
                    <a:pt x="431" y="9895"/>
                  </a:lnTo>
                  <a:lnTo>
                    <a:pt x="77" y="10313"/>
                  </a:lnTo>
                  <a:lnTo>
                    <a:pt x="89" y="10287"/>
                  </a:lnTo>
                  <a:lnTo>
                    <a:pt x="51" y="10338"/>
                  </a:lnTo>
                  <a:lnTo>
                    <a:pt x="26" y="10376"/>
                  </a:lnTo>
                  <a:lnTo>
                    <a:pt x="14" y="10414"/>
                  </a:lnTo>
                  <a:lnTo>
                    <a:pt x="1" y="10452"/>
                  </a:lnTo>
                  <a:lnTo>
                    <a:pt x="1" y="10503"/>
                  </a:lnTo>
                  <a:lnTo>
                    <a:pt x="14" y="10591"/>
                  </a:lnTo>
                  <a:lnTo>
                    <a:pt x="64" y="10667"/>
                  </a:lnTo>
                  <a:lnTo>
                    <a:pt x="77" y="10705"/>
                  </a:lnTo>
                  <a:lnTo>
                    <a:pt x="89" y="10756"/>
                  </a:lnTo>
                  <a:lnTo>
                    <a:pt x="115" y="10794"/>
                  </a:lnTo>
                  <a:lnTo>
                    <a:pt x="165" y="10844"/>
                  </a:lnTo>
                  <a:lnTo>
                    <a:pt x="241" y="10882"/>
                  </a:lnTo>
                  <a:lnTo>
                    <a:pt x="330" y="10907"/>
                  </a:lnTo>
                  <a:lnTo>
                    <a:pt x="393" y="10895"/>
                  </a:lnTo>
                  <a:lnTo>
                    <a:pt x="482" y="10870"/>
                  </a:lnTo>
                  <a:lnTo>
                    <a:pt x="570" y="10832"/>
                  </a:lnTo>
                  <a:lnTo>
                    <a:pt x="823" y="10730"/>
                  </a:lnTo>
                  <a:lnTo>
                    <a:pt x="1076" y="10604"/>
                  </a:lnTo>
                  <a:lnTo>
                    <a:pt x="1570" y="10363"/>
                  </a:lnTo>
                  <a:lnTo>
                    <a:pt x="2051" y="10098"/>
                  </a:lnTo>
                  <a:lnTo>
                    <a:pt x="2392" y="9895"/>
                  </a:lnTo>
                  <a:lnTo>
                    <a:pt x="2734" y="9680"/>
                  </a:lnTo>
                  <a:lnTo>
                    <a:pt x="3063" y="9452"/>
                  </a:lnTo>
                  <a:lnTo>
                    <a:pt x="3379" y="9212"/>
                  </a:lnTo>
                  <a:lnTo>
                    <a:pt x="3683" y="8997"/>
                  </a:lnTo>
                  <a:lnTo>
                    <a:pt x="3974" y="8757"/>
                  </a:lnTo>
                  <a:lnTo>
                    <a:pt x="4265" y="8516"/>
                  </a:lnTo>
                  <a:lnTo>
                    <a:pt x="4543" y="8276"/>
                  </a:lnTo>
                  <a:lnTo>
                    <a:pt x="4809" y="8035"/>
                  </a:lnTo>
                  <a:lnTo>
                    <a:pt x="5075" y="7782"/>
                  </a:lnTo>
                  <a:lnTo>
                    <a:pt x="5328" y="7529"/>
                  </a:lnTo>
                  <a:lnTo>
                    <a:pt x="5568" y="7263"/>
                  </a:lnTo>
                  <a:lnTo>
                    <a:pt x="5808" y="6972"/>
                  </a:lnTo>
                  <a:lnTo>
                    <a:pt x="6049" y="6681"/>
                  </a:lnTo>
                  <a:lnTo>
                    <a:pt x="6504" y="6074"/>
                  </a:lnTo>
                  <a:lnTo>
                    <a:pt x="6732" y="5770"/>
                  </a:lnTo>
                  <a:lnTo>
                    <a:pt x="6947" y="5454"/>
                  </a:lnTo>
                  <a:lnTo>
                    <a:pt x="7365" y="4822"/>
                  </a:lnTo>
                  <a:lnTo>
                    <a:pt x="7719" y="4252"/>
                  </a:lnTo>
                  <a:lnTo>
                    <a:pt x="8086" y="3683"/>
                  </a:lnTo>
                  <a:lnTo>
                    <a:pt x="8099" y="3670"/>
                  </a:lnTo>
                  <a:lnTo>
                    <a:pt x="8314" y="3354"/>
                  </a:lnTo>
                  <a:lnTo>
                    <a:pt x="8541" y="3050"/>
                  </a:lnTo>
                  <a:lnTo>
                    <a:pt x="8997" y="2455"/>
                  </a:lnTo>
                  <a:lnTo>
                    <a:pt x="9035" y="2392"/>
                  </a:lnTo>
                  <a:lnTo>
                    <a:pt x="9060" y="2329"/>
                  </a:lnTo>
                  <a:lnTo>
                    <a:pt x="9111" y="2316"/>
                  </a:lnTo>
                  <a:lnTo>
                    <a:pt x="9149" y="2291"/>
                  </a:lnTo>
                  <a:lnTo>
                    <a:pt x="9187" y="2266"/>
                  </a:lnTo>
                  <a:lnTo>
                    <a:pt x="9225" y="2228"/>
                  </a:lnTo>
                  <a:lnTo>
                    <a:pt x="9250" y="2177"/>
                  </a:lnTo>
                  <a:lnTo>
                    <a:pt x="9275" y="2126"/>
                  </a:lnTo>
                  <a:lnTo>
                    <a:pt x="9275" y="2076"/>
                  </a:lnTo>
                  <a:lnTo>
                    <a:pt x="9275" y="2025"/>
                  </a:lnTo>
                  <a:lnTo>
                    <a:pt x="9250" y="1886"/>
                  </a:lnTo>
                  <a:lnTo>
                    <a:pt x="9212" y="1734"/>
                  </a:lnTo>
                  <a:lnTo>
                    <a:pt x="9161" y="1595"/>
                  </a:lnTo>
                  <a:lnTo>
                    <a:pt x="9111" y="1456"/>
                  </a:lnTo>
                  <a:lnTo>
                    <a:pt x="9035" y="1304"/>
                  </a:lnTo>
                  <a:lnTo>
                    <a:pt x="8959" y="1165"/>
                  </a:lnTo>
                  <a:lnTo>
                    <a:pt x="8769" y="887"/>
                  </a:lnTo>
                  <a:lnTo>
                    <a:pt x="8769" y="887"/>
                  </a:lnTo>
                  <a:lnTo>
                    <a:pt x="8795" y="912"/>
                  </a:lnTo>
                  <a:lnTo>
                    <a:pt x="8668" y="735"/>
                  </a:lnTo>
                  <a:lnTo>
                    <a:pt x="8567" y="595"/>
                  </a:lnTo>
                  <a:lnTo>
                    <a:pt x="8453" y="469"/>
                  </a:lnTo>
                  <a:lnTo>
                    <a:pt x="8339" y="342"/>
                  </a:lnTo>
                  <a:lnTo>
                    <a:pt x="8213" y="241"/>
                  </a:lnTo>
                  <a:lnTo>
                    <a:pt x="8086" y="140"/>
                  </a:lnTo>
                  <a:lnTo>
                    <a:pt x="7934" y="64"/>
                  </a:lnTo>
                  <a:lnTo>
                    <a:pt x="7846" y="26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155175" y="1611825"/>
              <a:ext cx="381500" cy="428000"/>
            </a:xfrm>
            <a:custGeom>
              <a:avLst/>
              <a:gdLst/>
              <a:ahLst/>
              <a:cxnLst/>
              <a:rect l="l" t="t" r="r" b="b"/>
              <a:pathLst>
                <a:path w="15260" h="17120" extrusionOk="0">
                  <a:moveTo>
                    <a:pt x="14893" y="11716"/>
                  </a:moveTo>
                  <a:lnTo>
                    <a:pt x="14884" y="11743"/>
                  </a:lnTo>
                  <a:lnTo>
                    <a:pt x="14880" y="11754"/>
                  </a:lnTo>
                  <a:lnTo>
                    <a:pt x="14893" y="11716"/>
                  </a:lnTo>
                  <a:close/>
                  <a:moveTo>
                    <a:pt x="5555" y="0"/>
                  </a:moveTo>
                  <a:lnTo>
                    <a:pt x="5505" y="25"/>
                  </a:lnTo>
                  <a:lnTo>
                    <a:pt x="5467" y="51"/>
                  </a:lnTo>
                  <a:lnTo>
                    <a:pt x="5112" y="329"/>
                  </a:lnTo>
                  <a:lnTo>
                    <a:pt x="4758" y="607"/>
                  </a:lnTo>
                  <a:lnTo>
                    <a:pt x="3607" y="1531"/>
                  </a:lnTo>
                  <a:lnTo>
                    <a:pt x="3037" y="1987"/>
                  </a:lnTo>
                  <a:lnTo>
                    <a:pt x="2455" y="2442"/>
                  </a:lnTo>
                  <a:lnTo>
                    <a:pt x="1899" y="2822"/>
                  </a:lnTo>
                  <a:lnTo>
                    <a:pt x="1607" y="2999"/>
                  </a:lnTo>
                  <a:lnTo>
                    <a:pt x="1329" y="3176"/>
                  </a:lnTo>
                  <a:lnTo>
                    <a:pt x="734" y="3517"/>
                  </a:lnTo>
                  <a:lnTo>
                    <a:pt x="469" y="3682"/>
                  </a:lnTo>
                  <a:lnTo>
                    <a:pt x="279" y="3783"/>
                  </a:lnTo>
                  <a:lnTo>
                    <a:pt x="241" y="3808"/>
                  </a:lnTo>
                  <a:lnTo>
                    <a:pt x="190" y="3834"/>
                  </a:lnTo>
                  <a:lnTo>
                    <a:pt x="152" y="3884"/>
                  </a:lnTo>
                  <a:lnTo>
                    <a:pt x="114" y="3948"/>
                  </a:lnTo>
                  <a:lnTo>
                    <a:pt x="89" y="4011"/>
                  </a:lnTo>
                  <a:lnTo>
                    <a:pt x="39" y="4062"/>
                  </a:lnTo>
                  <a:lnTo>
                    <a:pt x="13" y="4137"/>
                  </a:lnTo>
                  <a:lnTo>
                    <a:pt x="1" y="4213"/>
                  </a:lnTo>
                  <a:lnTo>
                    <a:pt x="13" y="4289"/>
                  </a:lnTo>
                  <a:lnTo>
                    <a:pt x="165" y="4682"/>
                  </a:lnTo>
                  <a:lnTo>
                    <a:pt x="330" y="5086"/>
                  </a:lnTo>
                  <a:lnTo>
                    <a:pt x="709" y="5972"/>
                  </a:lnTo>
                  <a:lnTo>
                    <a:pt x="1038" y="6719"/>
                  </a:lnTo>
                  <a:lnTo>
                    <a:pt x="1215" y="7098"/>
                  </a:lnTo>
                  <a:lnTo>
                    <a:pt x="1392" y="7465"/>
                  </a:lnTo>
                  <a:lnTo>
                    <a:pt x="1595" y="7832"/>
                  </a:lnTo>
                  <a:lnTo>
                    <a:pt x="1645" y="7933"/>
                  </a:lnTo>
                  <a:lnTo>
                    <a:pt x="1721" y="8072"/>
                  </a:lnTo>
                  <a:lnTo>
                    <a:pt x="1810" y="8224"/>
                  </a:lnTo>
                  <a:lnTo>
                    <a:pt x="2531" y="9540"/>
                  </a:lnTo>
                  <a:lnTo>
                    <a:pt x="2506" y="9502"/>
                  </a:lnTo>
                  <a:lnTo>
                    <a:pt x="2860" y="10122"/>
                  </a:lnTo>
                  <a:lnTo>
                    <a:pt x="3214" y="10742"/>
                  </a:lnTo>
                  <a:lnTo>
                    <a:pt x="3429" y="11084"/>
                  </a:lnTo>
                  <a:lnTo>
                    <a:pt x="3645" y="11438"/>
                  </a:lnTo>
                  <a:lnTo>
                    <a:pt x="3872" y="11780"/>
                  </a:lnTo>
                  <a:lnTo>
                    <a:pt x="4113" y="12121"/>
                  </a:lnTo>
                  <a:lnTo>
                    <a:pt x="4353" y="12463"/>
                  </a:lnTo>
                  <a:lnTo>
                    <a:pt x="4594" y="12792"/>
                  </a:lnTo>
                  <a:lnTo>
                    <a:pt x="4859" y="13121"/>
                  </a:lnTo>
                  <a:lnTo>
                    <a:pt x="5125" y="13437"/>
                  </a:lnTo>
                  <a:lnTo>
                    <a:pt x="5644" y="14032"/>
                  </a:lnTo>
                  <a:lnTo>
                    <a:pt x="6175" y="14627"/>
                  </a:lnTo>
                  <a:lnTo>
                    <a:pt x="6441" y="14905"/>
                  </a:lnTo>
                  <a:lnTo>
                    <a:pt x="6479" y="14968"/>
                  </a:lnTo>
                  <a:lnTo>
                    <a:pt x="6631" y="15171"/>
                  </a:lnTo>
                  <a:lnTo>
                    <a:pt x="6795" y="15373"/>
                  </a:lnTo>
                  <a:lnTo>
                    <a:pt x="7036" y="15651"/>
                  </a:lnTo>
                  <a:lnTo>
                    <a:pt x="7327" y="15980"/>
                  </a:lnTo>
                  <a:lnTo>
                    <a:pt x="7491" y="16145"/>
                  </a:lnTo>
                  <a:lnTo>
                    <a:pt x="7656" y="16297"/>
                  </a:lnTo>
                  <a:lnTo>
                    <a:pt x="7807" y="16423"/>
                  </a:lnTo>
                  <a:lnTo>
                    <a:pt x="7972" y="16537"/>
                  </a:lnTo>
                  <a:lnTo>
                    <a:pt x="8149" y="16651"/>
                  </a:lnTo>
                  <a:lnTo>
                    <a:pt x="8326" y="16752"/>
                  </a:lnTo>
                  <a:lnTo>
                    <a:pt x="8503" y="16841"/>
                  </a:lnTo>
                  <a:lnTo>
                    <a:pt x="8693" y="16904"/>
                  </a:lnTo>
                  <a:lnTo>
                    <a:pt x="8895" y="16967"/>
                  </a:lnTo>
                  <a:lnTo>
                    <a:pt x="9085" y="17018"/>
                  </a:lnTo>
                  <a:lnTo>
                    <a:pt x="9288" y="17056"/>
                  </a:lnTo>
                  <a:lnTo>
                    <a:pt x="9503" y="17094"/>
                  </a:lnTo>
                  <a:lnTo>
                    <a:pt x="9705" y="17107"/>
                  </a:lnTo>
                  <a:lnTo>
                    <a:pt x="9908" y="17119"/>
                  </a:lnTo>
                  <a:lnTo>
                    <a:pt x="10135" y="17107"/>
                  </a:lnTo>
                  <a:lnTo>
                    <a:pt x="10351" y="17081"/>
                  </a:lnTo>
                  <a:lnTo>
                    <a:pt x="10566" y="17043"/>
                  </a:lnTo>
                  <a:lnTo>
                    <a:pt x="10768" y="16980"/>
                  </a:lnTo>
                  <a:lnTo>
                    <a:pt x="10971" y="16904"/>
                  </a:lnTo>
                  <a:lnTo>
                    <a:pt x="11160" y="16816"/>
                  </a:lnTo>
                  <a:lnTo>
                    <a:pt x="11363" y="16714"/>
                  </a:lnTo>
                  <a:lnTo>
                    <a:pt x="11540" y="16613"/>
                  </a:lnTo>
                  <a:lnTo>
                    <a:pt x="11717" y="16487"/>
                  </a:lnTo>
                  <a:lnTo>
                    <a:pt x="11894" y="16360"/>
                  </a:lnTo>
                  <a:lnTo>
                    <a:pt x="12071" y="16233"/>
                  </a:lnTo>
                  <a:lnTo>
                    <a:pt x="12236" y="16094"/>
                  </a:lnTo>
                  <a:lnTo>
                    <a:pt x="12552" y="15803"/>
                  </a:lnTo>
                  <a:lnTo>
                    <a:pt x="12843" y="15487"/>
                  </a:lnTo>
                  <a:lnTo>
                    <a:pt x="13122" y="15145"/>
                  </a:lnTo>
                  <a:lnTo>
                    <a:pt x="13375" y="14804"/>
                  </a:lnTo>
                  <a:lnTo>
                    <a:pt x="13602" y="14437"/>
                  </a:lnTo>
                  <a:lnTo>
                    <a:pt x="13830" y="14057"/>
                  </a:lnTo>
                  <a:lnTo>
                    <a:pt x="14033" y="13678"/>
                  </a:lnTo>
                  <a:lnTo>
                    <a:pt x="14235" y="13285"/>
                  </a:lnTo>
                  <a:lnTo>
                    <a:pt x="14425" y="12906"/>
                  </a:lnTo>
                  <a:lnTo>
                    <a:pt x="14602" y="12514"/>
                  </a:lnTo>
                  <a:lnTo>
                    <a:pt x="14754" y="12121"/>
                  </a:lnTo>
                  <a:lnTo>
                    <a:pt x="14884" y="11743"/>
                  </a:lnTo>
                  <a:lnTo>
                    <a:pt x="14981" y="11425"/>
                  </a:lnTo>
                  <a:lnTo>
                    <a:pt x="15070" y="11096"/>
                  </a:lnTo>
                  <a:lnTo>
                    <a:pt x="15133" y="10768"/>
                  </a:lnTo>
                  <a:lnTo>
                    <a:pt x="15197" y="10439"/>
                  </a:lnTo>
                  <a:lnTo>
                    <a:pt x="15235" y="10122"/>
                  </a:lnTo>
                  <a:lnTo>
                    <a:pt x="15260" y="9806"/>
                  </a:lnTo>
                  <a:lnTo>
                    <a:pt x="15260" y="9629"/>
                  </a:lnTo>
                  <a:lnTo>
                    <a:pt x="15260" y="9464"/>
                  </a:lnTo>
                  <a:lnTo>
                    <a:pt x="15247" y="9135"/>
                  </a:lnTo>
                  <a:lnTo>
                    <a:pt x="15222" y="9009"/>
                  </a:lnTo>
                  <a:lnTo>
                    <a:pt x="15197" y="8882"/>
                  </a:lnTo>
                  <a:lnTo>
                    <a:pt x="15146" y="8768"/>
                  </a:lnTo>
                  <a:lnTo>
                    <a:pt x="15095" y="8654"/>
                  </a:lnTo>
                  <a:lnTo>
                    <a:pt x="15045" y="8566"/>
                  </a:lnTo>
                  <a:lnTo>
                    <a:pt x="14981" y="8503"/>
                  </a:lnTo>
                  <a:lnTo>
                    <a:pt x="14906" y="8439"/>
                  </a:lnTo>
                  <a:lnTo>
                    <a:pt x="14830" y="8376"/>
                  </a:lnTo>
                  <a:lnTo>
                    <a:pt x="14551" y="8199"/>
                  </a:lnTo>
                  <a:lnTo>
                    <a:pt x="13969" y="7819"/>
                  </a:lnTo>
                  <a:lnTo>
                    <a:pt x="13299" y="7364"/>
                  </a:lnTo>
                  <a:lnTo>
                    <a:pt x="12982" y="7136"/>
                  </a:lnTo>
                  <a:lnTo>
                    <a:pt x="12666" y="6883"/>
                  </a:lnTo>
                  <a:lnTo>
                    <a:pt x="12641" y="6870"/>
                  </a:lnTo>
                  <a:lnTo>
                    <a:pt x="12375" y="6643"/>
                  </a:lnTo>
                  <a:lnTo>
                    <a:pt x="12109" y="6402"/>
                  </a:lnTo>
                  <a:lnTo>
                    <a:pt x="11565" y="5896"/>
                  </a:lnTo>
                  <a:lnTo>
                    <a:pt x="11287" y="5656"/>
                  </a:lnTo>
                  <a:lnTo>
                    <a:pt x="10996" y="5415"/>
                  </a:lnTo>
                  <a:lnTo>
                    <a:pt x="10680" y="5137"/>
                  </a:lnTo>
                  <a:lnTo>
                    <a:pt x="10363" y="4871"/>
                  </a:lnTo>
                  <a:lnTo>
                    <a:pt x="9832" y="4378"/>
                  </a:lnTo>
                  <a:lnTo>
                    <a:pt x="9288" y="3859"/>
                  </a:lnTo>
                  <a:lnTo>
                    <a:pt x="8756" y="3340"/>
                  </a:lnTo>
                  <a:lnTo>
                    <a:pt x="8187" y="2784"/>
                  </a:lnTo>
                  <a:lnTo>
                    <a:pt x="7896" y="2505"/>
                  </a:lnTo>
                  <a:lnTo>
                    <a:pt x="7618" y="2214"/>
                  </a:lnTo>
                  <a:lnTo>
                    <a:pt x="7339" y="1923"/>
                  </a:lnTo>
                  <a:lnTo>
                    <a:pt x="7073" y="1607"/>
                  </a:lnTo>
                  <a:lnTo>
                    <a:pt x="6808" y="1291"/>
                  </a:lnTo>
                  <a:lnTo>
                    <a:pt x="6567" y="962"/>
                  </a:lnTo>
                  <a:lnTo>
                    <a:pt x="6213" y="481"/>
                  </a:lnTo>
                  <a:lnTo>
                    <a:pt x="6061" y="253"/>
                  </a:lnTo>
                  <a:lnTo>
                    <a:pt x="5985" y="139"/>
                  </a:lnTo>
                  <a:lnTo>
                    <a:pt x="5998" y="177"/>
                  </a:lnTo>
                  <a:lnTo>
                    <a:pt x="6011" y="202"/>
                  </a:lnTo>
                  <a:lnTo>
                    <a:pt x="6011" y="215"/>
                  </a:lnTo>
                  <a:lnTo>
                    <a:pt x="5973" y="127"/>
                  </a:lnTo>
                  <a:lnTo>
                    <a:pt x="5909" y="63"/>
                  </a:lnTo>
                  <a:lnTo>
                    <a:pt x="5871" y="38"/>
                  </a:lnTo>
                  <a:lnTo>
                    <a:pt x="5834" y="25"/>
                  </a:lnTo>
                  <a:lnTo>
                    <a:pt x="5783" y="13"/>
                  </a:lnTo>
                  <a:lnTo>
                    <a:pt x="5745" y="13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8C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5972025" y="1286000"/>
              <a:ext cx="212600" cy="259400"/>
            </a:xfrm>
            <a:custGeom>
              <a:avLst/>
              <a:gdLst/>
              <a:ahLst/>
              <a:cxnLst/>
              <a:rect l="l" t="t" r="r" b="b"/>
              <a:pathLst>
                <a:path w="8504" h="10376" extrusionOk="0">
                  <a:moveTo>
                    <a:pt x="608" y="368"/>
                  </a:moveTo>
                  <a:lnTo>
                    <a:pt x="621" y="380"/>
                  </a:lnTo>
                  <a:lnTo>
                    <a:pt x="615" y="373"/>
                  </a:lnTo>
                  <a:lnTo>
                    <a:pt x="608" y="368"/>
                  </a:lnTo>
                  <a:close/>
                  <a:moveTo>
                    <a:pt x="2430" y="2860"/>
                  </a:moveTo>
                  <a:lnTo>
                    <a:pt x="2632" y="2873"/>
                  </a:lnTo>
                  <a:lnTo>
                    <a:pt x="2620" y="2886"/>
                  </a:lnTo>
                  <a:lnTo>
                    <a:pt x="2430" y="2860"/>
                  </a:lnTo>
                  <a:close/>
                  <a:moveTo>
                    <a:pt x="3202" y="2999"/>
                  </a:moveTo>
                  <a:lnTo>
                    <a:pt x="3227" y="3050"/>
                  </a:lnTo>
                  <a:lnTo>
                    <a:pt x="3214" y="3050"/>
                  </a:lnTo>
                  <a:lnTo>
                    <a:pt x="3202" y="2999"/>
                  </a:lnTo>
                  <a:close/>
                  <a:moveTo>
                    <a:pt x="3063" y="3379"/>
                  </a:moveTo>
                  <a:lnTo>
                    <a:pt x="3075" y="3404"/>
                  </a:lnTo>
                  <a:lnTo>
                    <a:pt x="3079" y="3404"/>
                  </a:lnTo>
                  <a:lnTo>
                    <a:pt x="3063" y="3379"/>
                  </a:lnTo>
                  <a:close/>
                  <a:moveTo>
                    <a:pt x="722" y="1"/>
                  </a:moveTo>
                  <a:lnTo>
                    <a:pt x="684" y="13"/>
                  </a:lnTo>
                  <a:lnTo>
                    <a:pt x="608" y="39"/>
                  </a:lnTo>
                  <a:lnTo>
                    <a:pt x="583" y="77"/>
                  </a:lnTo>
                  <a:lnTo>
                    <a:pt x="557" y="102"/>
                  </a:lnTo>
                  <a:lnTo>
                    <a:pt x="545" y="140"/>
                  </a:lnTo>
                  <a:lnTo>
                    <a:pt x="532" y="178"/>
                  </a:lnTo>
                  <a:lnTo>
                    <a:pt x="532" y="254"/>
                  </a:lnTo>
                  <a:lnTo>
                    <a:pt x="570" y="317"/>
                  </a:lnTo>
                  <a:lnTo>
                    <a:pt x="615" y="373"/>
                  </a:lnTo>
                  <a:lnTo>
                    <a:pt x="671" y="418"/>
                  </a:lnTo>
                  <a:lnTo>
                    <a:pt x="709" y="444"/>
                  </a:lnTo>
                  <a:lnTo>
                    <a:pt x="722" y="456"/>
                  </a:lnTo>
                  <a:lnTo>
                    <a:pt x="772" y="482"/>
                  </a:lnTo>
                  <a:lnTo>
                    <a:pt x="1013" y="646"/>
                  </a:lnTo>
                  <a:lnTo>
                    <a:pt x="1405" y="886"/>
                  </a:lnTo>
                  <a:lnTo>
                    <a:pt x="1038" y="760"/>
                  </a:lnTo>
                  <a:lnTo>
                    <a:pt x="760" y="684"/>
                  </a:lnTo>
                  <a:lnTo>
                    <a:pt x="481" y="595"/>
                  </a:lnTo>
                  <a:lnTo>
                    <a:pt x="507" y="608"/>
                  </a:lnTo>
                  <a:lnTo>
                    <a:pt x="380" y="557"/>
                  </a:lnTo>
                  <a:lnTo>
                    <a:pt x="393" y="570"/>
                  </a:lnTo>
                  <a:lnTo>
                    <a:pt x="317" y="545"/>
                  </a:lnTo>
                  <a:lnTo>
                    <a:pt x="241" y="557"/>
                  </a:lnTo>
                  <a:lnTo>
                    <a:pt x="190" y="570"/>
                  </a:lnTo>
                  <a:lnTo>
                    <a:pt x="152" y="608"/>
                  </a:lnTo>
                  <a:lnTo>
                    <a:pt x="140" y="621"/>
                  </a:lnTo>
                  <a:lnTo>
                    <a:pt x="115" y="646"/>
                  </a:lnTo>
                  <a:lnTo>
                    <a:pt x="89" y="684"/>
                  </a:lnTo>
                  <a:lnTo>
                    <a:pt x="64" y="760"/>
                  </a:lnTo>
                  <a:lnTo>
                    <a:pt x="64" y="798"/>
                  </a:lnTo>
                  <a:lnTo>
                    <a:pt x="64" y="836"/>
                  </a:lnTo>
                  <a:lnTo>
                    <a:pt x="89" y="874"/>
                  </a:lnTo>
                  <a:lnTo>
                    <a:pt x="102" y="899"/>
                  </a:lnTo>
                  <a:lnTo>
                    <a:pt x="165" y="962"/>
                  </a:lnTo>
                  <a:lnTo>
                    <a:pt x="228" y="1013"/>
                  </a:lnTo>
                  <a:lnTo>
                    <a:pt x="330" y="1089"/>
                  </a:lnTo>
                  <a:lnTo>
                    <a:pt x="431" y="1152"/>
                  </a:lnTo>
                  <a:lnTo>
                    <a:pt x="697" y="1317"/>
                  </a:lnTo>
                  <a:lnTo>
                    <a:pt x="950" y="1468"/>
                  </a:lnTo>
                  <a:lnTo>
                    <a:pt x="1481" y="1759"/>
                  </a:lnTo>
                  <a:lnTo>
                    <a:pt x="1759" y="1899"/>
                  </a:lnTo>
                  <a:lnTo>
                    <a:pt x="2038" y="2038"/>
                  </a:lnTo>
                  <a:lnTo>
                    <a:pt x="2240" y="2114"/>
                  </a:lnTo>
                  <a:lnTo>
                    <a:pt x="2443" y="2202"/>
                  </a:lnTo>
                  <a:lnTo>
                    <a:pt x="2443" y="2202"/>
                  </a:lnTo>
                  <a:lnTo>
                    <a:pt x="1620" y="2190"/>
                  </a:lnTo>
                  <a:lnTo>
                    <a:pt x="1051" y="2177"/>
                  </a:lnTo>
                  <a:lnTo>
                    <a:pt x="481" y="2152"/>
                  </a:lnTo>
                  <a:lnTo>
                    <a:pt x="507" y="2152"/>
                  </a:lnTo>
                  <a:lnTo>
                    <a:pt x="330" y="2139"/>
                  </a:lnTo>
                  <a:lnTo>
                    <a:pt x="279" y="2152"/>
                  </a:lnTo>
                  <a:lnTo>
                    <a:pt x="241" y="2164"/>
                  </a:lnTo>
                  <a:lnTo>
                    <a:pt x="165" y="2164"/>
                  </a:lnTo>
                  <a:lnTo>
                    <a:pt x="102" y="2190"/>
                  </a:lnTo>
                  <a:lnTo>
                    <a:pt x="39" y="2240"/>
                  </a:lnTo>
                  <a:lnTo>
                    <a:pt x="13" y="2278"/>
                  </a:lnTo>
                  <a:lnTo>
                    <a:pt x="1" y="2316"/>
                  </a:lnTo>
                  <a:lnTo>
                    <a:pt x="1" y="2354"/>
                  </a:lnTo>
                  <a:lnTo>
                    <a:pt x="1" y="2392"/>
                  </a:lnTo>
                  <a:lnTo>
                    <a:pt x="26" y="2468"/>
                  </a:lnTo>
                  <a:lnTo>
                    <a:pt x="51" y="2506"/>
                  </a:lnTo>
                  <a:lnTo>
                    <a:pt x="77" y="2544"/>
                  </a:lnTo>
                  <a:lnTo>
                    <a:pt x="152" y="2595"/>
                  </a:lnTo>
                  <a:lnTo>
                    <a:pt x="266" y="2670"/>
                  </a:lnTo>
                  <a:lnTo>
                    <a:pt x="380" y="2734"/>
                  </a:lnTo>
                  <a:lnTo>
                    <a:pt x="519" y="2810"/>
                  </a:lnTo>
                  <a:lnTo>
                    <a:pt x="671" y="2886"/>
                  </a:lnTo>
                  <a:lnTo>
                    <a:pt x="810" y="2936"/>
                  </a:lnTo>
                  <a:lnTo>
                    <a:pt x="975" y="2987"/>
                  </a:lnTo>
                  <a:lnTo>
                    <a:pt x="1215" y="3063"/>
                  </a:lnTo>
                  <a:lnTo>
                    <a:pt x="1468" y="3126"/>
                  </a:lnTo>
                  <a:lnTo>
                    <a:pt x="1721" y="3177"/>
                  </a:lnTo>
                  <a:lnTo>
                    <a:pt x="1974" y="3227"/>
                  </a:lnTo>
                  <a:lnTo>
                    <a:pt x="2228" y="3252"/>
                  </a:lnTo>
                  <a:lnTo>
                    <a:pt x="2493" y="3278"/>
                  </a:lnTo>
                  <a:lnTo>
                    <a:pt x="2759" y="3290"/>
                  </a:lnTo>
                  <a:lnTo>
                    <a:pt x="3025" y="3303"/>
                  </a:lnTo>
                  <a:lnTo>
                    <a:pt x="3050" y="3354"/>
                  </a:lnTo>
                  <a:lnTo>
                    <a:pt x="3088" y="3404"/>
                  </a:lnTo>
                  <a:lnTo>
                    <a:pt x="3079" y="3404"/>
                  </a:lnTo>
                  <a:lnTo>
                    <a:pt x="3113" y="3455"/>
                  </a:lnTo>
                  <a:lnTo>
                    <a:pt x="3214" y="3619"/>
                  </a:lnTo>
                  <a:lnTo>
                    <a:pt x="3316" y="3797"/>
                  </a:lnTo>
                  <a:lnTo>
                    <a:pt x="3632" y="4454"/>
                  </a:lnTo>
                  <a:lnTo>
                    <a:pt x="3822" y="4809"/>
                  </a:lnTo>
                  <a:lnTo>
                    <a:pt x="3822" y="4809"/>
                  </a:lnTo>
                  <a:lnTo>
                    <a:pt x="3771" y="4796"/>
                  </a:lnTo>
                  <a:lnTo>
                    <a:pt x="3328" y="4720"/>
                  </a:lnTo>
                  <a:lnTo>
                    <a:pt x="3101" y="4670"/>
                  </a:lnTo>
                  <a:lnTo>
                    <a:pt x="2873" y="4594"/>
                  </a:lnTo>
                  <a:lnTo>
                    <a:pt x="2430" y="4429"/>
                  </a:lnTo>
                  <a:lnTo>
                    <a:pt x="2012" y="4290"/>
                  </a:lnTo>
                  <a:lnTo>
                    <a:pt x="1911" y="4265"/>
                  </a:lnTo>
                  <a:lnTo>
                    <a:pt x="1797" y="4239"/>
                  </a:lnTo>
                  <a:lnTo>
                    <a:pt x="1671" y="4227"/>
                  </a:lnTo>
                  <a:lnTo>
                    <a:pt x="1608" y="4239"/>
                  </a:lnTo>
                  <a:lnTo>
                    <a:pt x="1544" y="4252"/>
                  </a:lnTo>
                  <a:lnTo>
                    <a:pt x="1468" y="4303"/>
                  </a:lnTo>
                  <a:lnTo>
                    <a:pt x="1430" y="4341"/>
                  </a:lnTo>
                  <a:lnTo>
                    <a:pt x="1405" y="4379"/>
                  </a:lnTo>
                  <a:lnTo>
                    <a:pt x="1367" y="4442"/>
                  </a:lnTo>
                  <a:lnTo>
                    <a:pt x="1354" y="4530"/>
                  </a:lnTo>
                  <a:lnTo>
                    <a:pt x="1367" y="4619"/>
                  </a:lnTo>
                  <a:lnTo>
                    <a:pt x="1405" y="4720"/>
                  </a:lnTo>
                  <a:lnTo>
                    <a:pt x="1468" y="4834"/>
                  </a:lnTo>
                  <a:lnTo>
                    <a:pt x="1544" y="4948"/>
                  </a:lnTo>
                  <a:lnTo>
                    <a:pt x="1633" y="5062"/>
                  </a:lnTo>
                  <a:lnTo>
                    <a:pt x="1721" y="5150"/>
                  </a:lnTo>
                  <a:lnTo>
                    <a:pt x="1835" y="5264"/>
                  </a:lnTo>
                  <a:lnTo>
                    <a:pt x="1949" y="5353"/>
                  </a:lnTo>
                  <a:lnTo>
                    <a:pt x="2076" y="5441"/>
                  </a:lnTo>
                  <a:lnTo>
                    <a:pt x="2215" y="5530"/>
                  </a:lnTo>
                  <a:lnTo>
                    <a:pt x="2443" y="5644"/>
                  </a:lnTo>
                  <a:lnTo>
                    <a:pt x="2670" y="5758"/>
                  </a:lnTo>
                  <a:lnTo>
                    <a:pt x="2923" y="5859"/>
                  </a:lnTo>
                  <a:lnTo>
                    <a:pt x="3176" y="5973"/>
                  </a:lnTo>
                  <a:lnTo>
                    <a:pt x="3278" y="6036"/>
                  </a:lnTo>
                  <a:lnTo>
                    <a:pt x="3328" y="6074"/>
                  </a:lnTo>
                  <a:lnTo>
                    <a:pt x="3366" y="6112"/>
                  </a:lnTo>
                  <a:lnTo>
                    <a:pt x="3404" y="6163"/>
                  </a:lnTo>
                  <a:lnTo>
                    <a:pt x="3455" y="6251"/>
                  </a:lnTo>
                  <a:lnTo>
                    <a:pt x="3543" y="6454"/>
                  </a:lnTo>
                  <a:lnTo>
                    <a:pt x="3632" y="6656"/>
                  </a:lnTo>
                  <a:lnTo>
                    <a:pt x="3721" y="6896"/>
                  </a:lnTo>
                  <a:lnTo>
                    <a:pt x="3834" y="7124"/>
                  </a:lnTo>
                  <a:lnTo>
                    <a:pt x="3948" y="7314"/>
                  </a:lnTo>
                  <a:lnTo>
                    <a:pt x="4012" y="7403"/>
                  </a:lnTo>
                  <a:lnTo>
                    <a:pt x="4075" y="7491"/>
                  </a:lnTo>
                  <a:lnTo>
                    <a:pt x="4151" y="7554"/>
                  </a:lnTo>
                  <a:lnTo>
                    <a:pt x="4227" y="7618"/>
                  </a:lnTo>
                  <a:lnTo>
                    <a:pt x="4315" y="7668"/>
                  </a:lnTo>
                  <a:lnTo>
                    <a:pt x="4404" y="7719"/>
                  </a:lnTo>
                  <a:lnTo>
                    <a:pt x="4568" y="7795"/>
                  </a:lnTo>
                  <a:lnTo>
                    <a:pt x="4733" y="7858"/>
                  </a:lnTo>
                  <a:lnTo>
                    <a:pt x="4847" y="7909"/>
                  </a:lnTo>
                  <a:lnTo>
                    <a:pt x="4961" y="7947"/>
                  </a:lnTo>
                  <a:lnTo>
                    <a:pt x="5011" y="7972"/>
                  </a:lnTo>
                  <a:lnTo>
                    <a:pt x="5036" y="7997"/>
                  </a:lnTo>
                  <a:lnTo>
                    <a:pt x="5087" y="8048"/>
                  </a:lnTo>
                  <a:lnTo>
                    <a:pt x="5138" y="8111"/>
                  </a:lnTo>
                  <a:lnTo>
                    <a:pt x="5214" y="8238"/>
                  </a:lnTo>
                  <a:lnTo>
                    <a:pt x="5277" y="8377"/>
                  </a:lnTo>
                  <a:lnTo>
                    <a:pt x="5277" y="8352"/>
                  </a:lnTo>
                  <a:lnTo>
                    <a:pt x="5505" y="8820"/>
                  </a:lnTo>
                  <a:lnTo>
                    <a:pt x="5631" y="9047"/>
                  </a:lnTo>
                  <a:lnTo>
                    <a:pt x="5758" y="9275"/>
                  </a:lnTo>
                  <a:lnTo>
                    <a:pt x="6049" y="9769"/>
                  </a:lnTo>
                  <a:lnTo>
                    <a:pt x="6327" y="10275"/>
                  </a:lnTo>
                  <a:lnTo>
                    <a:pt x="6352" y="10325"/>
                  </a:lnTo>
                  <a:lnTo>
                    <a:pt x="6403" y="10351"/>
                  </a:lnTo>
                  <a:lnTo>
                    <a:pt x="6454" y="10376"/>
                  </a:lnTo>
                  <a:lnTo>
                    <a:pt x="6555" y="10376"/>
                  </a:lnTo>
                  <a:lnTo>
                    <a:pt x="6605" y="10351"/>
                  </a:lnTo>
                  <a:lnTo>
                    <a:pt x="6643" y="10325"/>
                  </a:lnTo>
                  <a:lnTo>
                    <a:pt x="6669" y="10300"/>
                  </a:lnTo>
                  <a:lnTo>
                    <a:pt x="6681" y="10262"/>
                  </a:lnTo>
                  <a:lnTo>
                    <a:pt x="6694" y="10224"/>
                  </a:lnTo>
                  <a:lnTo>
                    <a:pt x="6707" y="10148"/>
                  </a:lnTo>
                  <a:lnTo>
                    <a:pt x="6681" y="10072"/>
                  </a:lnTo>
                  <a:lnTo>
                    <a:pt x="6593" y="9908"/>
                  </a:lnTo>
                  <a:lnTo>
                    <a:pt x="6618" y="9908"/>
                  </a:lnTo>
                  <a:lnTo>
                    <a:pt x="6820" y="9870"/>
                  </a:lnTo>
                  <a:lnTo>
                    <a:pt x="6846" y="9870"/>
                  </a:lnTo>
                  <a:lnTo>
                    <a:pt x="7175" y="9781"/>
                  </a:lnTo>
                  <a:lnTo>
                    <a:pt x="7491" y="9680"/>
                  </a:lnTo>
                  <a:lnTo>
                    <a:pt x="7656" y="9617"/>
                  </a:lnTo>
                  <a:lnTo>
                    <a:pt x="7807" y="9541"/>
                  </a:lnTo>
                  <a:lnTo>
                    <a:pt x="7947" y="9452"/>
                  </a:lnTo>
                  <a:lnTo>
                    <a:pt x="8010" y="9402"/>
                  </a:lnTo>
                  <a:lnTo>
                    <a:pt x="8073" y="9338"/>
                  </a:lnTo>
                  <a:lnTo>
                    <a:pt x="8086" y="9326"/>
                  </a:lnTo>
                  <a:lnTo>
                    <a:pt x="8111" y="9389"/>
                  </a:lnTo>
                  <a:lnTo>
                    <a:pt x="8149" y="9440"/>
                  </a:lnTo>
                  <a:lnTo>
                    <a:pt x="8200" y="9478"/>
                  </a:lnTo>
                  <a:lnTo>
                    <a:pt x="8250" y="9503"/>
                  </a:lnTo>
                  <a:lnTo>
                    <a:pt x="8301" y="9516"/>
                  </a:lnTo>
                  <a:lnTo>
                    <a:pt x="8339" y="9503"/>
                  </a:lnTo>
                  <a:lnTo>
                    <a:pt x="8389" y="9490"/>
                  </a:lnTo>
                  <a:lnTo>
                    <a:pt x="8415" y="9478"/>
                  </a:lnTo>
                  <a:lnTo>
                    <a:pt x="8453" y="9452"/>
                  </a:lnTo>
                  <a:lnTo>
                    <a:pt x="8491" y="9389"/>
                  </a:lnTo>
                  <a:lnTo>
                    <a:pt x="8503" y="9351"/>
                  </a:lnTo>
                  <a:lnTo>
                    <a:pt x="8503" y="9300"/>
                  </a:lnTo>
                  <a:lnTo>
                    <a:pt x="8503" y="9263"/>
                  </a:lnTo>
                  <a:lnTo>
                    <a:pt x="8491" y="9225"/>
                  </a:lnTo>
                  <a:lnTo>
                    <a:pt x="8465" y="9187"/>
                  </a:lnTo>
                  <a:lnTo>
                    <a:pt x="8263" y="8731"/>
                  </a:lnTo>
                  <a:lnTo>
                    <a:pt x="8149" y="8516"/>
                  </a:lnTo>
                  <a:lnTo>
                    <a:pt x="8035" y="8288"/>
                  </a:lnTo>
                  <a:lnTo>
                    <a:pt x="7795" y="7871"/>
                  </a:lnTo>
                  <a:lnTo>
                    <a:pt x="7567" y="7453"/>
                  </a:lnTo>
                  <a:lnTo>
                    <a:pt x="7466" y="7238"/>
                  </a:lnTo>
                  <a:lnTo>
                    <a:pt x="7377" y="7010"/>
                  </a:lnTo>
                  <a:lnTo>
                    <a:pt x="7377" y="6985"/>
                  </a:lnTo>
                  <a:lnTo>
                    <a:pt x="7251" y="6580"/>
                  </a:lnTo>
                  <a:lnTo>
                    <a:pt x="7149" y="6163"/>
                  </a:lnTo>
                  <a:lnTo>
                    <a:pt x="7124" y="6011"/>
                  </a:lnTo>
                  <a:lnTo>
                    <a:pt x="7099" y="5910"/>
                  </a:lnTo>
                  <a:lnTo>
                    <a:pt x="7086" y="5846"/>
                  </a:lnTo>
                  <a:lnTo>
                    <a:pt x="7074" y="5770"/>
                  </a:lnTo>
                  <a:lnTo>
                    <a:pt x="7036" y="5631"/>
                  </a:lnTo>
                  <a:lnTo>
                    <a:pt x="6985" y="5530"/>
                  </a:lnTo>
                  <a:lnTo>
                    <a:pt x="6934" y="5429"/>
                  </a:lnTo>
                  <a:lnTo>
                    <a:pt x="6934" y="5429"/>
                  </a:lnTo>
                  <a:lnTo>
                    <a:pt x="6947" y="5441"/>
                  </a:lnTo>
                  <a:lnTo>
                    <a:pt x="6846" y="5239"/>
                  </a:lnTo>
                  <a:lnTo>
                    <a:pt x="6656" y="4897"/>
                  </a:lnTo>
                  <a:lnTo>
                    <a:pt x="6378" y="4417"/>
                  </a:lnTo>
                  <a:lnTo>
                    <a:pt x="6112" y="3923"/>
                  </a:lnTo>
                  <a:lnTo>
                    <a:pt x="5859" y="3442"/>
                  </a:lnTo>
                  <a:lnTo>
                    <a:pt x="5631" y="2961"/>
                  </a:lnTo>
                  <a:lnTo>
                    <a:pt x="5391" y="2481"/>
                  </a:lnTo>
                  <a:lnTo>
                    <a:pt x="5264" y="2228"/>
                  </a:lnTo>
                  <a:lnTo>
                    <a:pt x="5125" y="1975"/>
                  </a:lnTo>
                  <a:lnTo>
                    <a:pt x="5049" y="1873"/>
                  </a:lnTo>
                  <a:lnTo>
                    <a:pt x="4961" y="1759"/>
                  </a:lnTo>
                  <a:lnTo>
                    <a:pt x="4872" y="1671"/>
                  </a:lnTo>
                  <a:lnTo>
                    <a:pt x="4771" y="1582"/>
                  </a:lnTo>
                  <a:lnTo>
                    <a:pt x="4695" y="1544"/>
                  </a:lnTo>
                  <a:lnTo>
                    <a:pt x="4619" y="1506"/>
                  </a:lnTo>
                  <a:lnTo>
                    <a:pt x="4467" y="1456"/>
                  </a:lnTo>
                  <a:lnTo>
                    <a:pt x="4125" y="1355"/>
                  </a:lnTo>
                  <a:lnTo>
                    <a:pt x="3872" y="1266"/>
                  </a:lnTo>
                  <a:lnTo>
                    <a:pt x="3632" y="1165"/>
                  </a:lnTo>
                  <a:lnTo>
                    <a:pt x="3164" y="950"/>
                  </a:lnTo>
                  <a:lnTo>
                    <a:pt x="2607" y="722"/>
                  </a:lnTo>
                  <a:lnTo>
                    <a:pt x="2063" y="494"/>
                  </a:lnTo>
                  <a:lnTo>
                    <a:pt x="1481" y="279"/>
                  </a:lnTo>
                  <a:lnTo>
                    <a:pt x="1190" y="165"/>
                  </a:lnTo>
                  <a:lnTo>
                    <a:pt x="950" y="77"/>
                  </a:lnTo>
                  <a:lnTo>
                    <a:pt x="899" y="51"/>
                  </a:lnTo>
                  <a:lnTo>
                    <a:pt x="848" y="39"/>
                  </a:lnTo>
                  <a:lnTo>
                    <a:pt x="836" y="26"/>
                  </a:lnTo>
                  <a:lnTo>
                    <a:pt x="798" y="13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6038150" y="1342625"/>
              <a:ext cx="24050" cy="5400"/>
            </a:xfrm>
            <a:custGeom>
              <a:avLst/>
              <a:gdLst/>
              <a:ahLst/>
              <a:cxnLst/>
              <a:rect l="l" t="t" r="r" b="b"/>
              <a:pathLst>
                <a:path w="962" h="216" extrusionOk="0">
                  <a:moveTo>
                    <a:pt x="89" y="1"/>
                  </a:moveTo>
                  <a:lnTo>
                    <a:pt x="63" y="13"/>
                  </a:lnTo>
                  <a:lnTo>
                    <a:pt x="38" y="26"/>
                  </a:lnTo>
                  <a:lnTo>
                    <a:pt x="13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38" y="165"/>
                  </a:lnTo>
                  <a:lnTo>
                    <a:pt x="51" y="178"/>
                  </a:lnTo>
                  <a:lnTo>
                    <a:pt x="76" y="178"/>
                  </a:lnTo>
                  <a:lnTo>
                    <a:pt x="127" y="190"/>
                  </a:lnTo>
                  <a:lnTo>
                    <a:pt x="228" y="190"/>
                  </a:lnTo>
                  <a:lnTo>
                    <a:pt x="443" y="203"/>
                  </a:lnTo>
                  <a:lnTo>
                    <a:pt x="873" y="216"/>
                  </a:lnTo>
                  <a:lnTo>
                    <a:pt x="886" y="216"/>
                  </a:lnTo>
                  <a:lnTo>
                    <a:pt x="911" y="203"/>
                  </a:lnTo>
                  <a:lnTo>
                    <a:pt x="936" y="190"/>
                  </a:lnTo>
                  <a:lnTo>
                    <a:pt x="962" y="165"/>
                  </a:lnTo>
                  <a:lnTo>
                    <a:pt x="962" y="127"/>
                  </a:lnTo>
                  <a:lnTo>
                    <a:pt x="962" y="89"/>
                  </a:lnTo>
                  <a:lnTo>
                    <a:pt x="936" y="64"/>
                  </a:lnTo>
                  <a:lnTo>
                    <a:pt x="911" y="51"/>
                  </a:lnTo>
                  <a:lnTo>
                    <a:pt x="873" y="38"/>
                  </a:lnTo>
                  <a:lnTo>
                    <a:pt x="506" y="26"/>
                  </a:lnTo>
                  <a:lnTo>
                    <a:pt x="165" y="13"/>
                  </a:lnTo>
                  <a:lnTo>
                    <a:pt x="177" y="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6026425" y="1315750"/>
              <a:ext cx="29125" cy="8875"/>
            </a:xfrm>
            <a:custGeom>
              <a:avLst/>
              <a:gdLst/>
              <a:ahLst/>
              <a:cxnLst/>
              <a:rect l="l" t="t" r="r" b="b"/>
              <a:pathLst>
                <a:path w="1165" h="355" extrusionOk="0">
                  <a:moveTo>
                    <a:pt x="52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89"/>
                  </a:lnTo>
                  <a:lnTo>
                    <a:pt x="1" y="114"/>
                  </a:lnTo>
                  <a:lnTo>
                    <a:pt x="26" y="152"/>
                  </a:lnTo>
                  <a:lnTo>
                    <a:pt x="52" y="165"/>
                  </a:lnTo>
                  <a:lnTo>
                    <a:pt x="89" y="177"/>
                  </a:lnTo>
                  <a:lnTo>
                    <a:pt x="191" y="190"/>
                  </a:lnTo>
                  <a:lnTo>
                    <a:pt x="317" y="215"/>
                  </a:lnTo>
                  <a:lnTo>
                    <a:pt x="570" y="253"/>
                  </a:lnTo>
                  <a:lnTo>
                    <a:pt x="1076" y="354"/>
                  </a:lnTo>
                  <a:lnTo>
                    <a:pt x="1089" y="354"/>
                  </a:lnTo>
                  <a:lnTo>
                    <a:pt x="1114" y="342"/>
                  </a:lnTo>
                  <a:lnTo>
                    <a:pt x="1140" y="329"/>
                  </a:lnTo>
                  <a:lnTo>
                    <a:pt x="1165" y="304"/>
                  </a:lnTo>
                  <a:lnTo>
                    <a:pt x="1165" y="278"/>
                  </a:lnTo>
                  <a:lnTo>
                    <a:pt x="1165" y="240"/>
                  </a:lnTo>
                  <a:lnTo>
                    <a:pt x="1152" y="215"/>
                  </a:lnTo>
                  <a:lnTo>
                    <a:pt x="1127" y="190"/>
                  </a:lnTo>
                  <a:lnTo>
                    <a:pt x="1089" y="177"/>
                  </a:lnTo>
                  <a:lnTo>
                    <a:pt x="570" y="76"/>
                  </a:lnTo>
                  <a:lnTo>
                    <a:pt x="305" y="38"/>
                  </a:lnTo>
                  <a:lnTo>
                    <a:pt x="178" y="1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6102350" y="1494450"/>
              <a:ext cx="162300" cy="207550"/>
            </a:xfrm>
            <a:custGeom>
              <a:avLst/>
              <a:gdLst/>
              <a:ahLst/>
              <a:cxnLst/>
              <a:rect l="l" t="t" r="r" b="b"/>
              <a:pathLst>
                <a:path w="6492" h="8302" extrusionOk="0">
                  <a:moveTo>
                    <a:pt x="3936" y="1"/>
                  </a:moveTo>
                  <a:lnTo>
                    <a:pt x="3847" y="14"/>
                  </a:lnTo>
                  <a:lnTo>
                    <a:pt x="3758" y="39"/>
                  </a:lnTo>
                  <a:lnTo>
                    <a:pt x="3581" y="127"/>
                  </a:lnTo>
                  <a:lnTo>
                    <a:pt x="3531" y="165"/>
                  </a:lnTo>
                  <a:lnTo>
                    <a:pt x="3252" y="317"/>
                  </a:lnTo>
                  <a:lnTo>
                    <a:pt x="2873" y="494"/>
                  </a:lnTo>
                  <a:lnTo>
                    <a:pt x="2683" y="583"/>
                  </a:lnTo>
                  <a:lnTo>
                    <a:pt x="2354" y="747"/>
                  </a:lnTo>
                  <a:lnTo>
                    <a:pt x="2038" y="899"/>
                  </a:lnTo>
                  <a:lnTo>
                    <a:pt x="2000" y="912"/>
                  </a:lnTo>
                  <a:lnTo>
                    <a:pt x="1658" y="1076"/>
                  </a:lnTo>
                  <a:lnTo>
                    <a:pt x="1316" y="1253"/>
                  </a:lnTo>
                  <a:lnTo>
                    <a:pt x="1089" y="1380"/>
                  </a:lnTo>
                  <a:lnTo>
                    <a:pt x="798" y="1532"/>
                  </a:lnTo>
                  <a:lnTo>
                    <a:pt x="659" y="1608"/>
                  </a:lnTo>
                  <a:lnTo>
                    <a:pt x="532" y="1658"/>
                  </a:lnTo>
                  <a:lnTo>
                    <a:pt x="355" y="1709"/>
                  </a:lnTo>
                  <a:lnTo>
                    <a:pt x="317" y="1722"/>
                  </a:lnTo>
                  <a:lnTo>
                    <a:pt x="279" y="1722"/>
                  </a:lnTo>
                  <a:lnTo>
                    <a:pt x="216" y="1747"/>
                  </a:lnTo>
                  <a:lnTo>
                    <a:pt x="178" y="1760"/>
                  </a:lnTo>
                  <a:lnTo>
                    <a:pt x="127" y="1772"/>
                  </a:lnTo>
                  <a:lnTo>
                    <a:pt x="89" y="1798"/>
                  </a:lnTo>
                  <a:lnTo>
                    <a:pt x="64" y="1835"/>
                  </a:lnTo>
                  <a:lnTo>
                    <a:pt x="39" y="1873"/>
                  </a:lnTo>
                  <a:lnTo>
                    <a:pt x="13" y="1911"/>
                  </a:lnTo>
                  <a:lnTo>
                    <a:pt x="1" y="1962"/>
                  </a:lnTo>
                  <a:lnTo>
                    <a:pt x="1" y="2013"/>
                  </a:lnTo>
                  <a:lnTo>
                    <a:pt x="1" y="2076"/>
                  </a:lnTo>
                  <a:lnTo>
                    <a:pt x="26" y="2139"/>
                  </a:lnTo>
                  <a:lnTo>
                    <a:pt x="76" y="2190"/>
                  </a:lnTo>
                  <a:lnTo>
                    <a:pt x="127" y="2240"/>
                  </a:lnTo>
                  <a:lnTo>
                    <a:pt x="165" y="2367"/>
                  </a:lnTo>
                  <a:lnTo>
                    <a:pt x="190" y="2455"/>
                  </a:lnTo>
                  <a:lnTo>
                    <a:pt x="304" y="2860"/>
                  </a:lnTo>
                  <a:lnTo>
                    <a:pt x="532" y="3582"/>
                  </a:lnTo>
                  <a:lnTo>
                    <a:pt x="684" y="4037"/>
                  </a:lnTo>
                  <a:lnTo>
                    <a:pt x="1013" y="5037"/>
                  </a:lnTo>
                  <a:lnTo>
                    <a:pt x="1215" y="5669"/>
                  </a:lnTo>
                  <a:lnTo>
                    <a:pt x="1595" y="6884"/>
                  </a:lnTo>
                  <a:lnTo>
                    <a:pt x="1797" y="7491"/>
                  </a:lnTo>
                  <a:lnTo>
                    <a:pt x="2000" y="8099"/>
                  </a:lnTo>
                  <a:lnTo>
                    <a:pt x="2025" y="8149"/>
                  </a:lnTo>
                  <a:lnTo>
                    <a:pt x="2050" y="8200"/>
                  </a:lnTo>
                  <a:lnTo>
                    <a:pt x="2076" y="8238"/>
                  </a:lnTo>
                  <a:lnTo>
                    <a:pt x="2114" y="8263"/>
                  </a:lnTo>
                  <a:lnTo>
                    <a:pt x="2190" y="8288"/>
                  </a:lnTo>
                  <a:lnTo>
                    <a:pt x="2253" y="8301"/>
                  </a:lnTo>
                  <a:lnTo>
                    <a:pt x="2329" y="8288"/>
                  </a:lnTo>
                  <a:lnTo>
                    <a:pt x="2379" y="8263"/>
                  </a:lnTo>
                  <a:lnTo>
                    <a:pt x="2417" y="8238"/>
                  </a:lnTo>
                  <a:lnTo>
                    <a:pt x="2468" y="8200"/>
                  </a:lnTo>
                  <a:lnTo>
                    <a:pt x="2493" y="8149"/>
                  </a:lnTo>
                  <a:lnTo>
                    <a:pt x="2518" y="8099"/>
                  </a:lnTo>
                  <a:lnTo>
                    <a:pt x="2518" y="8048"/>
                  </a:lnTo>
                  <a:lnTo>
                    <a:pt x="2518" y="8010"/>
                  </a:lnTo>
                  <a:lnTo>
                    <a:pt x="2506" y="7959"/>
                  </a:lnTo>
                  <a:lnTo>
                    <a:pt x="2481" y="7871"/>
                  </a:lnTo>
                  <a:lnTo>
                    <a:pt x="2455" y="7782"/>
                  </a:lnTo>
                  <a:lnTo>
                    <a:pt x="2240" y="7175"/>
                  </a:lnTo>
                  <a:lnTo>
                    <a:pt x="2354" y="7251"/>
                  </a:lnTo>
                  <a:lnTo>
                    <a:pt x="2481" y="7327"/>
                  </a:lnTo>
                  <a:lnTo>
                    <a:pt x="2594" y="7390"/>
                  </a:lnTo>
                  <a:lnTo>
                    <a:pt x="2721" y="7441"/>
                  </a:lnTo>
                  <a:lnTo>
                    <a:pt x="2898" y="7504"/>
                  </a:lnTo>
                  <a:lnTo>
                    <a:pt x="3088" y="7555"/>
                  </a:lnTo>
                  <a:lnTo>
                    <a:pt x="3290" y="7580"/>
                  </a:lnTo>
                  <a:lnTo>
                    <a:pt x="3505" y="7605"/>
                  </a:lnTo>
                  <a:lnTo>
                    <a:pt x="3809" y="7605"/>
                  </a:lnTo>
                  <a:lnTo>
                    <a:pt x="3961" y="7592"/>
                  </a:lnTo>
                  <a:lnTo>
                    <a:pt x="4125" y="7567"/>
                  </a:lnTo>
                  <a:lnTo>
                    <a:pt x="4277" y="7529"/>
                  </a:lnTo>
                  <a:lnTo>
                    <a:pt x="4391" y="7491"/>
                  </a:lnTo>
                  <a:lnTo>
                    <a:pt x="4492" y="7453"/>
                  </a:lnTo>
                  <a:lnTo>
                    <a:pt x="4695" y="7352"/>
                  </a:lnTo>
                  <a:lnTo>
                    <a:pt x="4872" y="7251"/>
                  </a:lnTo>
                  <a:lnTo>
                    <a:pt x="5049" y="7112"/>
                  </a:lnTo>
                  <a:lnTo>
                    <a:pt x="5214" y="6960"/>
                  </a:lnTo>
                  <a:lnTo>
                    <a:pt x="5353" y="6783"/>
                  </a:lnTo>
                  <a:lnTo>
                    <a:pt x="5492" y="6606"/>
                  </a:lnTo>
                  <a:lnTo>
                    <a:pt x="5593" y="6441"/>
                  </a:lnTo>
                  <a:lnTo>
                    <a:pt x="5808" y="6125"/>
                  </a:lnTo>
                  <a:lnTo>
                    <a:pt x="6036" y="5745"/>
                  </a:lnTo>
                  <a:lnTo>
                    <a:pt x="6074" y="5682"/>
                  </a:lnTo>
                  <a:lnTo>
                    <a:pt x="6226" y="5404"/>
                  </a:lnTo>
                  <a:lnTo>
                    <a:pt x="6251" y="5353"/>
                  </a:lnTo>
                  <a:lnTo>
                    <a:pt x="6340" y="5176"/>
                  </a:lnTo>
                  <a:lnTo>
                    <a:pt x="6416" y="4999"/>
                  </a:lnTo>
                  <a:lnTo>
                    <a:pt x="6453" y="4822"/>
                  </a:lnTo>
                  <a:lnTo>
                    <a:pt x="6479" y="4720"/>
                  </a:lnTo>
                  <a:lnTo>
                    <a:pt x="6491" y="4619"/>
                  </a:lnTo>
                  <a:lnTo>
                    <a:pt x="6491" y="4505"/>
                  </a:lnTo>
                  <a:lnTo>
                    <a:pt x="6491" y="4379"/>
                  </a:lnTo>
                  <a:lnTo>
                    <a:pt x="6466" y="4277"/>
                  </a:lnTo>
                  <a:lnTo>
                    <a:pt x="6441" y="4176"/>
                  </a:lnTo>
                  <a:lnTo>
                    <a:pt x="6378" y="3974"/>
                  </a:lnTo>
                  <a:lnTo>
                    <a:pt x="6314" y="3809"/>
                  </a:lnTo>
                  <a:lnTo>
                    <a:pt x="6226" y="3645"/>
                  </a:lnTo>
                  <a:lnTo>
                    <a:pt x="6061" y="3316"/>
                  </a:lnTo>
                  <a:lnTo>
                    <a:pt x="5783" y="2835"/>
                  </a:lnTo>
                  <a:lnTo>
                    <a:pt x="5555" y="2418"/>
                  </a:lnTo>
                  <a:lnTo>
                    <a:pt x="5327" y="1987"/>
                  </a:lnTo>
                  <a:lnTo>
                    <a:pt x="5327" y="2000"/>
                  </a:lnTo>
                  <a:lnTo>
                    <a:pt x="5188" y="1696"/>
                  </a:lnTo>
                  <a:lnTo>
                    <a:pt x="5049" y="1405"/>
                  </a:lnTo>
                  <a:lnTo>
                    <a:pt x="4910" y="1127"/>
                  </a:lnTo>
                  <a:lnTo>
                    <a:pt x="4771" y="849"/>
                  </a:lnTo>
                  <a:lnTo>
                    <a:pt x="4619" y="570"/>
                  </a:lnTo>
                  <a:lnTo>
                    <a:pt x="4530" y="444"/>
                  </a:lnTo>
                  <a:lnTo>
                    <a:pt x="4442" y="317"/>
                  </a:lnTo>
                  <a:lnTo>
                    <a:pt x="4328" y="178"/>
                  </a:lnTo>
                  <a:lnTo>
                    <a:pt x="4265" y="127"/>
                  </a:lnTo>
                  <a:lnTo>
                    <a:pt x="4189" y="77"/>
                  </a:lnTo>
                  <a:lnTo>
                    <a:pt x="4125" y="39"/>
                  </a:lnTo>
                  <a:lnTo>
                    <a:pt x="4062" y="14"/>
                  </a:lnTo>
                  <a:lnTo>
                    <a:pt x="39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6093500" y="1548225"/>
              <a:ext cx="229025" cy="185700"/>
            </a:xfrm>
            <a:custGeom>
              <a:avLst/>
              <a:gdLst/>
              <a:ahLst/>
              <a:cxnLst/>
              <a:rect l="l" t="t" r="r" b="b"/>
              <a:pathLst>
                <a:path w="9161" h="7428" extrusionOk="0">
                  <a:moveTo>
                    <a:pt x="2392" y="7074"/>
                  </a:moveTo>
                  <a:lnTo>
                    <a:pt x="2392" y="7099"/>
                  </a:lnTo>
                  <a:lnTo>
                    <a:pt x="2379" y="7124"/>
                  </a:lnTo>
                  <a:lnTo>
                    <a:pt x="2366" y="7150"/>
                  </a:lnTo>
                  <a:lnTo>
                    <a:pt x="2392" y="7074"/>
                  </a:lnTo>
                  <a:close/>
                  <a:moveTo>
                    <a:pt x="2341" y="7188"/>
                  </a:moveTo>
                  <a:lnTo>
                    <a:pt x="2328" y="7213"/>
                  </a:lnTo>
                  <a:lnTo>
                    <a:pt x="2303" y="7226"/>
                  </a:lnTo>
                  <a:lnTo>
                    <a:pt x="2341" y="7188"/>
                  </a:lnTo>
                  <a:close/>
                  <a:moveTo>
                    <a:pt x="7402" y="1"/>
                  </a:moveTo>
                  <a:lnTo>
                    <a:pt x="7352" y="13"/>
                  </a:lnTo>
                  <a:lnTo>
                    <a:pt x="7238" y="64"/>
                  </a:lnTo>
                  <a:lnTo>
                    <a:pt x="7035" y="140"/>
                  </a:lnTo>
                  <a:lnTo>
                    <a:pt x="6858" y="216"/>
                  </a:lnTo>
                  <a:lnTo>
                    <a:pt x="6580" y="368"/>
                  </a:lnTo>
                  <a:lnTo>
                    <a:pt x="6301" y="520"/>
                  </a:lnTo>
                  <a:lnTo>
                    <a:pt x="6036" y="671"/>
                  </a:lnTo>
                  <a:lnTo>
                    <a:pt x="5770" y="849"/>
                  </a:lnTo>
                  <a:lnTo>
                    <a:pt x="5454" y="1076"/>
                  </a:lnTo>
                  <a:lnTo>
                    <a:pt x="5125" y="1291"/>
                  </a:lnTo>
                  <a:lnTo>
                    <a:pt x="4796" y="1494"/>
                  </a:lnTo>
                  <a:lnTo>
                    <a:pt x="4454" y="1684"/>
                  </a:lnTo>
                  <a:lnTo>
                    <a:pt x="3847" y="2013"/>
                  </a:lnTo>
                  <a:lnTo>
                    <a:pt x="3252" y="2316"/>
                  </a:lnTo>
                  <a:lnTo>
                    <a:pt x="2961" y="2493"/>
                  </a:lnTo>
                  <a:lnTo>
                    <a:pt x="2670" y="2671"/>
                  </a:lnTo>
                  <a:lnTo>
                    <a:pt x="2088" y="3025"/>
                  </a:lnTo>
                  <a:lnTo>
                    <a:pt x="1392" y="3468"/>
                  </a:lnTo>
                  <a:lnTo>
                    <a:pt x="1050" y="3683"/>
                  </a:lnTo>
                  <a:lnTo>
                    <a:pt x="709" y="3923"/>
                  </a:lnTo>
                  <a:lnTo>
                    <a:pt x="544" y="4050"/>
                  </a:lnTo>
                  <a:lnTo>
                    <a:pt x="393" y="4189"/>
                  </a:lnTo>
                  <a:lnTo>
                    <a:pt x="241" y="4328"/>
                  </a:lnTo>
                  <a:lnTo>
                    <a:pt x="177" y="4417"/>
                  </a:lnTo>
                  <a:lnTo>
                    <a:pt x="114" y="4493"/>
                  </a:lnTo>
                  <a:lnTo>
                    <a:pt x="51" y="4594"/>
                  </a:lnTo>
                  <a:lnTo>
                    <a:pt x="13" y="4708"/>
                  </a:lnTo>
                  <a:lnTo>
                    <a:pt x="0" y="4834"/>
                  </a:lnTo>
                  <a:lnTo>
                    <a:pt x="0" y="4897"/>
                  </a:lnTo>
                  <a:lnTo>
                    <a:pt x="0" y="4948"/>
                  </a:lnTo>
                  <a:lnTo>
                    <a:pt x="38" y="5062"/>
                  </a:lnTo>
                  <a:lnTo>
                    <a:pt x="89" y="5176"/>
                  </a:lnTo>
                  <a:lnTo>
                    <a:pt x="266" y="5517"/>
                  </a:lnTo>
                  <a:lnTo>
                    <a:pt x="241" y="5492"/>
                  </a:lnTo>
                  <a:lnTo>
                    <a:pt x="418" y="5783"/>
                  </a:lnTo>
                  <a:lnTo>
                    <a:pt x="595" y="6074"/>
                  </a:lnTo>
                  <a:lnTo>
                    <a:pt x="785" y="6352"/>
                  </a:lnTo>
                  <a:lnTo>
                    <a:pt x="1000" y="6631"/>
                  </a:lnTo>
                  <a:lnTo>
                    <a:pt x="1215" y="6884"/>
                  </a:lnTo>
                  <a:lnTo>
                    <a:pt x="1443" y="7137"/>
                  </a:lnTo>
                  <a:lnTo>
                    <a:pt x="1607" y="7314"/>
                  </a:lnTo>
                  <a:lnTo>
                    <a:pt x="1658" y="7365"/>
                  </a:lnTo>
                  <a:lnTo>
                    <a:pt x="1708" y="7403"/>
                  </a:lnTo>
                  <a:lnTo>
                    <a:pt x="1772" y="7415"/>
                  </a:lnTo>
                  <a:lnTo>
                    <a:pt x="1835" y="7428"/>
                  </a:lnTo>
                  <a:lnTo>
                    <a:pt x="1848" y="7428"/>
                  </a:lnTo>
                  <a:lnTo>
                    <a:pt x="1911" y="7415"/>
                  </a:lnTo>
                  <a:lnTo>
                    <a:pt x="1974" y="7390"/>
                  </a:lnTo>
                  <a:lnTo>
                    <a:pt x="2025" y="7352"/>
                  </a:lnTo>
                  <a:lnTo>
                    <a:pt x="2063" y="7289"/>
                  </a:lnTo>
                  <a:lnTo>
                    <a:pt x="2126" y="7301"/>
                  </a:lnTo>
                  <a:lnTo>
                    <a:pt x="2189" y="7301"/>
                  </a:lnTo>
                  <a:lnTo>
                    <a:pt x="2227" y="7276"/>
                  </a:lnTo>
                  <a:lnTo>
                    <a:pt x="2303" y="7238"/>
                  </a:lnTo>
                  <a:lnTo>
                    <a:pt x="2316" y="7226"/>
                  </a:lnTo>
                  <a:lnTo>
                    <a:pt x="2645" y="6998"/>
                  </a:lnTo>
                  <a:lnTo>
                    <a:pt x="3037" y="6719"/>
                  </a:lnTo>
                  <a:lnTo>
                    <a:pt x="3859" y="6112"/>
                  </a:lnTo>
                  <a:lnTo>
                    <a:pt x="3897" y="6087"/>
                  </a:lnTo>
                  <a:lnTo>
                    <a:pt x="3897" y="6087"/>
                  </a:lnTo>
                  <a:lnTo>
                    <a:pt x="3910" y="6074"/>
                  </a:lnTo>
                  <a:lnTo>
                    <a:pt x="3923" y="6074"/>
                  </a:lnTo>
                  <a:lnTo>
                    <a:pt x="3923" y="6061"/>
                  </a:lnTo>
                  <a:lnTo>
                    <a:pt x="3935" y="6061"/>
                  </a:lnTo>
                  <a:lnTo>
                    <a:pt x="4264" y="5821"/>
                  </a:lnTo>
                  <a:lnTo>
                    <a:pt x="4581" y="5581"/>
                  </a:lnTo>
                  <a:lnTo>
                    <a:pt x="4897" y="5340"/>
                  </a:lnTo>
                  <a:lnTo>
                    <a:pt x="5213" y="5100"/>
                  </a:lnTo>
                  <a:lnTo>
                    <a:pt x="5669" y="4771"/>
                  </a:lnTo>
                  <a:lnTo>
                    <a:pt x="6124" y="4455"/>
                  </a:lnTo>
                  <a:lnTo>
                    <a:pt x="6592" y="4138"/>
                  </a:lnTo>
                  <a:lnTo>
                    <a:pt x="7073" y="3835"/>
                  </a:lnTo>
                  <a:lnTo>
                    <a:pt x="7478" y="3556"/>
                  </a:lnTo>
                  <a:lnTo>
                    <a:pt x="7870" y="3265"/>
                  </a:lnTo>
                  <a:lnTo>
                    <a:pt x="8427" y="3000"/>
                  </a:lnTo>
                  <a:lnTo>
                    <a:pt x="8667" y="2873"/>
                  </a:lnTo>
                  <a:lnTo>
                    <a:pt x="8895" y="2759"/>
                  </a:lnTo>
                  <a:lnTo>
                    <a:pt x="8958" y="2709"/>
                  </a:lnTo>
                  <a:lnTo>
                    <a:pt x="9022" y="2671"/>
                  </a:lnTo>
                  <a:lnTo>
                    <a:pt x="9060" y="2607"/>
                  </a:lnTo>
                  <a:lnTo>
                    <a:pt x="9098" y="2544"/>
                  </a:lnTo>
                  <a:lnTo>
                    <a:pt x="9136" y="2443"/>
                  </a:lnTo>
                  <a:lnTo>
                    <a:pt x="9161" y="2316"/>
                  </a:lnTo>
                  <a:lnTo>
                    <a:pt x="9148" y="2202"/>
                  </a:lnTo>
                  <a:lnTo>
                    <a:pt x="9136" y="2076"/>
                  </a:lnTo>
                  <a:lnTo>
                    <a:pt x="9098" y="1962"/>
                  </a:lnTo>
                  <a:lnTo>
                    <a:pt x="9047" y="1848"/>
                  </a:lnTo>
                  <a:lnTo>
                    <a:pt x="8971" y="1709"/>
                  </a:lnTo>
                  <a:lnTo>
                    <a:pt x="8883" y="1570"/>
                  </a:lnTo>
                  <a:lnTo>
                    <a:pt x="8693" y="1304"/>
                  </a:lnTo>
                  <a:lnTo>
                    <a:pt x="8478" y="1000"/>
                  </a:lnTo>
                  <a:lnTo>
                    <a:pt x="8263" y="709"/>
                  </a:lnTo>
                  <a:lnTo>
                    <a:pt x="8047" y="469"/>
                  </a:lnTo>
                  <a:lnTo>
                    <a:pt x="7934" y="317"/>
                  </a:lnTo>
                  <a:lnTo>
                    <a:pt x="7807" y="178"/>
                  </a:lnTo>
                  <a:lnTo>
                    <a:pt x="7731" y="115"/>
                  </a:lnTo>
                  <a:lnTo>
                    <a:pt x="7655" y="51"/>
                  </a:lnTo>
                  <a:lnTo>
                    <a:pt x="7567" y="13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6287075" y="1286000"/>
              <a:ext cx="254975" cy="380875"/>
            </a:xfrm>
            <a:custGeom>
              <a:avLst/>
              <a:gdLst/>
              <a:ahLst/>
              <a:cxnLst/>
              <a:rect l="l" t="t" r="r" b="b"/>
              <a:pathLst>
                <a:path w="10199" h="15235" extrusionOk="0">
                  <a:moveTo>
                    <a:pt x="9048" y="1"/>
                  </a:moveTo>
                  <a:lnTo>
                    <a:pt x="8681" y="13"/>
                  </a:lnTo>
                  <a:lnTo>
                    <a:pt x="8263" y="39"/>
                  </a:lnTo>
                  <a:lnTo>
                    <a:pt x="7858" y="77"/>
                  </a:lnTo>
                  <a:lnTo>
                    <a:pt x="7630" y="102"/>
                  </a:lnTo>
                  <a:lnTo>
                    <a:pt x="7415" y="140"/>
                  </a:lnTo>
                  <a:lnTo>
                    <a:pt x="6985" y="228"/>
                  </a:lnTo>
                  <a:lnTo>
                    <a:pt x="6618" y="304"/>
                  </a:lnTo>
                  <a:lnTo>
                    <a:pt x="6251" y="406"/>
                  </a:lnTo>
                  <a:lnTo>
                    <a:pt x="5910" y="507"/>
                  </a:lnTo>
                  <a:lnTo>
                    <a:pt x="5581" y="621"/>
                  </a:lnTo>
                  <a:lnTo>
                    <a:pt x="5543" y="621"/>
                  </a:lnTo>
                  <a:lnTo>
                    <a:pt x="5543" y="633"/>
                  </a:lnTo>
                  <a:lnTo>
                    <a:pt x="5176" y="760"/>
                  </a:lnTo>
                  <a:lnTo>
                    <a:pt x="4809" y="899"/>
                  </a:lnTo>
                  <a:lnTo>
                    <a:pt x="4455" y="1038"/>
                  </a:lnTo>
                  <a:lnTo>
                    <a:pt x="4100" y="1203"/>
                  </a:lnTo>
                  <a:lnTo>
                    <a:pt x="3784" y="1380"/>
                  </a:lnTo>
                  <a:lnTo>
                    <a:pt x="3480" y="1557"/>
                  </a:lnTo>
                  <a:lnTo>
                    <a:pt x="2759" y="1987"/>
                  </a:lnTo>
                  <a:lnTo>
                    <a:pt x="2392" y="2202"/>
                  </a:lnTo>
                  <a:lnTo>
                    <a:pt x="2025" y="2430"/>
                  </a:lnTo>
                  <a:lnTo>
                    <a:pt x="1709" y="2658"/>
                  </a:lnTo>
                  <a:lnTo>
                    <a:pt x="1405" y="2911"/>
                  </a:lnTo>
                  <a:lnTo>
                    <a:pt x="1253" y="3063"/>
                  </a:lnTo>
                  <a:lnTo>
                    <a:pt x="1114" y="3214"/>
                  </a:lnTo>
                  <a:lnTo>
                    <a:pt x="975" y="3379"/>
                  </a:lnTo>
                  <a:lnTo>
                    <a:pt x="849" y="3543"/>
                  </a:lnTo>
                  <a:lnTo>
                    <a:pt x="633" y="3860"/>
                  </a:lnTo>
                  <a:lnTo>
                    <a:pt x="532" y="4024"/>
                  </a:lnTo>
                  <a:lnTo>
                    <a:pt x="444" y="4189"/>
                  </a:lnTo>
                  <a:lnTo>
                    <a:pt x="355" y="4379"/>
                  </a:lnTo>
                  <a:lnTo>
                    <a:pt x="267" y="4556"/>
                  </a:lnTo>
                  <a:lnTo>
                    <a:pt x="203" y="4758"/>
                  </a:lnTo>
                  <a:lnTo>
                    <a:pt x="153" y="4948"/>
                  </a:lnTo>
                  <a:lnTo>
                    <a:pt x="77" y="5353"/>
                  </a:lnTo>
                  <a:lnTo>
                    <a:pt x="39" y="5555"/>
                  </a:lnTo>
                  <a:lnTo>
                    <a:pt x="13" y="5758"/>
                  </a:lnTo>
                  <a:lnTo>
                    <a:pt x="1" y="5973"/>
                  </a:lnTo>
                  <a:lnTo>
                    <a:pt x="1" y="6201"/>
                  </a:lnTo>
                  <a:lnTo>
                    <a:pt x="1" y="6428"/>
                  </a:lnTo>
                  <a:lnTo>
                    <a:pt x="13" y="6643"/>
                  </a:lnTo>
                  <a:lnTo>
                    <a:pt x="13" y="6656"/>
                  </a:lnTo>
                  <a:lnTo>
                    <a:pt x="13" y="6669"/>
                  </a:lnTo>
                  <a:lnTo>
                    <a:pt x="64" y="7124"/>
                  </a:lnTo>
                  <a:lnTo>
                    <a:pt x="115" y="7580"/>
                  </a:lnTo>
                  <a:lnTo>
                    <a:pt x="165" y="8010"/>
                  </a:lnTo>
                  <a:lnTo>
                    <a:pt x="203" y="8440"/>
                  </a:lnTo>
                  <a:lnTo>
                    <a:pt x="216" y="8870"/>
                  </a:lnTo>
                  <a:lnTo>
                    <a:pt x="229" y="9288"/>
                  </a:lnTo>
                  <a:lnTo>
                    <a:pt x="216" y="10211"/>
                  </a:lnTo>
                  <a:lnTo>
                    <a:pt x="216" y="10692"/>
                  </a:lnTo>
                  <a:lnTo>
                    <a:pt x="241" y="11160"/>
                  </a:lnTo>
                  <a:lnTo>
                    <a:pt x="267" y="11388"/>
                  </a:lnTo>
                  <a:lnTo>
                    <a:pt x="304" y="11603"/>
                  </a:lnTo>
                  <a:lnTo>
                    <a:pt x="355" y="11844"/>
                  </a:lnTo>
                  <a:lnTo>
                    <a:pt x="418" y="12071"/>
                  </a:lnTo>
                  <a:lnTo>
                    <a:pt x="494" y="12287"/>
                  </a:lnTo>
                  <a:lnTo>
                    <a:pt x="583" y="12502"/>
                  </a:lnTo>
                  <a:lnTo>
                    <a:pt x="671" y="12717"/>
                  </a:lnTo>
                  <a:lnTo>
                    <a:pt x="773" y="12919"/>
                  </a:lnTo>
                  <a:lnTo>
                    <a:pt x="899" y="13122"/>
                  </a:lnTo>
                  <a:lnTo>
                    <a:pt x="1013" y="13324"/>
                  </a:lnTo>
                  <a:lnTo>
                    <a:pt x="1152" y="13526"/>
                  </a:lnTo>
                  <a:lnTo>
                    <a:pt x="1291" y="13716"/>
                  </a:lnTo>
                  <a:lnTo>
                    <a:pt x="1456" y="13919"/>
                  </a:lnTo>
                  <a:lnTo>
                    <a:pt x="1620" y="14109"/>
                  </a:lnTo>
                  <a:lnTo>
                    <a:pt x="1772" y="14273"/>
                  </a:lnTo>
                  <a:lnTo>
                    <a:pt x="1937" y="14425"/>
                  </a:lnTo>
                  <a:lnTo>
                    <a:pt x="2126" y="14577"/>
                  </a:lnTo>
                  <a:lnTo>
                    <a:pt x="2329" y="14716"/>
                  </a:lnTo>
                  <a:lnTo>
                    <a:pt x="2519" y="14842"/>
                  </a:lnTo>
                  <a:lnTo>
                    <a:pt x="2721" y="14944"/>
                  </a:lnTo>
                  <a:lnTo>
                    <a:pt x="2835" y="14994"/>
                  </a:lnTo>
                  <a:lnTo>
                    <a:pt x="2949" y="15045"/>
                  </a:lnTo>
                  <a:lnTo>
                    <a:pt x="3113" y="15095"/>
                  </a:lnTo>
                  <a:lnTo>
                    <a:pt x="3278" y="15146"/>
                  </a:lnTo>
                  <a:lnTo>
                    <a:pt x="3430" y="15184"/>
                  </a:lnTo>
                  <a:lnTo>
                    <a:pt x="3582" y="15209"/>
                  </a:lnTo>
                  <a:lnTo>
                    <a:pt x="3733" y="15222"/>
                  </a:lnTo>
                  <a:lnTo>
                    <a:pt x="3885" y="15235"/>
                  </a:lnTo>
                  <a:lnTo>
                    <a:pt x="3923" y="15235"/>
                  </a:lnTo>
                  <a:lnTo>
                    <a:pt x="4202" y="15222"/>
                  </a:lnTo>
                  <a:lnTo>
                    <a:pt x="4442" y="15197"/>
                  </a:lnTo>
                  <a:lnTo>
                    <a:pt x="4695" y="15159"/>
                  </a:lnTo>
                  <a:lnTo>
                    <a:pt x="4923" y="15095"/>
                  </a:lnTo>
                  <a:lnTo>
                    <a:pt x="5163" y="15032"/>
                  </a:lnTo>
                  <a:lnTo>
                    <a:pt x="5378" y="14944"/>
                  </a:lnTo>
                  <a:lnTo>
                    <a:pt x="5593" y="14855"/>
                  </a:lnTo>
                  <a:lnTo>
                    <a:pt x="5796" y="14741"/>
                  </a:lnTo>
                  <a:lnTo>
                    <a:pt x="5998" y="14615"/>
                  </a:lnTo>
                  <a:lnTo>
                    <a:pt x="6188" y="14488"/>
                  </a:lnTo>
                  <a:lnTo>
                    <a:pt x="6302" y="14400"/>
                  </a:lnTo>
                  <a:lnTo>
                    <a:pt x="6403" y="14311"/>
                  </a:lnTo>
                  <a:lnTo>
                    <a:pt x="6593" y="14134"/>
                  </a:lnTo>
                  <a:lnTo>
                    <a:pt x="6732" y="13995"/>
                  </a:lnTo>
                  <a:lnTo>
                    <a:pt x="6897" y="13817"/>
                  </a:lnTo>
                  <a:lnTo>
                    <a:pt x="7048" y="13640"/>
                  </a:lnTo>
                  <a:lnTo>
                    <a:pt x="7188" y="13451"/>
                  </a:lnTo>
                  <a:lnTo>
                    <a:pt x="7327" y="13261"/>
                  </a:lnTo>
                  <a:lnTo>
                    <a:pt x="7479" y="13020"/>
                  </a:lnTo>
                  <a:lnTo>
                    <a:pt x="7592" y="12818"/>
                  </a:lnTo>
                  <a:lnTo>
                    <a:pt x="7719" y="12590"/>
                  </a:lnTo>
                  <a:lnTo>
                    <a:pt x="7833" y="12362"/>
                  </a:lnTo>
                  <a:lnTo>
                    <a:pt x="7921" y="12160"/>
                  </a:lnTo>
                  <a:lnTo>
                    <a:pt x="8010" y="11958"/>
                  </a:lnTo>
                  <a:lnTo>
                    <a:pt x="8174" y="11553"/>
                  </a:lnTo>
                  <a:lnTo>
                    <a:pt x="8326" y="11097"/>
                  </a:lnTo>
                  <a:lnTo>
                    <a:pt x="8478" y="10642"/>
                  </a:lnTo>
                  <a:lnTo>
                    <a:pt x="8605" y="10186"/>
                  </a:lnTo>
                  <a:lnTo>
                    <a:pt x="8719" y="9718"/>
                  </a:lnTo>
                  <a:lnTo>
                    <a:pt x="8706" y="9756"/>
                  </a:lnTo>
                  <a:lnTo>
                    <a:pt x="8719" y="9693"/>
                  </a:lnTo>
                  <a:lnTo>
                    <a:pt x="8731" y="9629"/>
                  </a:lnTo>
                  <a:lnTo>
                    <a:pt x="8744" y="9591"/>
                  </a:lnTo>
                  <a:lnTo>
                    <a:pt x="8757" y="9541"/>
                  </a:lnTo>
                  <a:lnTo>
                    <a:pt x="8757" y="9516"/>
                  </a:lnTo>
                  <a:lnTo>
                    <a:pt x="8757" y="9503"/>
                  </a:lnTo>
                  <a:lnTo>
                    <a:pt x="8769" y="9452"/>
                  </a:lnTo>
                  <a:lnTo>
                    <a:pt x="8769" y="9465"/>
                  </a:lnTo>
                  <a:lnTo>
                    <a:pt x="8832" y="9149"/>
                  </a:lnTo>
                  <a:lnTo>
                    <a:pt x="8870" y="8845"/>
                  </a:lnTo>
                  <a:lnTo>
                    <a:pt x="8946" y="8238"/>
                  </a:lnTo>
                  <a:lnTo>
                    <a:pt x="9010" y="7618"/>
                  </a:lnTo>
                  <a:lnTo>
                    <a:pt x="9060" y="7010"/>
                  </a:lnTo>
                  <a:lnTo>
                    <a:pt x="9060" y="7048"/>
                  </a:lnTo>
                  <a:lnTo>
                    <a:pt x="9073" y="6770"/>
                  </a:lnTo>
                  <a:lnTo>
                    <a:pt x="9085" y="6302"/>
                  </a:lnTo>
                  <a:lnTo>
                    <a:pt x="9085" y="5846"/>
                  </a:lnTo>
                  <a:lnTo>
                    <a:pt x="9073" y="5606"/>
                  </a:lnTo>
                  <a:lnTo>
                    <a:pt x="9060" y="5378"/>
                  </a:lnTo>
                  <a:lnTo>
                    <a:pt x="9022" y="4910"/>
                  </a:lnTo>
                  <a:lnTo>
                    <a:pt x="8959" y="4467"/>
                  </a:lnTo>
                  <a:lnTo>
                    <a:pt x="8870" y="4012"/>
                  </a:lnTo>
                  <a:lnTo>
                    <a:pt x="8744" y="3581"/>
                  </a:lnTo>
                  <a:lnTo>
                    <a:pt x="8605" y="3151"/>
                  </a:lnTo>
                  <a:lnTo>
                    <a:pt x="8617" y="3177"/>
                  </a:lnTo>
                  <a:lnTo>
                    <a:pt x="8541" y="2961"/>
                  </a:lnTo>
                  <a:lnTo>
                    <a:pt x="8440" y="2746"/>
                  </a:lnTo>
                  <a:lnTo>
                    <a:pt x="8339" y="2544"/>
                  </a:lnTo>
                  <a:lnTo>
                    <a:pt x="8238" y="2341"/>
                  </a:lnTo>
                  <a:lnTo>
                    <a:pt x="8111" y="2164"/>
                  </a:lnTo>
                  <a:lnTo>
                    <a:pt x="7997" y="2000"/>
                  </a:lnTo>
                  <a:lnTo>
                    <a:pt x="7871" y="1823"/>
                  </a:lnTo>
                  <a:lnTo>
                    <a:pt x="7732" y="1658"/>
                  </a:lnTo>
                  <a:lnTo>
                    <a:pt x="7757" y="1696"/>
                  </a:lnTo>
                  <a:lnTo>
                    <a:pt x="7542" y="1468"/>
                  </a:lnTo>
                  <a:lnTo>
                    <a:pt x="7314" y="1241"/>
                  </a:lnTo>
                  <a:lnTo>
                    <a:pt x="7086" y="1038"/>
                  </a:lnTo>
                  <a:lnTo>
                    <a:pt x="6833" y="848"/>
                  </a:lnTo>
                  <a:lnTo>
                    <a:pt x="7150" y="785"/>
                  </a:lnTo>
                  <a:lnTo>
                    <a:pt x="7466" y="722"/>
                  </a:lnTo>
                  <a:lnTo>
                    <a:pt x="7770" y="671"/>
                  </a:lnTo>
                  <a:lnTo>
                    <a:pt x="8035" y="646"/>
                  </a:lnTo>
                  <a:lnTo>
                    <a:pt x="8314" y="621"/>
                  </a:lnTo>
                  <a:lnTo>
                    <a:pt x="8972" y="583"/>
                  </a:lnTo>
                  <a:lnTo>
                    <a:pt x="9288" y="583"/>
                  </a:lnTo>
                  <a:lnTo>
                    <a:pt x="9592" y="595"/>
                  </a:lnTo>
                  <a:lnTo>
                    <a:pt x="9756" y="608"/>
                  </a:lnTo>
                  <a:lnTo>
                    <a:pt x="9908" y="621"/>
                  </a:lnTo>
                  <a:lnTo>
                    <a:pt x="9971" y="621"/>
                  </a:lnTo>
                  <a:lnTo>
                    <a:pt x="10022" y="595"/>
                  </a:lnTo>
                  <a:lnTo>
                    <a:pt x="10072" y="570"/>
                  </a:lnTo>
                  <a:lnTo>
                    <a:pt x="10110" y="532"/>
                  </a:lnTo>
                  <a:lnTo>
                    <a:pt x="10148" y="494"/>
                  </a:lnTo>
                  <a:lnTo>
                    <a:pt x="10174" y="444"/>
                  </a:lnTo>
                  <a:lnTo>
                    <a:pt x="10199" y="393"/>
                  </a:lnTo>
                  <a:lnTo>
                    <a:pt x="10199" y="330"/>
                  </a:lnTo>
                  <a:lnTo>
                    <a:pt x="10199" y="266"/>
                  </a:lnTo>
                  <a:lnTo>
                    <a:pt x="10174" y="216"/>
                  </a:lnTo>
                  <a:lnTo>
                    <a:pt x="10148" y="165"/>
                  </a:lnTo>
                  <a:lnTo>
                    <a:pt x="10110" y="127"/>
                  </a:lnTo>
                  <a:lnTo>
                    <a:pt x="10072" y="89"/>
                  </a:lnTo>
                  <a:lnTo>
                    <a:pt x="10022" y="64"/>
                  </a:lnTo>
                  <a:lnTo>
                    <a:pt x="9971" y="51"/>
                  </a:lnTo>
                  <a:lnTo>
                    <a:pt x="9908" y="39"/>
                  </a:lnTo>
                  <a:lnTo>
                    <a:pt x="9870" y="39"/>
                  </a:lnTo>
                  <a:lnTo>
                    <a:pt x="9743" y="26"/>
                  </a:lnTo>
                  <a:lnTo>
                    <a:pt x="9579" y="13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238375" y="1353700"/>
              <a:ext cx="381500" cy="528900"/>
            </a:xfrm>
            <a:custGeom>
              <a:avLst/>
              <a:gdLst/>
              <a:ahLst/>
              <a:cxnLst/>
              <a:rect l="l" t="t" r="r" b="b"/>
              <a:pathLst>
                <a:path w="15260" h="21156" extrusionOk="0">
                  <a:moveTo>
                    <a:pt x="1595" y="8566"/>
                  </a:moveTo>
                  <a:lnTo>
                    <a:pt x="1569" y="8857"/>
                  </a:lnTo>
                  <a:lnTo>
                    <a:pt x="1569" y="8845"/>
                  </a:lnTo>
                  <a:lnTo>
                    <a:pt x="1595" y="8566"/>
                  </a:lnTo>
                  <a:close/>
                  <a:moveTo>
                    <a:pt x="12881" y="10679"/>
                  </a:moveTo>
                  <a:lnTo>
                    <a:pt x="12868" y="10692"/>
                  </a:lnTo>
                  <a:lnTo>
                    <a:pt x="12704" y="10743"/>
                  </a:lnTo>
                  <a:lnTo>
                    <a:pt x="12881" y="10679"/>
                  </a:lnTo>
                  <a:close/>
                  <a:moveTo>
                    <a:pt x="2923" y="13703"/>
                  </a:moveTo>
                  <a:lnTo>
                    <a:pt x="3100" y="13906"/>
                  </a:lnTo>
                  <a:lnTo>
                    <a:pt x="3088" y="13893"/>
                  </a:lnTo>
                  <a:lnTo>
                    <a:pt x="2923" y="13703"/>
                  </a:lnTo>
                  <a:close/>
                  <a:moveTo>
                    <a:pt x="6352" y="0"/>
                  </a:moveTo>
                  <a:lnTo>
                    <a:pt x="6200" y="13"/>
                  </a:lnTo>
                  <a:lnTo>
                    <a:pt x="6036" y="38"/>
                  </a:lnTo>
                  <a:lnTo>
                    <a:pt x="5871" y="76"/>
                  </a:lnTo>
                  <a:lnTo>
                    <a:pt x="5719" y="114"/>
                  </a:lnTo>
                  <a:lnTo>
                    <a:pt x="5517" y="190"/>
                  </a:lnTo>
                  <a:lnTo>
                    <a:pt x="5327" y="279"/>
                  </a:lnTo>
                  <a:lnTo>
                    <a:pt x="5125" y="380"/>
                  </a:lnTo>
                  <a:lnTo>
                    <a:pt x="4935" y="481"/>
                  </a:lnTo>
                  <a:lnTo>
                    <a:pt x="4758" y="595"/>
                  </a:lnTo>
                  <a:lnTo>
                    <a:pt x="4568" y="709"/>
                  </a:lnTo>
                  <a:lnTo>
                    <a:pt x="4214" y="962"/>
                  </a:lnTo>
                  <a:lnTo>
                    <a:pt x="3872" y="1228"/>
                  </a:lnTo>
                  <a:lnTo>
                    <a:pt x="3556" y="1531"/>
                  </a:lnTo>
                  <a:lnTo>
                    <a:pt x="3252" y="1848"/>
                  </a:lnTo>
                  <a:lnTo>
                    <a:pt x="2986" y="2177"/>
                  </a:lnTo>
                  <a:lnTo>
                    <a:pt x="2847" y="2366"/>
                  </a:lnTo>
                  <a:lnTo>
                    <a:pt x="2708" y="2556"/>
                  </a:lnTo>
                  <a:lnTo>
                    <a:pt x="2581" y="2746"/>
                  </a:lnTo>
                  <a:lnTo>
                    <a:pt x="2468" y="2948"/>
                  </a:lnTo>
                  <a:lnTo>
                    <a:pt x="2354" y="3151"/>
                  </a:lnTo>
                  <a:lnTo>
                    <a:pt x="2252" y="3353"/>
                  </a:lnTo>
                  <a:lnTo>
                    <a:pt x="2075" y="3758"/>
                  </a:lnTo>
                  <a:lnTo>
                    <a:pt x="1923" y="4163"/>
                  </a:lnTo>
                  <a:lnTo>
                    <a:pt x="1772" y="4555"/>
                  </a:lnTo>
                  <a:lnTo>
                    <a:pt x="1645" y="4973"/>
                  </a:lnTo>
                  <a:lnTo>
                    <a:pt x="1531" y="5378"/>
                  </a:lnTo>
                  <a:lnTo>
                    <a:pt x="1392" y="5985"/>
                  </a:lnTo>
                  <a:lnTo>
                    <a:pt x="1329" y="6036"/>
                  </a:lnTo>
                  <a:lnTo>
                    <a:pt x="1101" y="6263"/>
                  </a:lnTo>
                  <a:lnTo>
                    <a:pt x="873" y="6491"/>
                  </a:lnTo>
                  <a:lnTo>
                    <a:pt x="658" y="6656"/>
                  </a:lnTo>
                  <a:lnTo>
                    <a:pt x="405" y="6808"/>
                  </a:lnTo>
                  <a:lnTo>
                    <a:pt x="177" y="6909"/>
                  </a:lnTo>
                  <a:lnTo>
                    <a:pt x="215" y="6896"/>
                  </a:lnTo>
                  <a:lnTo>
                    <a:pt x="253" y="6896"/>
                  </a:lnTo>
                  <a:lnTo>
                    <a:pt x="203" y="6909"/>
                  </a:lnTo>
                  <a:lnTo>
                    <a:pt x="152" y="6921"/>
                  </a:lnTo>
                  <a:lnTo>
                    <a:pt x="114" y="6947"/>
                  </a:lnTo>
                  <a:lnTo>
                    <a:pt x="76" y="6985"/>
                  </a:lnTo>
                  <a:lnTo>
                    <a:pt x="38" y="7035"/>
                  </a:lnTo>
                  <a:lnTo>
                    <a:pt x="13" y="7073"/>
                  </a:lnTo>
                  <a:lnTo>
                    <a:pt x="0" y="7124"/>
                  </a:lnTo>
                  <a:lnTo>
                    <a:pt x="0" y="7187"/>
                  </a:lnTo>
                  <a:lnTo>
                    <a:pt x="0" y="7238"/>
                  </a:lnTo>
                  <a:lnTo>
                    <a:pt x="0" y="7276"/>
                  </a:lnTo>
                  <a:lnTo>
                    <a:pt x="0" y="7326"/>
                  </a:lnTo>
                  <a:lnTo>
                    <a:pt x="0" y="7339"/>
                  </a:lnTo>
                  <a:lnTo>
                    <a:pt x="0" y="7390"/>
                  </a:lnTo>
                  <a:lnTo>
                    <a:pt x="0" y="7428"/>
                  </a:lnTo>
                  <a:lnTo>
                    <a:pt x="13" y="7478"/>
                  </a:lnTo>
                  <a:lnTo>
                    <a:pt x="26" y="7529"/>
                  </a:lnTo>
                  <a:lnTo>
                    <a:pt x="51" y="7567"/>
                  </a:lnTo>
                  <a:lnTo>
                    <a:pt x="89" y="7605"/>
                  </a:lnTo>
                  <a:lnTo>
                    <a:pt x="114" y="7643"/>
                  </a:lnTo>
                  <a:lnTo>
                    <a:pt x="139" y="7655"/>
                  </a:lnTo>
                  <a:lnTo>
                    <a:pt x="266" y="7731"/>
                  </a:lnTo>
                  <a:lnTo>
                    <a:pt x="494" y="7820"/>
                  </a:lnTo>
                  <a:lnTo>
                    <a:pt x="671" y="7870"/>
                  </a:lnTo>
                  <a:lnTo>
                    <a:pt x="861" y="7921"/>
                  </a:lnTo>
                  <a:lnTo>
                    <a:pt x="1076" y="7946"/>
                  </a:lnTo>
                  <a:lnTo>
                    <a:pt x="1025" y="8414"/>
                  </a:lnTo>
                  <a:lnTo>
                    <a:pt x="987" y="8895"/>
                  </a:lnTo>
                  <a:lnTo>
                    <a:pt x="987" y="8857"/>
                  </a:lnTo>
                  <a:lnTo>
                    <a:pt x="975" y="9275"/>
                  </a:lnTo>
                  <a:lnTo>
                    <a:pt x="962" y="9692"/>
                  </a:lnTo>
                  <a:lnTo>
                    <a:pt x="987" y="10110"/>
                  </a:lnTo>
                  <a:lnTo>
                    <a:pt x="1025" y="10527"/>
                  </a:lnTo>
                  <a:lnTo>
                    <a:pt x="1088" y="10932"/>
                  </a:lnTo>
                  <a:lnTo>
                    <a:pt x="1177" y="11350"/>
                  </a:lnTo>
                  <a:lnTo>
                    <a:pt x="1266" y="11755"/>
                  </a:lnTo>
                  <a:lnTo>
                    <a:pt x="1379" y="12147"/>
                  </a:lnTo>
                  <a:lnTo>
                    <a:pt x="1455" y="12375"/>
                  </a:lnTo>
                  <a:lnTo>
                    <a:pt x="1544" y="12603"/>
                  </a:lnTo>
                  <a:lnTo>
                    <a:pt x="1645" y="12818"/>
                  </a:lnTo>
                  <a:lnTo>
                    <a:pt x="1746" y="13033"/>
                  </a:lnTo>
                  <a:lnTo>
                    <a:pt x="1848" y="13210"/>
                  </a:lnTo>
                  <a:lnTo>
                    <a:pt x="1961" y="13387"/>
                  </a:lnTo>
                  <a:lnTo>
                    <a:pt x="2075" y="13551"/>
                  </a:lnTo>
                  <a:lnTo>
                    <a:pt x="2202" y="13716"/>
                  </a:lnTo>
                  <a:lnTo>
                    <a:pt x="2468" y="14058"/>
                  </a:lnTo>
                  <a:lnTo>
                    <a:pt x="2746" y="14387"/>
                  </a:lnTo>
                  <a:lnTo>
                    <a:pt x="3037" y="14690"/>
                  </a:lnTo>
                  <a:lnTo>
                    <a:pt x="3353" y="14981"/>
                  </a:lnTo>
                  <a:lnTo>
                    <a:pt x="3518" y="15120"/>
                  </a:lnTo>
                  <a:lnTo>
                    <a:pt x="3682" y="15247"/>
                  </a:lnTo>
                  <a:lnTo>
                    <a:pt x="3847" y="15361"/>
                  </a:lnTo>
                  <a:lnTo>
                    <a:pt x="4024" y="15475"/>
                  </a:lnTo>
                  <a:lnTo>
                    <a:pt x="4201" y="15576"/>
                  </a:lnTo>
                  <a:lnTo>
                    <a:pt x="4391" y="15664"/>
                  </a:lnTo>
                  <a:lnTo>
                    <a:pt x="4581" y="15753"/>
                  </a:lnTo>
                  <a:lnTo>
                    <a:pt x="4770" y="15829"/>
                  </a:lnTo>
                  <a:lnTo>
                    <a:pt x="5137" y="15943"/>
                  </a:lnTo>
                  <a:lnTo>
                    <a:pt x="5327" y="15993"/>
                  </a:lnTo>
                  <a:lnTo>
                    <a:pt x="5517" y="16031"/>
                  </a:lnTo>
                  <a:lnTo>
                    <a:pt x="5707" y="16069"/>
                  </a:lnTo>
                  <a:lnTo>
                    <a:pt x="5896" y="16095"/>
                  </a:lnTo>
                  <a:lnTo>
                    <a:pt x="6086" y="16107"/>
                  </a:lnTo>
                  <a:lnTo>
                    <a:pt x="6289" y="16120"/>
                  </a:lnTo>
                  <a:lnTo>
                    <a:pt x="6339" y="16120"/>
                  </a:lnTo>
                  <a:lnTo>
                    <a:pt x="6592" y="16107"/>
                  </a:lnTo>
                  <a:lnTo>
                    <a:pt x="6845" y="16069"/>
                  </a:lnTo>
                  <a:lnTo>
                    <a:pt x="7098" y="16031"/>
                  </a:lnTo>
                  <a:lnTo>
                    <a:pt x="7352" y="15981"/>
                  </a:lnTo>
                  <a:lnTo>
                    <a:pt x="7364" y="15993"/>
                  </a:lnTo>
                  <a:lnTo>
                    <a:pt x="7440" y="16133"/>
                  </a:lnTo>
                  <a:lnTo>
                    <a:pt x="7617" y="16487"/>
                  </a:lnTo>
                  <a:lnTo>
                    <a:pt x="7858" y="16980"/>
                  </a:lnTo>
                  <a:lnTo>
                    <a:pt x="8073" y="17474"/>
                  </a:lnTo>
                  <a:lnTo>
                    <a:pt x="8263" y="17942"/>
                  </a:lnTo>
                  <a:lnTo>
                    <a:pt x="8440" y="18410"/>
                  </a:lnTo>
                  <a:lnTo>
                    <a:pt x="8579" y="18840"/>
                  </a:lnTo>
                  <a:lnTo>
                    <a:pt x="8705" y="19271"/>
                  </a:lnTo>
                  <a:lnTo>
                    <a:pt x="8819" y="19701"/>
                  </a:lnTo>
                  <a:lnTo>
                    <a:pt x="8933" y="20131"/>
                  </a:lnTo>
                  <a:lnTo>
                    <a:pt x="8958" y="20194"/>
                  </a:lnTo>
                  <a:lnTo>
                    <a:pt x="8996" y="20257"/>
                  </a:lnTo>
                  <a:lnTo>
                    <a:pt x="9060" y="20915"/>
                  </a:lnTo>
                  <a:lnTo>
                    <a:pt x="9072" y="20966"/>
                  </a:lnTo>
                  <a:lnTo>
                    <a:pt x="9085" y="21017"/>
                  </a:lnTo>
                  <a:lnTo>
                    <a:pt x="9123" y="21055"/>
                  </a:lnTo>
                  <a:lnTo>
                    <a:pt x="9148" y="21093"/>
                  </a:lnTo>
                  <a:lnTo>
                    <a:pt x="9199" y="21118"/>
                  </a:lnTo>
                  <a:lnTo>
                    <a:pt x="9249" y="21143"/>
                  </a:lnTo>
                  <a:lnTo>
                    <a:pt x="9300" y="21156"/>
                  </a:lnTo>
                  <a:lnTo>
                    <a:pt x="9389" y="21156"/>
                  </a:lnTo>
                  <a:lnTo>
                    <a:pt x="9439" y="21143"/>
                  </a:lnTo>
                  <a:lnTo>
                    <a:pt x="9490" y="21118"/>
                  </a:lnTo>
                  <a:lnTo>
                    <a:pt x="9540" y="21093"/>
                  </a:lnTo>
                  <a:lnTo>
                    <a:pt x="9578" y="21055"/>
                  </a:lnTo>
                  <a:lnTo>
                    <a:pt x="9604" y="21004"/>
                  </a:lnTo>
                  <a:lnTo>
                    <a:pt x="9629" y="20941"/>
                  </a:lnTo>
                  <a:lnTo>
                    <a:pt x="9629" y="20890"/>
                  </a:lnTo>
                  <a:lnTo>
                    <a:pt x="9629" y="20827"/>
                  </a:lnTo>
                  <a:lnTo>
                    <a:pt x="9591" y="20435"/>
                  </a:lnTo>
                  <a:lnTo>
                    <a:pt x="9781" y="20409"/>
                  </a:lnTo>
                  <a:lnTo>
                    <a:pt x="10211" y="20371"/>
                  </a:lnTo>
                  <a:lnTo>
                    <a:pt x="10629" y="20308"/>
                  </a:lnTo>
                  <a:lnTo>
                    <a:pt x="11059" y="20232"/>
                  </a:lnTo>
                  <a:lnTo>
                    <a:pt x="11464" y="20144"/>
                  </a:lnTo>
                  <a:lnTo>
                    <a:pt x="11919" y="20017"/>
                  </a:lnTo>
                  <a:lnTo>
                    <a:pt x="12375" y="19878"/>
                  </a:lnTo>
                  <a:lnTo>
                    <a:pt x="12818" y="19739"/>
                  </a:lnTo>
                  <a:lnTo>
                    <a:pt x="13235" y="19599"/>
                  </a:lnTo>
                  <a:lnTo>
                    <a:pt x="13286" y="19574"/>
                  </a:lnTo>
                  <a:lnTo>
                    <a:pt x="13324" y="19549"/>
                  </a:lnTo>
                  <a:lnTo>
                    <a:pt x="13374" y="19486"/>
                  </a:lnTo>
                  <a:lnTo>
                    <a:pt x="13412" y="19410"/>
                  </a:lnTo>
                  <a:lnTo>
                    <a:pt x="13412" y="19321"/>
                  </a:lnTo>
                  <a:lnTo>
                    <a:pt x="13450" y="19308"/>
                  </a:lnTo>
                  <a:lnTo>
                    <a:pt x="13513" y="19296"/>
                  </a:lnTo>
                  <a:lnTo>
                    <a:pt x="13564" y="19271"/>
                  </a:lnTo>
                  <a:lnTo>
                    <a:pt x="13602" y="19245"/>
                  </a:lnTo>
                  <a:lnTo>
                    <a:pt x="13640" y="19207"/>
                  </a:lnTo>
                  <a:lnTo>
                    <a:pt x="13678" y="19157"/>
                  </a:lnTo>
                  <a:lnTo>
                    <a:pt x="13691" y="19106"/>
                  </a:lnTo>
                  <a:lnTo>
                    <a:pt x="13703" y="19043"/>
                  </a:lnTo>
                  <a:lnTo>
                    <a:pt x="13703" y="18992"/>
                  </a:lnTo>
                  <a:lnTo>
                    <a:pt x="13640" y="18334"/>
                  </a:lnTo>
                  <a:lnTo>
                    <a:pt x="13551" y="17512"/>
                  </a:lnTo>
                  <a:lnTo>
                    <a:pt x="13450" y="16689"/>
                  </a:lnTo>
                  <a:lnTo>
                    <a:pt x="13349" y="15854"/>
                  </a:lnTo>
                  <a:lnTo>
                    <a:pt x="13260" y="15032"/>
                  </a:lnTo>
                  <a:lnTo>
                    <a:pt x="13096" y="13324"/>
                  </a:lnTo>
                  <a:lnTo>
                    <a:pt x="13045" y="12868"/>
                  </a:lnTo>
                  <a:lnTo>
                    <a:pt x="13222" y="13210"/>
                  </a:lnTo>
                  <a:lnTo>
                    <a:pt x="13450" y="13703"/>
                  </a:lnTo>
                  <a:lnTo>
                    <a:pt x="13665" y="14197"/>
                  </a:lnTo>
                  <a:lnTo>
                    <a:pt x="13855" y="14665"/>
                  </a:lnTo>
                  <a:lnTo>
                    <a:pt x="14020" y="15146"/>
                  </a:lnTo>
                  <a:lnTo>
                    <a:pt x="14020" y="15133"/>
                  </a:lnTo>
                  <a:lnTo>
                    <a:pt x="14032" y="15146"/>
                  </a:lnTo>
                  <a:lnTo>
                    <a:pt x="14032" y="15158"/>
                  </a:lnTo>
                  <a:lnTo>
                    <a:pt x="14032" y="15184"/>
                  </a:lnTo>
                  <a:lnTo>
                    <a:pt x="14045" y="15184"/>
                  </a:lnTo>
                  <a:lnTo>
                    <a:pt x="14095" y="15336"/>
                  </a:lnTo>
                  <a:lnTo>
                    <a:pt x="14108" y="15386"/>
                  </a:lnTo>
                  <a:lnTo>
                    <a:pt x="14146" y="15424"/>
                  </a:lnTo>
                  <a:lnTo>
                    <a:pt x="14171" y="15475"/>
                  </a:lnTo>
                  <a:lnTo>
                    <a:pt x="14222" y="15500"/>
                  </a:lnTo>
                  <a:lnTo>
                    <a:pt x="14298" y="15538"/>
                  </a:lnTo>
                  <a:lnTo>
                    <a:pt x="14450" y="15538"/>
                  </a:lnTo>
                  <a:lnTo>
                    <a:pt x="14500" y="15513"/>
                  </a:lnTo>
                  <a:lnTo>
                    <a:pt x="14551" y="15487"/>
                  </a:lnTo>
                  <a:lnTo>
                    <a:pt x="14589" y="15437"/>
                  </a:lnTo>
                  <a:lnTo>
                    <a:pt x="14627" y="15399"/>
                  </a:lnTo>
                  <a:lnTo>
                    <a:pt x="14652" y="15348"/>
                  </a:lnTo>
                  <a:lnTo>
                    <a:pt x="14665" y="15285"/>
                  </a:lnTo>
                  <a:lnTo>
                    <a:pt x="14665" y="15234"/>
                  </a:lnTo>
                  <a:lnTo>
                    <a:pt x="14652" y="15171"/>
                  </a:lnTo>
                  <a:lnTo>
                    <a:pt x="14576" y="14956"/>
                  </a:lnTo>
                  <a:lnTo>
                    <a:pt x="14437" y="14576"/>
                  </a:lnTo>
                  <a:lnTo>
                    <a:pt x="14298" y="14209"/>
                  </a:lnTo>
                  <a:lnTo>
                    <a:pt x="14133" y="13805"/>
                  </a:lnTo>
                  <a:lnTo>
                    <a:pt x="13969" y="13412"/>
                  </a:lnTo>
                  <a:lnTo>
                    <a:pt x="13779" y="13033"/>
                  </a:lnTo>
                  <a:lnTo>
                    <a:pt x="13577" y="12640"/>
                  </a:lnTo>
                  <a:lnTo>
                    <a:pt x="13374" y="12286"/>
                  </a:lnTo>
                  <a:lnTo>
                    <a:pt x="13146" y="11919"/>
                  </a:lnTo>
                  <a:lnTo>
                    <a:pt x="12931" y="11578"/>
                  </a:lnTo>
                  <a:lnTo>
                    <a:pt x="12780" y="11325"/>
                  </a:lnTo>
                  <a:lnTo>
                    <a:pt x="13071" y="11236"/>
                  </a:lnTo>
                  <a:lnTo>
                    <a:pt x="13349" y="11122"/>
                  </a:lnTo>
                  <a:lnTo>
                    <a:pt x="13551" y="11046"/>
                  </a:lnTo>
                  <a:lnTo>
                    <a:pt x="13754" y="10958"/>
                  </a:lnTo>
                  <a:lnTo>
                    <a:pt x="13944" y="10856"/>
                  </a:lnTo>
                  <a:lnTo>
                    <a:pt x="14133" y="10743"/>
                  </a:lnTo>
                  <a:lnTo>
                    <a:pt x="14323" y="10616"/>
                  </a:lnTo>
                  <a:lnTo>
                    <a:pt x="14513" y="10464"/>
                  </a:lnTo>
                  <a:lnTo>
                    <a:pt x="14677" y="10300"/>
                  </a:lnTo>
                  <a:lnTo>
                    <a:pt x="14842" y="10135"/>
                  </a:lnTo>
                  <a:lnTo>
                    <a:pt x="14905" y="10034"/>
                  </a:lnTo>
                  <a:lnTo>
                    <a:pt x="14968" y="9933"/>
                  </a:lnTo>
                  <a:lnTo>
                    <a:pt x="15082" y="9730"/>
                  </a:lnTo>
                  <a:lnTo>
                    <a:pt x="15133" y="9616"/>
                  </a:lnTo>
                  <a:lnTo>
                    <a:pt x="15171" y="9503"/>
                  </a:lnTo>
                  <a:lnTo>
                    <a:pt x="15209" y="9376"/>
                  </a:lnTo>
                  <a:lnTo>
                    <a:pt x="15234" y="9250"/>
                  </a:lnTo>
                  <a:lnTo>
                    <a:pt x="15260" y="9022"/>
                  </a:lnTo>
                  <a:lnTo>
                    <a:pt x="15260" y="8794"/>
                  </a:lnTo>
                  <a:lnTo>
                    <a:pt x="15234" y="8566"/>
                  </a:lnTo>
                  <a:lnTo>
                    <a:pt x="15196" y="8339"/>
                  </a:lnTo>
                  <a:lnTo>
                    <a:pt x="15120" y="8123"/>
                  </a:lnTo>
                  <a:lnTo>
                    <a:pt x="15032" y="7908"/>
                  </a:lnTo>
                  <a:lnTo>
                    <a:pt x="14968" y="7820"/>
                  </a:lnTo>
                  <a:lnTo>
                    <a:pt x="14918" y="7731"/>
                  </a:lnTo>
                  <a:lnTo>
                    <a:pt x="14766" y="7554"/>
                  </a:lnTo>
                  <a:lnTo>
                    <a:pt x="14690" y="7465"/>
                  </a:lnTo>
                  <a:lnTo>
                    <a:pt x="14602" y="7390"/>
                  </a:lnTo>
                  <a:lnTo>
                    <a:pt x="14412" y="7250"/>
                  </a:lnTo>
                  <a:lnTo>
                    <a:pt x="14209" y="7137"/>
                  </a:lnTo>
                  <a:lnTo>
                    <a:pt x="13994" y="7048"/>
                  </a:lnTo>
                  <a:lnTo>
                    <a:pt x="13766" y="6985"/>
                  </a:lnTo>
                  <a:lnTo>
                    <a:pt x="13526" y="6947"/>
                  </a:lnTo>
                  <a:lnTo>
                    <a:pt x="13298" y="6934"/>
                  </a:lnTo>
                  <a:lnTo>
                    <a:pt x="13058" y="6934"/>
                  </a:lnTo>
                  <a:lnTo>
                    <a:pt x="12830" y="6972"/>
                  </a:lnTo>
                  <a:lnTo>
                    <a:pt x="12602" y="7010"/>
                  </a:lnTo>
                  <a:lnTo>
                    <a:pt x="12375" y="7073"/>
                  </a:lnTo>
                  <a:lnTo>
                    <a:pt x="12160" y="7137"/>
                  </a:lnTo>
                  <a:lnTo>
                    <a:pt x="11995" y="7212"/>
                  </a:lnTo>
                  <a:lnTo>
                    <a:pt x="11970" y="7174"/>
                  </a:lnTo>
                  <a:lnTo>
                    <a:pt x="11932" y="7149"/>
                  </a:lnTo>
                  <a:lnTo>
                    <a:pt x="11552" y="6846"/>
                  </a:lnTo>
                  <a:lnTo>
                    <a:pt x="11173" y="6542"/>
                  </a:lnTo>
                  <a:lnTo>
                    <a:pt x="11185" y="6542"/>
                  </a:lnTo>
                  <a:lnTo>
                    <a:pt x="11173" y="6529"/>
                  </a:lnTo>
                  <a:lnTo>
                    <a:pt x="11160" y="6517"/>
                  </a:lnTo>
                  <a:lnTo>
                    <a:pt x="11147" y="6517"/>
                  </a:lnTo>
                  <a:lnTo>
                    <a:pt x="10768" y="6150"/>
                  </a:lnTo>
                  <a:lnTo>
                    <a:pt x="10578" y="5960"/>
                  </a:lnTo>
                  <a:lnTo>
                    <a:pt x="10401" y="5770"/>
                  </a:lnTo>
                  <a:lnTo>
                    <a:pt x="10249" y="5580"/>
                  </a:lnTo>
                  <a:lnTo>
                    <a:pt x="10097" y="5390"/>
                  </a:lnTo>
                  <a:lnTo>
                    <a:pt x="9806" y="4986"/>
                  </a:lnTo>
                  <a:lnTo>
                    <a:pt x="9629" y="4707"/>
                  </a:lnTo>
                  <a:lnTo>
                    <a:pt x="9465" y="4441"/>
                  </a:lnTo>
                  <a:lnTo>
                    <a:pt x="8996" y="3670"/>
                  </a:lnTo>
                  <a:lnTo>
                    <a:pt x="8516" y="2911"/>
                  </a:lnTo>
                  <a:lnTo>
                    <a:pt x="8275" y="2544"/>
                  </a:lnTo>
                  <a:lnTo>
                    <a:pt x="8047" y="2164"/>
                  </a:lnTo>
                  <a:lnTo>
                    <a:pt x="7832" y="1784"/>
                  </a:lnTo>
                  <a:lnTo>
                    <a:pt x="7630" y="1405"/>
                  </a:lnTo>
                  <a:lnTo>
                    <a:pt x="7402" y="937"/>
                  </a:lnTo>
                  <a:lnTo>
                    <a:pt x="7301" y="696"/>
                  </a:lnTo>
                  <a:lnTo>
                    <a:pt x="7212" y="456"/>
                  </a:lnTo>
                  <a:lnTo>
                    <a:pt x="7149" y="253"/>
                  </a:lnTo>
                  <a:lnTo>
                    <a:pt x="7149" y="266"/>
                  </a:lnTo>
                  <a:lnTo>
                    <a:pt x="7098" y="190"/>
                  </a:lnTo>
                  <a:lnTo>
                    <a:pt x="7035" y="127"/>
                  </a:lnTo>
                  <a:lnTo>
                    <a:pt x="6959" y="89"/>
                  </a:lnTo>
                  <a:lnTo>
                    <a:pt x="6871" y="76"/>
                  </a:lnTo>
                  <a:lnTo>
                    <a:pt x="6820" y="89"/>
                  </a:lnTo>
                  <a:lnTo>
                    <a:pt x="6769" y="102"/>
                  </a:lnTo>
                  <a:lnTo>
                    <a:pt x="6732" y="64"/>
                  </a:lnTo>
                  <a:lnTo>
                    <a:pt x="6681" y="38"/>
                  </a:lnTo>
                  <a:lnTo>
                    <a:pt x="6567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6317125" y="1496050"/>
              <a:ext cx="29775" cy="39250"/>
            </a:xfrm>
            <a:custGeom>
              <a:avLst/>
              <a:gdLst/>
              <a:ahLst/>
              <a:cxnLst/>
              <a:rect l="l" t="t" r="r" b="b"/>
              <a:pathLst>
                <a:path w="1191" h="1570" extrusionOk="0">
                  <a:moveTo>
                    <a:pt x="532" y="0"/>
                  </a:moveTo>
                  <a:lnTo>
                    <a:pt x="456" y="25"/>
                  </a:lnTo>
                  <a:lnTo>
                    <a:pt x="393" y="51"/>
                  </a:lnTo>
                  <a:lnTo>
                    <a:pt x="330" y="101"/>
                  </a:lnTo>
                  <a:lnTo>
                    <a:pt x="267" y="152"/>
                  </a:lnTo>
                  <a:lnTo>
                    <a:pt x="216" y="215"/>
                  </a:lnTo>
                  <a:lnTo>
                    <a:pt x="165" y="278"/>
                  </a:lnTo>
                  <a:lnTo>
                    <a:pt x="127" y="354"/>
                  </a:lnTo>
                  <a:lnTo>
                    <a:pt x="64" y="494"/>
                  </a:lnTo>
                  <a:lnTo>
                    <a:pt x="26" y="645"/>
                  </a:lnTo>
                  <a:lnTo>
                    <a:pt x="1" y="785"/>
                  </a:lnTo>
                  <a:lnTo>
                    <a:pt x="1" y="936"/>
                  </a:lnTo>
                  <a:lnTo>
                    <a:pt x="13" y="1088"/>
                  </a:lnTo>
                  <a:lnTo>
                    <a:pt x="26" y="1189"/>
                  </a:lnTo>
                  <a:lnTo>
                    <a:pt x="64" y="1303"/>
                  </a:lnTo>
                  <a:lnTo>
                    <a:pt x="115" y="1417"/>
                  </a:lnTo>
                  <a:lnTo>
                    <a:pt x="153" y="1455"/>
                  </a:lnTo>
                  <a:lnTo>
                    <a:pt x="191" y="1493"/>
                  </a:lnTo>
                  <a:lnTo>
                    <a:pt x="241" y="1531"/>
                  </a:lnTo>
                  <a:lnTo>
                    <a:pt x="292" y="1556"/>
                  </a:lnTo>
                  <a:lnTo>
                    <a:pt x="342" y="1569"/>
                  </a:lnTo>
                  <a:lnTo>
                    <a:pt x="406" y="1569"/>
                  </a:lnTo>
                  <a:lnTo>
                    <a:pt x="507" y="1556"/>
                  </a:lnTo>
                  <a:lnTo>
                    <a:pt x="608" y="1518"/>
                  </a:lnTo>
                  <a:lnTo>
                    <a:pt x="709" y="1468"/>
                  </a:lnTo>
                  <a:lnTo>
                    <a:pt x="811" y="1405"/>
                  </a:lnTo>
                  <a:lnTo>
                    <a:pt x="899" y="1329"/>
                  </a:lnTo>
                  <a:lnTo>
                    <a:pt x="962" y="1265"/>
                  </a:lnTo>
                  <a:lnTo>
                    <a:pt x="1064" y="1126"/>
                  </a:lnTo>
                  <a:lnTo>
                    <a:pt x="1114" y="1050"/>
                  </a:lnTo>
                  <a:lnTo>
                    <a:pt x="1140" y="974"/>
                  </a:lnTo>
                  <a:lnTo>
                    <a:pt x="1165" y="898"/>
                  </a:lnTo>
                  <a:lnTo>
                    <a:pt x="1190" y="810"/>
                  </a:lnTo>
                  <a:lnTo>
                    <a:pt x="1190" y="633"/>
                  </a:lnTo>
                  <a:lnTo>
                    <a:pt x="1190" y="607"/>
                  </a:lnTo>
                  <a:lnTo>
                    <a:pt x="1190" y="595"/>
                  </a:lnTo>
                  <a:lnTo>
                    <a:pt x="1178" y="468"/>
                  </a:lnTo>
                  <a:lnTo>
                    <a:pt x="1152" y="342"/>
                  </a:lnTo>
                  <a:lnTo>
                    <a:pt x="1102" y="228"/>
                  </a:lnTo>
                  <a:lnTo>
                    <a:pt x="1064" y="177"/>
                  </a:lnTo>
                  <a:lnTo>
                    <a:pt x="1026" y="139"/>
                  </a:lnTo>
                  <a:lnTo>
                    <a:pt x="924" y="76"/>
                  </a:lnTo>
                  <a:lnTo>
                    <a:pt x="874" y="51"/>
                  </a:lnTo>
                  <a:lnTo>
                    <a:pt x="823" y="25"/>
                  </a:lnTo>
                  <a:lnTo>
                    <a:pt x="722" y="1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6317450" y="1440675"/>
              <a:ext cx="70575" cy="38625"/>
            </a:xfrm>
            <a:custGeom>
              <a:avLst/>
              <a:gdLst/>
              <a:ahLst/>
              <a:cxnLst/>
              <a:rect l="l" t="t" r="r" b="b"/>
              <a:pathLst>
                <a:path w="2823" h="1545" extrusionOk="0">
                  <a:moveTo>
                    <a:pt x="355" y="1"/>
                  </a:moveTo>
                  <a:lnTo>
                    <a:pt x="266" y="14"/>
                  </a:lnTo>
                  <a:lnTo>
                    <a:pt x="190" y="26"/>
                  </a:lnTo>
                  <a:lnTo>
                    <a:pt x="114" y="51"/>
                  </a:lnTo>
                  <a:lnTo>
                    <a:pt x="76" y="77"/>
                  </a:lnTo>
                  <a:lnTo>
                    <a:pt x="51" y="115"/>
                  </a:lnTo>
                  <a:lnTo>
                    <a:pt x="26" y="153"/>
                  </a:lnTo>
                  <a:lnTo>
                    <a:pt x="13" y="191"/>
                  </a:lnTo>
                  <a:lnTo>
                    <a:pt x="0" y="229"/>
                  </a:lnTo>
                  <a:lnTo>
                    <a:pt x="0" y="267"/>
                  </a:lnTo>
                  <a:lnTo>
                    <a:pt x="13" y="305"/>
                  </a:lnTo>
                  <a:lnTo>
                    <a:pt x="38" y="343"/>
                  </a:lnTo>
                  <a:lnTo>
                    <a:pt x="13" y="393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51" y="583"/>
                  </a:lnTo>
                  <a:lnTo>
                    <a:pt x="114" y="621"/>
                  </a:lnTo>
                  <a:lnTo>
                    <a:pt x="178" y="634"/>
                  </a:lnTo>
                  <a:lnTo>
                    <a:pt x="254" y="634"/>
                  </a:lnTo>
                  <a:lnTo>
                    <a:pt x="405" y="671"/>
                  </a:lnTo>
                  <a:lnTo>
                    <a:pt x="545" y="722"/>
                  </a:lnTo>
                  <a:lnTo>
                    <a:pt x="886" y="836"/>
                  </a:lnTo>
                  <a:lnTo>
                    <a:pt x="886" y="836"/>
                  </a:lnTo>
                  <a:lnTo>
                    <a:pt x="874" y="823"/>
                  </a:lnTo>
                  <a:lnTo>
                    <a:pt x="1190" y="950"/>
                  </a:lnTo>
                  <a:lnTo>
                    <a:pt x="1519" y="1089"/>
                  </a:lnTo>
                  <a:lnTo>
                    <a:pt x="1835" y="1216"/>
                  </a:lnTo>
                  <a:lnTo>
                    <a:pt x="2151" y="1355"/>
                  </a:lnTo>
                  <a:lnTo>
                    <a:pt x="2417" y="1481"/>
                  </a:lnTo>
                  <a:lnTo>
                    <a:pt x="2518" y="1532"/>
                  </a:lnTo>
                  <a:lnTo>
                    <a:pt x="2607" y="1545"/>
                  </a:lnTo>
                  <a:lnTo>
                    <a:pt x="2632" y="1545"/>
                  </a:lnTo>
                  <a:lnTo>
                    <a:pt x="2683" y="1532"/>
                  </a:lnTo>
                  <a:lnTo>
                    <a:pt x="2721" y="1494"/>
                  </a:lnTo>
                  <a:lnTo>
                    <a:pt x="2759" y="1456"/>
                  </a:lnTo>
                  <a:lnTo>
                    <a:pt x="2784" y="1405"/>
                  </a:lnTo>
                  <a:lnTo>
                    <a:pt x="2784" y="1367"/>
                  </a:lnTo>
                  <a:lnTo>
                    <a:pt x="2784" y="1317"/>
                  </a:lnTo>
                  <a:lnTo>
                    <a:pt x="2771" y="1279"/>
                  </a:lnTo>
                  <a:lnTo>
                    <a:pt x="2746" y="1241"/>
                  </a:lnTo>
                  <a:lnTo>
                    <a:pt x="2771" y="1216"/>
                  </a:lnTo>
                  <a:lnTo>
                    <a:pt x="2797" y="1178"/>
                  </a:lnTo>
                  <a:lnTo>
                    <a:pt x="2822" y="1114"/>
                  </a:lnTo>
                  <a:lnTo>
                    <a:pt x="2809" y="1051"/>
                  </a:lnTo>
                  <a:lnTo>
                    <a:pt x="2784" y="988"/>
                  </a:lnTo>
                  <a:lnTo>
                    <a:pt x="2733" y="937"/>
                  </a:lnTo>
                  <a:lnTo>
                    <a:pt x="2632" y="874"/>
                  </a:lnTo>
                  <a:lnTo>
                    <a:pt x="2480" y="773"/>
                  </a:lnTo>
                  <a:lnTo>
                    <a:pt x="2316" y="671"/>
                  </a:lnTo>
                  <a:lnTo>
                    <a:pt x="1949" y="482"/>
                  </a:lnTo>
                  <a:lnTo>
                    <a:pt x="1595" y="305"/>
                  </a:lnTo>
                  <a:lnTo>
                    <a:pt x="1367" y="203"/>
                  </a:lnTo>
                  <a:lnTo>
                    <a:pt x="1127" y="127"/>
                  </a:lnTo>
                  <a:lnTo>
                    <a:pt x="886" y="77"/>
                  </a:lnTo>
                  <a:lnTo>
                    <a:pt x="646" y="39"/>
                  </a:lnTo>
                  <a:lnTo>
                    <a:pt x="456" y="14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270325" y="1596325"/>
              <a:ext cx="50000" cy="20250"/>
            </a:xfrm>
            <a:custGeom>
              <a:avLst/>
              <a:gdLst/>
              <a:ahLst/>
              <a:cxnLst/>
              <a:rect l="l" t="t" r="r" b="b"/>
              <a:pathLst>
                <a:path w="2000" h="810" extrusionOk="0">
                  <a:moveTo>
                    <a:pt x="1784" y="0"/>
                  </a:moveTo>
                  <a:lnTo>
                    <a:pt x="1721" y="25"/>
                  </a:lnTo>
                  <a:lnTo>
                    <a:pt x="1696" y="51"/>
                  </a:lnTo>
                  <a:lnTo>
                    <a:pt x="1556" y="139"/>
                  </a:lnTo>
                  <a:lnTo>
                    <a:pt x="1405" y="215"/>
                  </a:lnTo>
                  <a:lnTo>
                    <a:pt x="1202" y="304"/>
                  </a:lnTo>
                  <a:lnTo>
                    <a:pt x="1012" y="367"/>
                  </a:lnTo>
                  <a:lnTo>
                    <a:pt x="810" y="405"/>
                  </a:lnTo>
                  <a:lnTo>
                    <a:pt x="835" y="405"/>
                  </a:lnTo>
                  <a:lnTo>
                    <a:pt x="658" y="443"/>
                  </a:lnTo>
                  <a:lnTo>
                    <a:pt x="481" y="456"/>
                  </a:lnTo>
                  <a:lnTo>
                    <a:pt x="165" y="456"/>
                  </a:lnTo>
                  <a:lnTo>
                    <a:pt x="101" y="468"/>
                  </a:lnTo>
                  <a:lnTo>
                    <a:pt x="51" y="506"/>
                  </a:lnTo>
                  <a:lnTo>
                    <a:pt x="13" y="569"/>
                  </a:lnTo>
                  <a:lnTo>
                    <a:pt x="0" y="633"/>
                  </a:lnTo>
                  <a:lnTo>
                    <a:pt x="13" y="696"/>
                  </a:lnTo>
                  <a:lnTo>
                    <a:pt x="51" y="759"/>
                  </a:lnTo>
                  <a:lnTo>
                    <a:pt x="101" y="797"/>
                  </a:lnTo>
                  <a:lnTo>
                    <a:pt x="165" y="810"/>
                  </a:lnTo>
                  <a:lnTo>
                    <a:pt x="481" y="810"/>
                  </a:lnTo>
                  <a:lnTo>
                    <a:pt x="734" y="785"/>
                  </a:lnTo>
                  <a:lnTo>
                    <a:pt x="962" y="734"/>
                  </a:lnTo>
                  <a:lnTo>
                    <a:pt x="1190" y="683"/>
                  </a:lnTo>
                  <a:lnTo>
                    <a:pt x="1405" y="607"/>
                  </a:lnTo>
                  <a:lnTo>
                    <a:pt x="1544" y="544"/>
                  </a:lnTo>
                  <a:lnTo>
                    <a:pt x="1683" y="468"/>
                  </a:lnTo>
                  <a:lnTo>
                    <a:pt x="1810" y="392"/>
                  </a:lnTo>
                  <a:lnTo>
                    <a:pt x="1936" y="304"/>
                  </a:lnTo>
                  <a:lnTo>
                    <a:pt x="1961" y="278"/>
                  </a:lnTo>
                  <a:lnTo>
                    <a:pt x="1987" y="253"/>
                  </a:lnTo>
                  <a:lnTo>
                    <a:pt x="1999" y="190"/>
                  </a:lnTo>
                  <a:lnTo>
                    <a:pt x="1999" y="127"/>
                  </a:lnTo>
                  <a:lnTo>
                    <a:pt x="1974" y="63"/>
                  </a:lnTo>
                  <a:lnTo>
                    <a:pt x="1923" y="13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567350" y="1551075"/>
              <a:ext cx="26275" cy="39875"/>
            </a:xfrm>
            <a:custGeom>
              <a:avLst/>
              <a:gdLst/>
              <a:ahLst/>
              <a:cxnLst/>
              <a:rect l="l" t="t" r="r" b="b"/>
              <a:pathLst>
                <a:path w="1051" h="1595" extrusionOk="0">
                  <a:moveTo>
                    <a:pt x="114" y="1"/>
                  </a:moveTo>
                  <a:lnTo>
                    <a:pt x="76" y="13"/>
                  </a:lnTo>
                  <a:lnTo>
                    <a:pt x="38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38" y="165"/>
                  </a:lnTo>
                  <a:lnTo>
                    <a:pt x="63" y="190"/>
                  </a:lnTo>
                  <a:lnTo>
                    <a:pt x="89" y="203"/>
                  </a:lnTo>
                  <a:lnTo>
                    <a:pt x="114" y="190"/>
                  </a:lnTo>
                  <a:lnTo>
                    <a:pt x="152" y="190"/>
                  </a:lnTo>
                  <a:lnTo>
                    <a:pt x="241" y="203"/>
                  </a:lnTo>
                  <a:lnTo>
                    <a:pt x="228" y="203"/>
                  </a:lnTo>
                  <a:lnTo>
                    <a:pt x="342" y="228"/>
                  </a:lnTo>
                  <a:lnTo>
                    <a:pt x="456" y="279"/>
                  </a:lnTo>
                  <a:lnTo>
                    <a:pt x="532" y="317"/>
                  </a:lnTo>
                  <a:lnTo>
                    <a:pt x="607" y="380"/>
                  </a:lnTo>
                  <a:lnTo>
                    <a:pt x="658" y="431"/>
                  </a:lnTo>
                  <a:lnTo>
                    <a:pt x="721" y="507"/>
                  </a:lnTo>
                  <a:lnTo>
                    <a:pt x="772" y="595"/>
                  </a:lnTo>
                  <a:lnTo>
                    <a:pt x="810" y="697"/>
                  </a:lnTo>
                  <a:lnTo>
                    <a:pt x="848" y="836"/>
                  </a:lnTo>
                  <a:lnTo>
                    <a:pt x="861" y="924"/>
                  </a:lnTo>
                  <a:lnTo>
                    <a:pt x="861" y="1013"/>
                  </a:lnTo>
                  <a:lnTo>
                    <a:pt x="861" y="1064"/>
                  </a:lnTo>
                  <a:lnTo>
                    <a:pt x="835" y="1114"/>
                  </a:lnTo>
                  <a:lnTo>
                    <a:pt x="823" y="1165"/>
                  </a:lnTo>
                  <a:lnTo>
                    <a:pt x="785" y="1228"/>
                  </a:lnTo>
                  <a:lnTo>
                    <a:pt x="721" y="1304"/>
                  </a:lnTo>
                  <a:lnTo>
                    <a:pt x="607" y="1418"/>
                  </a:lnTo>
                  <a:lnTo>
                    <a:pt x="595" y="1430"/>
                  </a:lnTo>
                  <a:lnTo>
                    <a:pt x="570" y="1456"/>
                  </a:lnTo>
                  <a:lnTo>
                    <a:pt x="557" y="1494"/>
                  </a:lnTo>
                  <a:lnTo>
                    <a:pt x="557" y="1532"/>
                  </a:lnTo>
                  <a:lnTo>
                    <a:pt x="582" y="1557"/>
                  </a:lnTo>
                  <a:lnTo>
                    <a:pt x="620" y="1582"/>
                  </a:lnTo>
                  <a:lnTo>
                    <a:pt x="658" y="1595"/>
                  </a:lnTo>
                  <a:lnTo>
                    <a:pt x="683" y="1595"/>
                  </a:lnTo>
                  <a:lnTo>
                    <a:pt x="709" y="1582"/>
                  </a:lnTo>
                  <a:lnTo>
                    <a:pt x="848" y="1456"/>
                  </a:lnTo>
                  <a:lnTo>
                    <a:pt x="898" y="1392"/>
                  </a:lnTo>
                  <a:lnTo>
                    <a:pt x="949" y="1317"/>
                  </a:lnTo>
                  <a:lnTo>
                    <a:pt x="1012" y="1203"/>
                  </a:lnTo>
                  <a:lnTo>
                    <a:pt x="1038" y="1139"/>
                  </a:lnTo>
                  <a:lnTo>
                    <a:pt x="1050" y="1064"/>
                  </a:lnTo>
                  <a:lnTo>
                    <a:pt x="1050" y="912"/>
                  </a:lnTo>
                  <a:lnTo>
                    <a:pt x="1025" y="760"/>
                  </a:lnTo>
                  <a:lnTo>
                    <a:pt x="1000" y="633"/>
                  </a:lnTo>
                  <a:lnTo>
                    <a:pt x="949" y="519"/>
                  </a:lnTo>
                  <a:lnTo>
                    <a:pt x="886" y="406"/>
                  </a:lnTo>
                  <a:lnTo>
                    <a:pt x="810" y="304"/>
                  </a:lnTo>
                  <a:lnTo>
                    <a:pt x="709" y="216"/>
                  </a:lnTo>
                  <a:lnTo>
                    <a:pt x="607" y="140"/>
                  </a:lnTo>
                  <a:lnTo>
                    <a:pt x="506" y="89"/>
                  </a:lnTo>
                  <a:lnTo>
                    <a:pt x="392" y="39"/>
                  </a:lnTo>
                  <a:lnTo>
                    <a:pt x="405" y="51"/>
                  </a:lnTo>
                  <a:lnTo>
                    <a:pt x="30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6542025" y="1562475"/>
              <a:ext cx="48750" cy="43025"/>
            </a:xfrm>
            <a:custGeom>
              <a:avLst/>
              <a:gdLst/>
              <a:ahLst/>
              <a:cxnLst/>
              <a:rect l="l" t="t" r="r" b="b"/>
              <a:pathLst>
                <a:path w="1950" h="1721" extrusionOk="0">
                  <a:moveTo>
                    <a:pt x="1848" y="0"/>
                  </a:moveTo>
                  <a:lnTo>
                    <a:pt x="1810" y="13"/>
                  </a:lnTo>
                  <a:lnTo>
                    <a:pt x="1772" y="38"/>
                  </a:lnTo>
                  <a:lnTo>
                    <a:pt x="1722" y="101"/>
                  </a:lnTo>
                  <a:lnTo>
                    <a:pt x="1608" y="241"/>
                  </a:lnTo>
                  <a:lnTo>
                    <a:pt x="1494" y="392"/>
                  </a:lnTo>
                  <a:lnTo>
                    <a:pt x="1380" y="532"/>
                  </a:lnTo>
                  <a:lnTo>
                    <a:pt x="1367" y="544"/>
                  </a:lnTo>
                  <a:lnTo>
                    <a:pt x="1228" y="683"/>
                  </a:lnTo>
                  <a:lnTo>
                    <a:pt x="1089" y="823"/>
                  </a:lnTo>
                  <a:lnTo>
                    <a:pt x="798" y="1063"/>
                  </a:lnTo>
                  <a:lnTo>
                    <a:pt x="646" y="1190"/>
                  </a:lnTo>
                  <a:lnTo>
                    <a:pt x="494" y="1303"/>
                  </a:lnTo>
                  <a:lnTo>
                    <a:pt x="494" y="1291"/>
                  </a:lnTo>
                  <a:lnTo>
                    <a:pt x="482" y="1303"/>
                  </a:lnTo>
                  <a:lnTo>
                    <a:pt x="330" y="1405"/>
                  </a:lnTo>
                  <a:lnTo>
                    <a:pt x="165" y="1493"/>
                  </a:lnTo>
                  <a:lnTo>
                    <a:pt x="64" y="1544"/>
                  </a:lnTo>
                  <a:lnTo>
                    <a:pt x="39" y="1556"/>
                  </a:lnTo>
                  <a:lnTo>
                    <a:pt x="14" y="1594"/>
                  </a:lnTo>
                  <a:lnTo>
                    <a:pt x="1" y="1632"/>
                  </a:lnTo>
                  <a:lnTo>
                    <a:pt x="14" y="1670"/>
                  </a:lnTo>
                  <a:lnTo>
                    <a:pt x="26" y="1696"/>
                  </a:lnTo>
                  <a:lnTo>
                    <a:pt x="52" y="1708"/>
                  </a:lnTo>
                  <a:lnTo>
                    <a:pt x="77" y="1721"/>
                  </a:lnTo>
                  <a:lnTo>
                    <a:pt x="140" y="1721"/>
                  </a:lnTo>
                  <a:lnTo>
                    <a:pt x="368" y="1607"/>
                  </a:lnTo>
                  <a:lnTo>
                    <a:pt x="596" y="1468"/>
                  </a:lnTo>
                  <a:lnTo>
                    <a:pt x="596" y="1455"/>
                  </a:lnTo>
                  <a:lnTo>
                    <a:pt x="634" y="1430"/>
                  </a:lnTo>
                  <a:lnTo>
                    <a:pt x="874" y="1253"/>
                  </a:lnTo>
                  <a:lnTo>
                    <a:pt x="1089" y="1076"/>
                  </a:lnTo>
                  <a:lnTo>
                    <a:pt x="1317" y="873"/>
                  </a:lnTo>
                  <a:lnTo>
                    <a:pt x="1519" y="658"/>
                  </a:lnTo>
                  <a:lnTo>
                    <a:pt x="1734" y="405"/>
                  </a:lnTo>
                  <a:lnTo>
                    <a:pt x="1836" y="279"/>
                  </a:lnTo>
                  <a:lnTo>
                    <a:pt x="1911" y="165"/>
                  </a:lnTo>
                  <a:lnTo>
                    <a:pt x="1937" y="127"/>
                  </a:lnTo>
                  <a:lnTo>
                    <a:pt x="1949" y="89"/>
                  </a:lnTo>
                  <a:lnTo>
                    <a:pt x="1937" y="51"/>
                  </a:lnTo>
                  <a:lnTo>
                    <a:pt x="1911" y="2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6113750" y="2633200"/>
              <a:ext cx="1169750" cy="1300100"/>
            </a:xfrm>
            <a:custGeom>
              <a:avLst/>
              <a:gdLst/>
              <a:ahLst/>
              <a:cxnLst/>
              <a:rect l="l" t="t" r="r" b="b"/>
              <a:pathLst>
                <a:path w="46790" h="52004" extrusionOk="0">
                  <a:moveTo>
                    <a:pt x="8288" y="18777"/>
                  </a:moveTo>
                  <a:lnTo>
                    <a:pt x="8203" y="19030"/>
                  </a:lnTo>
                  <a:lnTo>
                    <a:pt x="8199" y="19030"/>
                  </a:lnTo>
                  <a:lnTo>
                    <a:pt x="8288" y="18777"/>
                  </a:lnTo>
                  <a:close/>
                  <a:moveTo>
                    <a:pt x="1316" y="41502"/>
                  </a:moveTo>
                  <a:lnTo>
                    <a:pt x="1253" y="41691"/>
                  </a:lnTo>
                  <a:lnTo>
                    <a:pt x="1253" y="41679"/>
                  </a:lnTo>
                  <a:lnTo>
                    <a:pt x="1316" y="41502"/>
                  </a:lnTo>
                  <a:close/>
                  <a:moveTo>
                    <a:pt x="14348" y="48954"/>
                  </a:moveTo>
                  <a:lnTo>
                    <a:pt x="14348" y="48967"/>
                  </a:lnTo>
                  <a:lnTo>
                    <a:pt x="14336" y="48954"/>
                  </a:lnTo>
                  <a:close/>
                  <a:moveTo>
                    <a:pt x="22370" y="49599"/>
                  </a:moveTo>
                  <a:lnTo>
                    <a:pt x="22383" y="49612"/>
                  </a:lnTo>
                  <a:lnTo>
                    <a:pt x="22370" y="49612"/>
                  </a:lnTo>
                  <a:lnTo>
                    <a:pt x="22370" y="49599"/>
                  </a:lnTo>
                  <a:close/>
                  <a:moveTo>
                    <a:pt x="26558" y="50346"/>
                  </a:moveTo>
                  <a:lnTo>
                    <a:pt x="26571" y="50384"/>
                  </a:lnTo>
                  <a:lnTo>
                    <a:pt x="26558" y="50371"/>
                  </a:lnTo>
                  <a:lnTo>
                    <a:pt x="26558" y="50346"/>
                  </a:lnTo>
                  <a:close/>
                  <a:moveTo>
                    <a:pt x="34213" y="51346"/>
                  </a:moveTo>
                  <a:lnTo>
                    <a:pt x="34251" y="51371"/>
                  </a:lnTo>
                  <a:lnTo>
                    <a:pt x="34238" y="51371"/>
                  </a:lnTo>
                  <a:lnTo>
                    <a:pt x="34213" y="51346"/>
                  </a:lnTo>
                  <a:close/>
                  <a:moveTo>
                    <a:pt x="34454" y="51510"/>
                  </a:moveTo>
                  <a:lnTo>
                    <a:pt x="34454" y="51516"/>
                  </a:lnTo>
                  <a:lnTo>
                    <a:pt x="34454" y="51516"/>
                  </a:lnTo>
                  <a:lnTo>
                    <a:pt x="34441" y="51510"/>
                  </a:lnTo>
                  <a:close/>
                  <a:moveTo>
                    <a:pt x="24774" y="1"/>
                  </a:moveTo>
                  <a:lnTo>
                    <a:pt x="24572" y="13"/>
                  </a:lnTo>
                  <a:lnTo>
                    <a:pt x="24369" y="13"/>
                  </a:lnTo>
                  <a:lnTo>
                    <a:pt x="24154" y="26"/>
                  </a:lnTo>
                  <a:lnTo>
                    <a:pt x="23952" y="51"/>
                  </a:lnTo>
                  <a:lnTo>
                    <a:pt x="23749" y="77"/>
                  </a:lnTo>
                  <a:lnTo>
                    <a:pt x="23547" y="102"/>
                  </a:lnTo>
                  <a:lnTo>
                    <a:pt x="23332" y="153"/>
                  </a:lnTo>
                  <a:lnTo>
                    <a:pt x="22927" y="241"/>
                  </a:lnTo>
                  <a:lnTo>
                    <a:pt x="22509" y="342"/>
                  </a:lnTo>
                  <a:lnTo>
                    <a:pt x="22104" y="469"/>
                  </a:lnTo>
                  <a:lnTo>
                    <a:pt x="21712" y="608"/>
                  </a:lnTo>
                  <a:lnTo>
                    <a:pt x="21320" y="760"/>
                  </a:lnTo>
                  <a:lnTo>
                    <a:pt x="20953" y="924"/>
                  </a:lnTo>
                  <a:lnTo>
                    <a:pt x="20573" y="1102"/>
                  </a:lnTo>
                  <a:lnTo>
                    <a:pt x="20219" y="1291"/>
                  </a:lnTo>
                  <a:lnTo>
                    <a:pt x="19865" y="1481"/>
                  </a:lnTo>
                  <a:lnTo>
                    <a:pt x="19523" y="1684"/>
                  </a:lnTo>
                  <a:lnTo>
                    <a:pt x="19194" y="1899"/>
                  </a:lnTo>
                  <a:lnTo>
                    <a:pt x="17790" y="2810"/>
                  </a:lnTo>
                  <a:lnTo>
                    <a:pt x="17145" y="3240"/>
                  </a:lnTo>
                  <a:lnTo>
                    <a:pt x="16499" y="3683"/>
                  </a:lnTo>
                  <a:lnTo>
                    <a:pt x="16170" y="3910"/>
                  </a:lnTo>
                  <a:lnTo>
                    <a:pt x="15854" y="4138"/>
                  </a:lnTo>
                  <a:lnTo>
                    <a:pt x="15538" y="4391"/>
                  </a:lnTo>
                  <a:lnTo>
                    <a:pt x="15234" y="4644"/>
                  </a:lnTo>
                  <a:lnTo>
                    <a:pt x="14918" y="4910"/>
                  </a:lnTo>
                  <a:lnTo>
                    <a:pt x="14614" y="5188"/>
                  </a:lnTo>
                  <a:lnTo>
                    <a:pt x="14019" y="5745"/>
                  </a:lnTo>
                  <a:lnTo>
                    <a:pt x="13463" y="6289"/>
                  </a:lnTo>
                  <a:lnTo>
                    <a:pt x="12931" y="6833"/>
                  </a:lnTo>
                  <a:lnTo>
                    <a:pt x="12678" y="7112"/>
                  </a:lnTo>
                  <a:lnTo>
                    <a:pt x="12438" y="7377"/>
                  </a:lnTo>
                  <a:lnTo>
                    <a:pt x="12210" y="7656"/>
                  </a:lnTo>
                  <a:lnTo>
                    <a:pt x="11982" y="7947"/>
                  </a:lnTo>
                  <a:lnTo>
                    <a:pt x="11957" y="7985"/>
                  </a:lnTo>
                  <a:lnTo>
                    <a:pt x="11868" y="7985"/>
                  </a:lnTo>
                  <a:lnTo>
                    <a:pt x="11818" y="8010"/>
                  </a:lnTo>
                  <a:lnTo>
                    <a:pt x="11780" y="8023"/>
                  </a:lnTo>
                  <a:lnTo>
                    <a:pt x="11729" y="8086"/>
                  </a:lnTo>
                  <a:lnTo>
                    <a:pt x="11704" y="8162"/>
                  </a:lnTo>
                  <a:lnTo>
                    <a:pt x="11704" y="8149"/>
                  </a:lnTo>
                  <a:lnTo>
                    <a:pt x="11691" y="8174"/>
                  </a:lnTo>
                  <a:lnTo>
                    <a:pt x="11552" y="8567"/>
                  </a:lnTo>
                  <a:lnTo>
                    <a:pt x="11388" y="8845"/>
                  </a:lnTo>
                  <a:lnTo>
                    <a:pt x="11223" y="9136"/>
                  </a:lnTo>
                  <a:lnTo>
                    <a:pt x="11097" y="9414"/>
                  </a:lnTo>
                  <a:lnTo>
                    <a:pt x="10970" y="9693"/>
                  </a:lnTo>
                  <a:lnTo>
                    <a:pt x="10869" y="9984"/>
                  </a:lnTo>
                  <a:lnTo>
                    <a:pt x="10780" y="10275"/>
                  </a:lnTo>
                  <a:lnTo>
                    <a:pt x="10768" y="10338"/>
                  </a:lnTo>
                  <a:lnTo>
                    <a:pt x="10780" y="10401"/>
                  </a:lnTo>
                  <a:lnTo>
                    <a:pt x="10806" y="10465"/>
                  </a:lnTo>
                  <a:lnTo>
                    <a:pt x="10843" y="10502"/>
                  </a:lnTo>
                  <a:lnTo>
                    <a:pt x="10502" y="11515"/>
                  </a:lnTo>
                  <a:lnTo>
                    <a:pt x="10173" y="12527"/>
                  </a:lnTo>
                  <a:lnTo>
                    <a:pt x="10173" y="12489"/>
                  </a:lnTo>
                  <a:lnTo>
                    <a:pt x="9743" y="13716"/>
                  </a:lnTo>
                  <a:lnTo>
                    <a:pt x="9275" y="14931"/>
                  </a:lnTo>
                  <a:lnTo>
                    <a:pt x="8794" y="16133"/>
                  </a:lnTo>
                  <a:lnTo>
                    <a:pt x="8326" y="17348"/>
                  </a:lnTo>
                  <a:lnTo>
                    <a:pt x="8047" y="18107"/>
                  </a:lnTo>
                  <a:lnTo>
                    <a:pt x="7782" y="18866"/>
                  </a:lnTo>
                  <a:lnTo>
                    <a:pt x="7516" y="19612"/>
                  </a:lnTo>
                  <a:lnTo>
                    <a:pt x="7275" y="20359"/>
                  </a:lnTo>
                  <a:lnTo>
                    <a:pt x="6795" y="21865"/>
                  </a:lnTo>
                  <a:lnTo>
                    <a:pt x="6289" y="23396"/>
                  </a:lnTo>
                  <a:lnTo>
                    <a:pt x="5782" y="24939"/>
                  </a:lnTo>
                  <a:lnTo>
                    <a:pt x="5276" y="26470"/>
                  </a:lnTo>
                  <a:lnTo>
                    <a:pt x="5036" y="27242"/>
                  </a:lnTo>
                  <a:lnTo>
                    <a:pt x="4808" y="28014"/>
                  </a:lnTo>
                  <a:lnTo>
                    <a:pt x="4593" y="28773"/>
                  </a:lnTo>
                  <a:lnTo>
                    <a:pt x="4378" y="29558"/>
                  </a:lnTo>
                  <a:lnTo>
                    <a:pt x="3973" y="31114"/>
                  </a:lnTo>
                  <a:lnTo>
                    <a:pt x="3556" y="32695"/>
                  </a:lnTo>
                  <a:lnTo>
                    <a:pt x="3138" y="34277"/>
                  </a:lnTo>
                  <a:lnTo>
                    <a:pt x="2923" y="35049"/>
                  </a:lnTo>
                  <a:lnTo>
                    <a:pt x="2695" y="35821"/>
                  </a:lnTo>
                  <a:lnTo>
                    <a:pt x="2240" y="37288"/>
                  </a:lnTo>
                  <a:lnTo>
                    <a:pt x="2012" y="38010"/>
                  </a:lnTo>
                  <a:lnTo>
                    <a:pt x="1759" y="38743"/>
                  </a:lnTo>
                  <a:lnTo>
                    <a:pt x="1278" y="40161"/>
                  </a:lnTo>
                  <a:lnTo>
                    <a:pt x="1050" y="40831"/>
                  </a:lnTo>
                  <a:lnTo>
                    <a:pt x="823" y="41514"/>
                  </a:lnTo>
                  <a:lnTo>
                    <a:pt x="810" y="41540"/>
                  </a:lnTo>
                  <a:lnTo>
                    <a:pt x="810" y="41540"/>
                  </a:lnTo>
                  <a:lnTo>
                    <a:pt x="683" y="41894"/>
                  </a:lnTo>
                  <a:lnTo>
                    <a:pt x="544" y="42248"/>
                  </a:lnTo>
                  <a:lnTo>
                    <a:pt x="253" y="42957"/>
                  </a:lnTo>
                  <a:lnTo>
                    <a:pt x="165" y="43147"/>
                  </a:lnTo>
                  <a:lnTo>
                    <a:pt x="89" y="43336"/>
                  </a:lnTo>
                  <a:lnTo>
                    <a:pt x="51" y="43438"/>
                  </a:lnTo>
                  <a:lnTo>
                    <a:pt x="25" y="43539"/>
                  </a:lnTo>
                  <a:lnTo>
                    <a:pt x="13" y="43640"/>
                  </a:lnTo>
                  <a:lnTo>
                    <a:pt x="0" y="43754"/>
                  </a:lnTo>
                  <a:lnTo>
                    <a:pt x="13" y="43868"/>
                  </a:lnTo>
                  <a:lnTo>
                    <a:pt x="25" y="43982"/>
                  </a:lnTo>
                  <a:lnTo>
                    <a:pt x="101" y="44209"/>
                  </a:lnTo>
                  <a:lnTo>
                    <a:pt x="228" y="44538"/>
                  </a:lnTo>
                  <a:lnTo>
                    <a:pt x="367" y="44867"/>
                  </a:lnTo>
                  <a:lnTo>
                    <a:pt x="506" y="45184"/>
                  </a:lnTo>
                  <a:lnTo>
                    <a:pt x="658" y="45500"/>
                  </a:lnTo>
                  <a:lnTo>
                    <a:pt x="734" y="45639"/>
                  </a:lnTo>
                  <a:lnTo>
                    <a:pt x="772" y="45715"/>
                  </a:lnTo>
                  <a:lnTo>
                    <a:pt x="823" y="45778"/>
                  </a:lnTo>
                  <a:lnTo>
                    <a:pt x="886" y="45854"/>
                  </a:lnTo>
                  <a:lnTo>
                    <a:pt x="962" y="45918"/>
                  </a:lnTo>
                  <a:lnTo>
                    <a:pt x="1076" y="45993"/>
                  </a:lnTo>
                  <a:lnTo>
                    <a:pt x="1189" y="46044"/>
                  </a:lnTo>
                  <a:lnTo>
                    <a:pt x="1291" y="46082"/>
                  </a:lnTo>
                  <a:lnTo>
                    <a:pt x="1392" y="46095"/>
                  </a:lnTo>
                  <a:lnTo>
                    <a:pt x="1607" y="46107"/>
                  </a:lnTo>
                  <a:lnTo>
                    <a:pt x="1923" y="46120"/>
                  </a:lnTo>
                  <a:lnTo>
                    <a:pt x="2240" y="46107"/>
                  </a:lnTo>
                  <a:lnTo>
                    <a:pt x="2556" y="46107"/>
                  </a:lnTo>
                  <a:lnTo>
                    <a:pt x="2847" y="46145"/>
                  </a:lnTo>
                  <a:lnTo>
                    <a:pt x="2986" y="46183"/>
                  </a:lnTo>
                  <a:lnTo>
                    <a:pt x="3189" y="46259"/>
                  </a:lnTo>
                  <a:lnTo>
                    <a:pt x="3353" y="46360"/>
                  </a:lnTo>
                  <a:lnTo>
                    <a:pt x="3518" y="46462"/>
                  </a:lnTo>
                  <a:lnTo>
                    <a:pt x="3834" y="46689"/>
                  </a:lnTo>
                  <a:lnTo>
                    <a:pt x="3948" y="46765"/>
                  </a:lnTo>
                  <a:lnTo>
                    <a:pt x="4074" y="46829"/>
                  </a:lnTo>
                  <a:lnTo>
                    <a:pt x="4201" y="46879"/>
                  </a:lnTo>
                  <a:lnTo>
                    <a:pt x="4340" y="46930"/>
                  </a:lnTo>
                  <a:lnTo>
                    <a:pt x="4542" y="46968"/>
                  </a:lnTo>
                  <a:lnTo>
                    <a:pt x="4758" y="46980"/>
                  </a:lnTo>
                  <a:lnTo>
                    <a:pt x="4973" y="46993"/>
                  </a:lnTo>
                  <a:lnTo>
                    <a:pt x="5188" y="46980"/>
                  </a:lnTo>
                  <a:lnTo>
                    <a:pt x="5365" y="46955"/>
                  </a:lnTo>
                  <a:lnTo>
                    <a:pt x="5555" y="46942"/>
                  </a:lnTo>
                  <a:lnTo>
                    <a:pt x="5934" y="46879"/>
                  </a:lnTo>
                  <a:lnTo>
                    <a:pt x="6276" y="46829"/>
                  </a:lnTo>
                  <a:lnTo>
                    <a:pt x="6617" y="46791"/>
                  </a:lnTo>
                  <a:lnTo>
                    <a:pt x="6883" y="46791"/>
                  </a:lnTo>
                  <a:lnTo>
                    <a:pt x="7124" y="46816"/>
                  </a:lnTo>
                  <a:lnTo>
                    <a:pt x="7313" y="46866"/>
                  </a:lnTo>
                  <a:lnTo>
                    <a:pt x="7491" y="46930"/>
                  </a:lnTo>
                  <a:lnTo>
                    <a:pt x="7655" y="47031"/>
                  </a:lnTo>
                  <a:lnTo>
                    <a:pt x="7832" y="47170"/>
                  </a:lnTo>
                  <a:lnTo>
                    <a:pt x="8136" y="47461"/>
                  </a:lnTo>
                  <a:lnTo>
                    <a:pt x="8402" y="47752"/>
                  </a:lnTo>
                  <a:lnTo>
                    <a:pt x="8617" y="48018"/>
                  </a:lnTo>
                  <a:lnTo>
                    <a:pt x="8743" y="48157"/>
                  </a:lnTo>
                  <a:lnTo>
                    <a:pt x="8819" y="48246"/>
                  </a:lnTo>
                  <a:lnTo>
                    <a:pt x="8895" y="48322"/>
                  </a:lnTo>
                  <a:lnTo>
                    <a:pt x="9009" y="48435"/>
                  </a:lnTo>
                  <a:lnTo>
                    <a:pt x="9148" y="48511"/>
                  </a:lnTo>
                  <a:lnTo>
                    <a:pt x="9249" y="48562"/>
                  </a:lnTo>
                  <a:lnTo>
                    <a:pt x="9376" y="48587"/>
                  </a:lnTo>
                  <a:lnTo>
                    <a:pt x="9502" y="48587"/>
                  </a:lnTo>
                  <a:lnTo>
                    <a:pt x="9616" y="48562"/>
                  </a:lnTo>
                  <a:lnTo>
                    <a:pt x="9768" y="48524"/>
                  </a:lnTo>
                  <a:lnTo>
                    <a:pt x="9920" y="48461"/>
                  </a:lnTo>
                  <a:lnTo>
                    <a:pt x="10084" y="48359"/>
                  </a:lnTo>
                  <a:lnTo>
                    <a:pt x="10249" y="48246"/>
                  </a:lnTo>
                  <a:lnTo>
                    <a:pt x="10578" y="48031"/>
                  </a:lnTo>
                  <a:lnTo>
                    <a:pt x="11210" y="47588"/>
                  </a:lnTo>
                  <a:lnTo>
                    <a:pt x="11350" y="47499"/>
                  </a:lnTo>
                  <a:lnTo>
                    <a:pt x="11489" y="47423"/>
                  </a:lnTo>
                  <a:lnTo>
                    <a:pt x="11641" y="47360"/>
                  </a:lnTo>
                  <a:lnTo>
                    <a:pt x="11754" y="47322"/>
                  </a:lnTo>
                  <a:lnTo>
                    <a:pt x="11754" y="47322"/>
                  </a:lnTo>
                  <a:lnTo>
                    <a:pt x="11729" y="47335"/>
                  </a:lnTo>
                  <a:lnTo>
                    <a:pt x="11780" y="47335"/>
                  </a:lnTo>
                  <a:lnTo>
                    <a:pt x="11808" y="47325"/>
                  </a:lnTo>
                  <a:lnTo>
                    <a:pt x="11808" y="47325"/>
                  </a:lnTo>
                  <a:lnTo>
                    <a:pt x="11906" y="47347"/>
                  </a:lnTo>
                  <a:lnTo>
                    <a:pt x="11881" y="47335"/>
                  </a:lnTo>
                  <a:lnTo>
                    <a:pt x="11881" y="47335"/>
                  </a:lnTo>
                  <a:lnTo>
                    <a:pt x="11932" y="47347"/>
                  </a:lnTo>
                  <a:lnTo>
                    <a:pt x="11982" y="47373"/>
                  </a:lnTo>
                  <a:lnTo>
                    <a:pt x="12071" y="47423"/>
                  </a:lnTo>
                  <a:lnTo>
                    <a:pt x="12197" y="47512"/>
                  </a:lnTo>
                  <a:lnTo>
                    <a:pt x="12311" y="47600"/>
                  </a:lnTo>
                  <a:lnTo>
                    <a:pt x="12488" y="47790"/>
                  </a:lnTo>
                  <a:lnTo>
                    <a:pt x="12678" y="47980"/>
                  </a:lnTo>
                  <a:lnTo>
                    <a:pt x="12767" y="48043"/>
                  </a:lnTo>
                  <a:lnTo>
                    <a:pt x="12868" y="48119"/>
                  </a:lnTo>
                  <a:lnTo>
                    <a:pt x="13058" y="48233"/>
                  </a:lnTo>
                  <a:lnTo>
                    <a:pt x="13210" y="48347"/>
                  </a:lnTo>
                  <a:lnTo>
                    <a:pt x="13437" y="48575"/>
                  </a:lnTo>
                  <a:lnTo>
                    <a:pt x="13602" y="48777"/>
                  </a:lnTo>
                  <a:lnTo>
                    <a:pt x="13766" y="48992"/>
                  </a:lnTo>
                  <a:lnTo>
                    <a:pt x="13893" y="49144"/>
                  </a:lnTo>
                  <a:lnTo>
                    <a:pt x="13956" y="49220"/>
                  </a:lnTo>
                  <a:lnTo>
                    <a:pt x="14032" y="49296"/>
                  </a:lnTo>
                  <a:lnTo>
                    <a:pt x="14108" y="49346"/>
                  </a:lnTo>
                  <a:lnTo>
                    <a:pt x="14184" y="49397"/>
                  </a:lnTo>
                  <a:lnTo>
                    <a:pt x="14285" y="49435"/>
                  </a:lnTo>
                  <a:lnTo>
                    <a:pt x="14374" y="49448"/>
                  </a:lnTo>
                  <a:lnTo>
                    <a:pt x="14525" y="49460"/>
                  </a:lnTo>
                  <a:lnTo>
                    <a:pt x="14665" y="49435"/>
                  </a:lnTo>
                  <a:lnTo>
                    <a:pt x="14816" y="49410"/>
                  </a:lnTo>
                  <a:lnTo>
                    <a:pt x="14943" y="49359"/>
                  </a:lnTo>
                  <a:lnTo>
                    <a:pt x="15234" y="49233"/>
                  </a:lnTo>
                  <a:lnTo>
                    <a:pt x="15550" y="49081"/>
                  </a:lnTo>
                  <a:lnTo>
                    <a:pt x="15715" y="49005"/>
                  </a:lnTo>
                  <a:lnTo>
                    <a:pt x="15879" y="48942"/>
                  </a:lnTo>
                  <a:lnTo>
                    <a:pt x="15955" y="48916"/>
                  </a:lnTo>
                  <a:lnTo>
                    <a:pt x="15930" y="48929"/>
                  </a:lnTo>
                  <a:lnTo>
                    <a:pt x="16018" y="48904"/>
                  </a:lnTo>
                  <a:lnTo>
                    <a:pt x="16158" y="48904"/>
                  </a:lnTo>
                  <a:lnTo>
                    <a:pt x="16234" y="48916"/>
                  </a:lnTo>
                  <a:lnTo>
                    <a:pt x="16335" y="48942"/>
                  </a:lnTo>
                  <a:lnTo>
                    <a:pt x="16309" y="48929"/>
                  </a:lnTo>
                  <a:lnTo>
                    <a:pt x="16357" y="48948"/>
                  </a:lnTo>
                  <a:lnTo>
                    <a:pt x="16357" y="48948"/>
                  </a:lnTo>
                  <a:lnTo>
                    <a:pt x="16461" y="49017"/>
                  </a:lnTo>
                  <a:lnTo>
                    <a:pt x="16563" y="49081"/>
                  </a:lnTo>
                  <a:lnTo>
                    <a:pt x="16702" y="49233"/>
                  </a:lnTo>
                  <a:lnTo>
                    <a:pt x="16816" y="49372"/>
                  </a:lnTo>
                  <a:lnTo>
                    <a:pt x="16929" y="49524"/>
                  </a:lnTo>
                  <a:lnTo>
                    <a:pt x="17183" y="49916"/>
                  </a:lnTo>
                  <a:lnTo>
                    <a:pt x="17448" y="50359"/>
                  </a:lnTo>
                  <a:lnTo>
                    <a:pt x="17524" y="50498"/>
                  </a:lnTo>
                  <a:lnTo>
                    <a:pt x="17613" y="50624"/>
                  </a:lnTo>
                  <a:lnTo>
                    <a:pt x="17714" y="50764"/>
                  </a:lnTo>
                  <a:lnTo>
                    <a:pt x="17803" y="50839"/>
                  </a:lnTo>
                  <a:lnTo>
                    <a:pt x="17866" y="50890"/>
                  </a:lnTo>
                  <a:lnTo>
                    <a:pt x="17942" y="50928"/>
                  </a:lnTo>
                  <a:lnTo>
                    <a:pt x="18043" y="50979"/>
                  </a:lnTo>
                  <a:lnTo>
                    <a:pt x="18157" y="51004"/>
                  </a:lnTo>
                  <a:lnTo>
                    <a:pt x="18258" y="51004"/>
                  </a:lnTo>
                  <a:lnTo>
                    <a:pt x="18321" y="50991"/>
                  </a:lnTo>
                  <a:lnTo>
                    <a:pt x="18448" y="50953"/>
                  </a:lnTo>
                  <a:lnTo>
                    <a:pt x="18549" y="50903"/>
                  </a:lnTo>
                  <a:lnTo>
                    <a:pt x="18638" y="50852"/>
                  </a:lnTo>
                  <a:lnTo>
                    <a:pt x="18714" y="50801"/>
                  </a:lnTo>
                  <a:lnTo>
                    <a:pt x="18853" y="50662"/>
                  </a:lnTo>
                  <a:lnTo>
                    <a:pt x="18992" y="50523"/>
                  </a:lnTo>
                  <a:lnTo>
                    <a:pt x="19005" y="50523"/>
                  </a:lnTo>
                  <a:lnTo>
                    <a:pt x="19144" y="50359"/>
                  </a:lnTo>
                  <a:lnTo>
                    <a:pt x="19169" y="50333"/>
                  </a:lnTo>
                  <a:lnTo>
                    <a:pt x="19182" y="50321"/>
                  </a:lnTo>
                  <a:lnTo>
                    <a:pt x="19384" y="50068"/>
                  </a:lnTo>
                  <a:lnTo>
                    <a:pt x="19574" y="49815"/>
                  </a:lnTo>
                  <a:lnTo>
                    <a:pt x="19814" y="49524"/>
                  </a:lnTo>
                  <a:lnTo>
                    <a:pt x="20055" y="49220"/>
                  </a:lnTo>
                  <a:lnTo>
                    <a:pt x="20257" y="49030"/>
                  </a:lnTo>
                  <a:lnTo>
                    <a:pt x="20358" y="48942"/>
                  </a:lnTo>
                  <a:lnTo>
                    <a:pt x="20333" y="48967"/>
                  </a:lnTo>
                  <a:lnTo>
                    <a:pt x="20460" y="48891"/>
                  </a:lnTo>
                  <a:lnTo>
                    <a:pt x="20561" y="48840"/>
                  </a:lnTo>
                  <a:lnTo>
                    <a:pt x="20637" y="48828"/>
                  </a:lnTo>
                  <a:lnTo>
                    <a:pt x="20687" y="48815"/>
                  </a:lnTo>
                  <a:lnTo>
                    <a:pt x="20801" y="48815"/>
                  </a:lnTo>
                  <a:lnTo>
                    <a:pt x="20890" y="48828"/>
                  </a:lnTo>
                  <a:lnTo>
                    <a:pt x="20991" y="48866"/>
                  </a:lnTo>
                  <a:lnTo>
                    <a:pt x="20991" y="48866"/>
                  </a:lnTo>
                  <a:lnTo>
                    <a:pt x="20953" y="48853"/>
                  </a:lnTo>
                  <a:lnTo>
                    <a:pt x="20953" y="48853"/>
                  </a:lnTo>
                  <a:lnTo>
                    <a:pt x="21016" y="48878"/>
                  </a:lnTo>
                  <a:lnTo>
                    <a:pt x="21143" y="48954"/>
                  </a:lnTo>
                  <a:lnTo>
                    <a:pt x="21282" y="49055"/>
                  </a:lnTo>
                  <a:lnTo>
                    <a:pt x="21459" y="49233"/>
                  </a:lnTo>
                  <a:lnTo>
                    <a:pt x="21624" y="49410"/>
                  </a:lnTo>
                  <a:lnTo>
                    <a:pt x="21813" y="49625"/>
                  </a:lnTo>
                  <a:lnTo>
                    <a:pt x="21927" y="49777"/>
                  </a:lnTo>
                  <a:lnTo>
                    <a:pt x="22041" y="49916"/>
                  </a:lnTo>
                  <a:lnTo>
                    <a:pt x="22142" y="50030"/>
                  </a:lnTo>
                  <a:lnTo>
                    <a:pt x="22193" y="50068"/>
                  </a:lnTo>
                  <a:lnTo>
                    <a:pt x="22256" y="50118"/>
                  </a:lnTo>
                  <a:lnTo>
                    <a:pt x="22332" y="50156"/>
                  </a:lnTo>
                  <a:lnTo>
                    <a:pt x="22408" y="50169"/>
                  </a:lnTo>
                  <a:lnTo>
                    <a:pt x="22497" y="50181"/>
                  </a:lnTo>
                  <a:lnTo>
                    <a:pt x="22573" y="50169"/>
                  </a:lnTo>
                  <a:lnTo>
                    <a:pt x="22674" y="50144"/>
                  </a:lnTo>
                  <a:lnTo>
                    <a:pt x="22775" y="50093"/>
                  </a:lnTo>
                  <a:lnTo>
                    <a:pt x="22838" y="50055"/>
                  </a:lnTo>
                  <a:lnTo>
                    <a:pt x="22889" y="50004"/>
                  </a:lnTo>
                  <a:lnTo>
                    <a:pt x="22990" y="49903"/>
                  </a:lnTo>
                  <a:lnTo>
                    <a:pt x="23079" y="49802"/>
                  </a:lnTo>
                  <a:lnTo>
                    <a:pt x="23155" y="49688"/>
                  </a:lnTo>
                  <a:lnTo>
                    <a:pt x="23357" y="49397"/>
                  </a:lnTo>
                  <a:lnTo>
                    <a:pt x="23648" y="48954"/>
                  </a:lnTo>
                  <a:lnTo>
                    <a:pt x="23813" y="48714"/>
                  </a:lnTo>
                  <a:lnTo>
                    <a:pt x="24002" y="48473"/>
                  </a:lnTo>
                  <a:lnTo>
                    <a:pt x="24154" y="48322"/>
                  </a:lnTo>
                  <a:lnTo>
                    <a:pt x="24255" y="48233"/>
                  </a:lnTo>
                  <a:lnTo>
                    <a:pt x="24230" y="48258"/>
                  </a:lnTo>
                  <a:lnTo>
                    <a:pt x="24357" y="48182"/>
                  </a:lnTo>
                  <a:lnTo>
                    <a:pt x="24357" y="48182"/>
                  </a:lnTo>
                  <a:lnTo>
                    <a:pt x="24382" y="48170"/>
                  </a:lnTo>
                  <a:lnTo>
                    <a:pt x="24433" y="48157"/>
                  </a:lnTo>
                  <a:lnTo>
                    <a:pt x="24471" y="48144"/>
                  </a:lnTo>
                  <a:lnTo>
                    <a:pt x="24559" y="48144"/>
                  </a:lnTo>
                  <a:lnTo>
                    <a:pt x="24610" y="48157"/>
                  </a:lnTo>
                  <a:lnTo>
                    <a:pt x="24660" y="48170"/>
                  </a:lnTo>
                  <a:lnTo>
                    <a:pt x="24660" y="48170"/>
                  </a:lnTo>
                  <a:lnTo>
                    <a:pt x="24635" y="48157"/>
                  </a:lnTo>
                  <a:lnTo>
                    <a:pt x="24749" y="48203"/>
                  </a:lnTo>
                  <a:lnTo>
                    <a:pt x="24749" y="48203"/>
                  </a:lnTo>
                  <a:lnTo>
                    <a:pt x="24800" y="48233"/>
                  </a:lnTo>
                  <a:lnTo>
                    <a:pt x="24888" y="48309"/>
                  </a:lnTo>
                  <a:lnTo>
                    <a:pt x="24989" y="48397"/>
                  </a:lnTo>
                  <a:lnTo>
                    <a:pt x="25078" y="48524"/>
                  </a:lnTo>
                  <a:lnTo>
                    <a:pt x="25166" y="48650"/>
                  </a:lnTo>
                  <a:lnTo>
                    <a:pt x="25318" y="48878"/>
                  </a:lnTo>
                  <a:lnTo>
                    <a:pt x="25445" y="49119"/>
                  </a:lnTo>
                  <a:lnTo>
                    <a:pt x="25774" y="49802"/>
                  </a:lnTo>
                  <a:lnTo>
                    <a:pt x="25926" y="50131"/>
                  </a:lnTo>
                  <a:lnTo>
                    <a:pt x="26014" y="50321"/>
                  </a:lnTo>
                  <a:lnTo>
                    <a:pt x="26103" y="50498"/>
                  </a:lnTo>
                  <a:lnTo>
                    <a:pt x="26191" y="50637"/>
                  </a:lnTo>
                  <a:lnTo>
                    <a:pt x="26280" y="50764"/>
                  </a:lnTo>
                  <a:lnTo>
                    <a:pt x="26394" y="50865"/>
                  </a:lnTo>
                  <a:lnTo>
                    <a:pt x="26457" y="50915"/>
                  </a:lnTo>
                  <a:lnTo>
                    <a:pt x="26533" y="50953"/>
                  </a:lnTo>
                  <a:lnTo>
                    <a:pt x="26672" y="51004"/>
                  </a:lnTo>
                  <a:lnTo>
                    <a:pt x="26748" y="51029"/>
                  </a:lnTo>
                  <a:lnTo>
                    <a:pt x="26824" y="51029"/>
                  </a:lnTo>
                  <a:lnTo>
                    <a:pt x="27001" y="51004"/>
                  </a:lnTo>
                  <a:lnTo>
                    <a:pt x="27090" y="50991"/>
                  </a:lnTo>
                  <a:lnTo>
                    <a:pt x="27166" y="50966"/>
                  </a:lnTo>
                  <a:lnTo>
                    <a:pt x="27368" y="50890"/>
                  </a:lnTo>
                  <a:lnTo>
                    <a:pt x="27558" y="50801"/>
                  </a:lnTo>
                  <a:lnTo>
                    <a:pt x="27735" y="50713"/>
                  </a:lnTo>
                  <a:lnTo>
                    <a:pt x="27937" y="50637"/>
                  </a:lnTo>
                  <a:lnTo>
                    <a:pt x="28064" y="50599"/>
                  </a:lnTo>
                  <a:lnTo>
                    <a:pt x="28026" y="50612"/>
                  </a:lnTo>
                  <a:lnTo>
                    <a:pt x="28102" y="50599"/>
                  </a:lnTo>
                  <a:lnTo>
                    <a:pt x="28190" y="50599"/>
                  </a:lnTo>
                  <a:lnTo>
                    <a:pt x="28241" y="50612"/>
                  </a:lnTo>
                  <a:lnTo>
                    <a:pt x="28292" y="50624"/>
                  </a:lnTo>
                  <a:lnTo>
                    <a:pt x="28355" y="50650"/>
                  </a:lnTo>
                  <a:lnTo>
                    <a:pt x="28456" y="50700"/>
                  </a:lnTo>
                  <a:lnTo>
                    <a:pt x="28621" y="50839"/>
                  </a:lnTo>
                  <a:lnTo>
                    <a:pt x="28950" y="51130"/>
                  </a:lnTo>
                  <a:lnTo>
                    <a:pt x="29076" y="51270"/>
                  </a:lnTo>
                  <a:lnTo>
                    <a:pt x="29203" y="51409"/>
                  </a:lnTo>
                  <a:lnTo>
                    <a:pt x="29317" y="51523"/>
                  </a:lnTo>
                  <a:lnTo>
                    <a:pt x="29380" y="51573"/>
                  </a:lnTo>
                  <a:lnTo>
                    <a:pt x="29456" y="51624"/>
                  </a:lnTo>
                  <a:lnTo>
                    <a:pt x="29582" y="51662"/>
                  </a:lnTo>
                  <a:lnTo>
                    <a:pt x="29633" y="51674"/>
                  </a:lnTo>
                  <a:lnTo>
                    <a:pt x="29683" y="51674"/>
                  </a:lnTo>
                  <a:lnTo>
                    <a:pt x="29747" y="51662"/>
                  </a:lnTo>
                  <a:lnTo>
                    <a:pt x="29810" y="51649"/>
                  </a:lnTo>
                  <a:lnTo>
                    <a:pt x="29873" y="51624"/>
                  </a:lnTo>
                  <a:lnTo>
                    <a:pt x="29924" y="51586"/>
                  </a:lnTo>
                  <a:lnTo>
                    <a:pt x="30025" y="51510"/>
                  </a:lnTo>
                  <a:lnTo>
                    <a:pt x="30101" y="51409"/>
                  </a:lnTo>
                  <a:lnTo>
                    <a:pt x="30240" y="51194"/>
                  </a:lnTo>
                  <a:lnTo>
                    <a:pt x="30367" y="50953"/>
                  </a:lnTo>
                  <a:lnTo>
                    <a:pt x="30594" y="50485"/>
                  </a:lnTo>
                  <a:lnTo>
                    <a:pt x="30923" y="49789"/>
                  </a:lnTo>
                  <a:lnTo>
                    <a:pt x="31012" y="49625"/>
                  </a:lnTo>
                  <a:lnTo>
                    <a:pt x="31101" y="49460"/>
                  </a:lnTo>
                  <a:lnTo>
                    <a:pt x="31088" y="49486"/>
                  </a:lnTo>
                  <a:lnTo>
                    <a:pt x="31202" y="49321"/>
                  </a:lnTo>
                  <a:lnTo>
                    <a:pt x="31189" y="49346"/>
                  </a:lnTo>
                  <a:lnTo>
                    <a:pt x="31252" y="49283"/>
                  </a:lnTo>
                  <a:lnTo>
                    <a:pt x="31316" y="49220"/>
                  </a:lnTo>
                  <a:lnTo>
                    <a:pt x="31290" y="49233"/>
                  </a:lnTo>
                  <a:lnTo>
                    <a:pt x="31354" y="49195"/>
                  </a:lnTo>
                  <a:lnTo>
                    <a:pt x="31404" y="49157"/>
                  </a:lnTo>
                  <a:lnTo>
                    <a:pt x="31455" y="49144"/>
                  </a:lnTo>
                  <a:lnTo>
                    <a:pt x="31505" y="49119"/>
                  </a:lnTo>
                  <a:lnTo>
                    <a:pt x="31632" y="49119"/>
                  </a:lnTo>
                  <a:lnTo>
                    <a:pt x="31708" y="49131"/>
                  </a:lnTo>
                  <a:lnTo>
                    <a:pt x="31767" y="49148"/>
                  </a:lnTo>
                  <a:lnTo>
                    <a:pt x="31834" y="49182"/>
                  </a:lnTo>
                  <a:lnTo>
                    <a:pt x="31923" y="49233"/>
                  </a:lnTo>
                  <a:lnTo>
                    <a:pt x="32024" y="49308"/>
                  </a:lnTo>
                  <a:lnTo>
                    <a:pt x="32151" y="49422"/>
                  </a:lnTo>
                  <a:lnTo>
                    <a:pt x="32265" y="49549"/>
                  </a:lnTo>
                  <a:lnTo>
                    <a:pt x="32454" y="49777"/>
                  </a:lnTo>
                  <a:lnTo>
                    <a:pt x="32644" y="50017"/>
                  </a:lnTo>
                  <a:lnTo>
                    <a:pt x="32998" y="50510"/>
                  </a:lnTo>
                  <a:lnTo>
                    <a:pt x="33340" y="50979"/>
                  </a:lnTo>
                  <a:lnTo>
                    <a:pt x="33492" y="51206"/>
                  </a:lnTo>
                  <a:lnTo>
                    <a:pt x="33669" y="51421"/>
                  </a:lnTo>
                  <a:lnTo>
                    <a:pt x="33758" y="51535"/>
                  </a:lnTo>
                  <a:lnTo>
                    <a:pt x="33872" y="51649"/>
                  </a:lnTo>
                  <a:lnTo>
                    <a:pt x="34061" y="51826"/>
                  </a:lnTo>
                  <a:lnTo>
                    <a:pt x="34125" y="51864"/>
                  </a:lnTo>
                  <a:lnTo>
                    <a:pt x="34201" y="51902"/>
                  </a:lnTo>
                  <a:lnTo>
                    <a:pt x="34340" y="51966"/>
                  </a:lnTo>
                  <a:lnTo>
                    <a:pt x="34441" y="51991"/>
                  </a:lnTo>
                  <a:lnTo>
                    <a:pt x="34542" y="52003"/>
                  </a:lnTo>
                  <a:lnTo>
                    <a:pt x="34681" y="52003"/>
                  </a:lnTo>
                  <a:lnTo>
                    <a:pt x="34770" y="51978"/>
                  </a:lnTo>
                  <a:lnTo>
                    <a:pt x="34858" y="51953"/>
                  </a:lnTo>
                  <a:lnTo>
                    <a:pt x="34947" y="51915"/>
                  </a:lnTo>
                  <a:lnTo>
                    <a:pt x="35048" y="51852"/>
                  </a:lnTo>
                  <a:lnTo>
                    <a:pt x="35149" y="51776"/>
                  </a:lnTo>
                  <a:lnTo>
                    <a:pt x="35251" y="51687"/>
                  </a:lnTo>
                  <a:lnTo>
                    <a:pt x="35339" y="51599"/>
                  </a:lnTo>
                  <a:lnTo>
                    <a:pt x="35516" y="51409"/>
                  </a:lnTo>
                  <a:lnTo>
                    <a:pt x="35681" y="51219"/>
                  </a:lnTo>
                  <a:lnTo>
                    <a:pt x="36010" y="50827"/>
                  </a:lnTo>
                  <a:lnTo>
                    <a:pt x="36162" y="50675"/>
                  </a:lnTo>
                  <a:lnTo>
                    <a:pt x="36263" y="50599"/>
                  </a:lnTo>
                  <a:lnTo>
                    <a:pt x="36364" y="50536"/>
                  </a:lnTo>
                  <a:lnTo>
                    <a:pt x="36503" y="50485"/>
                  </a:lnTo>
                  <a:lnTo>
                    <a:pt x="36503" y="50485"/>
                  </a:lnTo>
                  <a:lnTo>
                    <a:pt x="36478" y="50498"/>
                  </a:lnTo>
                  <a:lnTo>
                    <a:pt x="36554" y="50472"/>
                  </a:lnTo>
                  <a:lnTo>
                    <a:pt x="36516" y="50472"/>
                  </a:lnTo>
                  <a:lnTo>
                    <a:pt x="36680" y="50447"/>
                  </a:lnTo>
                  <a:lnTo>
                    <a:pt x="36820" y="50460"/>
                  </a:lnTo>
                  <a:lnTo>
                    <a:pt x="36971" y="50472"/>
                  </a:lnTo>
                  <a:lnTo>
                    <a:pt x="37136" y="50510"/>
                  </a:lnTo>
                  <a:lnTo>
                    <a:pt x="37300" y="50561"/>
                  </a:lnTo>
                  <a:lnTo>
                    <a:pt x="37553" y="50662"/>
                  </a:lnTo>
                  <a:lnTo>
                    <a:pt x="37807" y="50764"/>
                  </a:lnTo>
                  <a:lnTo>
                    <a:pt x="38110" y="50890"/>
                  </a:lnTo>
                  <a:lnTo>
                    <a:pt x="38249" y="50941"/>
                  </a:lnTo>
                  <a:lnTo>
                    <a:pt x="38401" y="50991"/>
                  </a:lnTo>
                  <a:lnTo>
                    <a:pt x="38553" y="51017"/>
                  </a:lnTo>
                  <a:lnTo>
                    <a:pt x="38705" y="51029"/>
                  </a:lnTo>
                  <a:lnTo>
                    <a:pt x="38869" y="51029"/>
                  </a:lnTo>
                  <a:lnTo>
                    <a:pt x="39047" y="51004"/>
                  </a:lnTo>
                  <a:lnTo>
                    <a:pt x="39198" y="50966"/>
                  </a:lnTo>
                  <a:lnTo>
                    <a:pt x="39451" y="50890"/>
                  </a:lnTo>
                  <a:lnTo>
                    <a:pt x="39578" y="50852"/>
                  </a:lnTo>
                  <a:lnTo>
                    <a:pt x="39692" y="50801"/>
                  </a:lnTo>
                  <a:lnTo>
                    <a:pt x="39958" y="50688"/>
                  </a:lnTo>
                  <a:lnTo>
                    <a:pt x="40059" y="50662"/>
                  </a:lnTo>
                  <a:lnTo>
                    <a:pt x="40223" y="50637"/>
                  </a:lnTo>
                  <a:lnTo>
                    <a:pt x="40350" y="50637"/>
                  </a:lnTo>
                  <a:lnTo>
                    <a:pt x="40527" y="50662"/>
                  </a:lnTo>
                  <a:lnTo>
                    <a:pt x="40691" y="50688"/>
                  </a:lnTo>
                  <a:lnTo>
                    <a:pt x="41273" y="50839"/>
                  </a:lnTo>
                  <a:lnTo>
                    <a:pt x="41526" y="50915"/>
                  </a:lnTo>
                  <a:lnTo>
                    <a:pt x="41780" y="50966"/>
                  </a:lnTo>
                  <a:lnTo>
                    <a:pt x="41906" y="50979"/>
                  </a:lnTo>
                  <a:lnTo>
                    <a:pt x="42159" y="50979"/>
                  </a:lnTo>
                  <a:lnTo>
                    <a:pt x="42286" y="50953"/>
                  </a:lnTo>
                  <a:lnTo>
                    <a:pt x="42475" y="50903"/>
                  </a:lnTo>
                  <a:lnTo>
                    <a:pt x="42653" y="50839"/>
                  </a:lnTo>
                  <a:lnTo>
                    <a:pt x="42830" y="50751"/>
                  </a:lnTo>
                  <a:lnTo>
                    <a:pt x="42994" y="50675"/>
                  </a:lnTo>
                  <a:lnTo>
                    <a:pt x="43133" y="50599"/>
                  </a:lnTo>
                  <a:lnTo>
                    <a:pt x="43273" y="50510"/>
                  </a:lnTo>
                  <a:lnTo>
                    <a:pt x="43475" y="50371"/>
                  </a:lnTo>
                  <a:lnTo>
                    <a:pt x="43627" y="50270"/>
                  </a:lnTo>
                  <a:lnTo>
                    <a:pt x="43779" y="50207"/>
                  </a:lnTo>
                  <a:lnTo>
                    <a:pt x="44006" y="50144"/>
                  </a:lnTo>
                  <a:lnTo>
                    <a:pt x="44070" y="50131"/>
                  </a:lnTo>
                  <a:lnTo>
                    <a:pt x="44044" y="50131"/>
                  </a:lnTo>
                  <a:lnTo>
                    <a:pt x="44323" y="50080"/>
                  </a:lnTo>
                  <a:lnTo>
                    <a:pt x="44614" y="50017"/>
                  </a:lnTo>
                  <a:lnTo>
                    <a:pt x="45107" y="49865"/>
                  </a:lnTo>
                  <a:lnTo>
                    <a:pt x="45386" y="49789"/>
                  </a:lnTo>
                  <a:lnTo>
                    <a:pt x="45664" y="49713"/>
                  </a:lnTo>
                  <a:lnTo>
                    <a:pt x="45904" y="49663"/>
                  </a:lnTo>
                  <a:lnTo>
                    <a:pt x="46107" y="49612"/>
                  </a:lnTo>
                  <a:lnTo>
                    <a:pt x="46233" y="49574"/>
                  </a:lnTo>
                  <a:lnTo>
                    <a:pt x="46360" y="49511"/>
                  </a:lnTo>
                  <a:lnTo>
                    <a:pt x="46474" y="49435"/>
                  </a:lnTo>
                  <a:lnTo>
                    <a:pt x="46537" y="49372"/>
                  </a:lnTo>
                  <a:lnTo>
                    <a:pt x="46613" y="49283"/>
                  </a:lnTo>
                  <a:lnTo>
                    <a:pt x="46663" y="49182"/>
                  </a:lnTo>
                  <a:lnTo>
                    <a:pt x="46739" y="49017"/>
                  </a:lnTo>
                  <a:lnTo>
                    <a:pt x="46777" y="48840"/>
                  </a:lnTo>
                  <a:lnTo>
                    <a:pt x="46790" y="48663"/>
                  </a:lnTo>
                  <a:lnTo>
                    <a:pt x="46790" y="48486"/>
                  </a:lnTo>
                  <a:lnTo>
                    <a:pt x="46777" y="48334"/>
                  </a:lnTo>
                  <a:lnTo>
                    <a:pt x="46752" y="48182"/>
                  </a:lnTo>
                  <a:lnTo>
                    <a:pt x="46689" y="47891"/>
                  </a:lnTo>
                  <a:lnTo>
                    <a:pt x="46613" y="47600"/>
                  </a:lnTo>
                  <a:lnTo>
                    <a:pt x="46512" y="47322"/>
                  </a:lnTo>
                  <a:lnTo>
                    <a:pt x="46398" y="46968"/>
                  </a:lnTo>
                  <a:lnTo>
                    <a:pt x="46271" y="46613"/>
                  </a:lnTo>
                  <a:lnTo>
                    <a:pt x="46006" y="45918"/>
                  </a:lnTo>
                  <a:lnTo>
                    <a:pt x="45386" y="44412"/>
                  </a:lnTo>
                  <a:lnTo>
                    <a:pt x="44766" y="42893"/>
                  </a:lnTo>
                  <a:lnTo>
                    <a:pt x="44120" y="41375"/>
                  </a:lnTo>
                  <a:lnTo>
                    <a:pt x="43488" y="39895"/>
                  </a:lnTo>
                  <a:lnTo>
                    <a:pt x="42855" y="38414"/>
                  </a:lnTo>
                  <a:lnTo>
                    <a:pt x="42539" y="37668"/>
                  </a:lnTo>
                  <a:lnTo>
                    <a:pt x="42235" y="36934"/>
                  </a:lnTo>
                  <a:lnTo>
                    <a:pt x="41944" y="36188"/>
                  </a:lnTo>
                  <a:lnTo>
                    <a:pt x="41666" y="35428"/>
                  </a:lnTo>
                  <a:lnTo>
                    <a:pt x="41501" y="34910"/>
                  </a:lnTo>
                  <a:lnTo>
                    <a:pt x="41337" y="34391"/>
                  </a:lnTo>
                  <a:lnTo>
                    <a:pt x="41172" y="33872"/>
                  </a:lnTo>
                  <a:lnTo>
                    <a:pt x="41033" y="33353"/>
                  </a:lnTo>
                  <a:lnTo>
                    <a:pt x="40894" y="32835"/>
                  </a:lnTo>
                  <a:lnTo>
                    <a:pt x="40767" y="32328"/>
                  </a:lnTo>
                  <a:lnTo>
                    <a:pt x="40540" y="31304"/>
                  </a:lnTo>
                  <a:lnTo>
                    <a:pt x="40337" y="30241"/>
                  </a:lnTo>
                  <a:lnTo>
                    <a:pt x="40147" y="29178"/>
                  </a:lnTo>
                  <a:lnTo>
                    <a:pt x="39793" y="27090"/>
                  </a:lnTo>
                  <a:lnTo>
                    <a:pt x="39515" y="25496"/>
                  </a:lnTo>
                  <a:lnTo>
                    <a:pt x="39388" y="24699"/>
                  </a:lnTo>
                  <a:lnTo>
                    <a:pt x="39262" y="23902"/>
                  </a:lnTo>
                  <a:lnTo>
                    <a:pt x="39160" y="23130"/>
                  </a:lnTo>
                  <a:lnTo>
                    <a:pt x="39072" y="22345"/>
                  </a:lnTo>
                  <a:lnTo>
                    <a:pt x="38996" y="21561"/>
                  </a:lnTo>
                  <a:lnTo>
                    <a:pt x="38945" y="20777"/>
                  </a:lnTo>
                  <a:lnTo>
                    <a:pt x="38945" y="20814"/>
                  </a:lnTo>
                  <a:lnTo>
                    <a:pt x="38907" y="20245"/>
                  </a:lnTo>
                  <a:lnTo>
                    <a:pt x="38882" y="19676"/>
                  </a:lnTo>
                  <a:lnTo>
                    <a:pt x="38844" y="18524"/>
                  </a:lnTo>
                  <a:lnTo>
                    <a:pt x="38819" y="17031"/>
                  </a:lnTo>
                  <a:lnTo>
                    <a:pt x="38806" y="16259"/>
                  </a:lnTo>
                  <a:lnTo>
                    <a:pt x="38793" y="15475"/>
                  </a:lnTo>
                  <a:lnTo>
                    <a:pt x="38756" y="14728"/>
                  </a:lnTo>
                  <a:lnTo>
                    <a:pt x="38705" y="13982"/>
                  </a:lnTo>
                  <a:lnTo>
                    <a:pt x="38642" y="13324"/>
                  </a:lnTo>
                  <a:lnTo>
                    <a:pt x="38604" y="12970"/>
                  </a:lnTo>
                  <a:lnTo>
                    <a:pt x="38540" y="12603"/>
                  </a:lnTo>
                  <a:lnTo>
                    <a:pt x="38477" y="12236"/>
                  </a:lnTo>
                  <a:lnTo>
                    <a:pt x="38401" y="11869"/>
                  </a:lnTo>
                  <a:lnTo>
                    <a:pt x="38224" y="11135"/>
                  </a:lnTo>
                  <a:lnTo>
                    <a:pt x="38022" y="10414"/>
                  </a:lnTo>
                  <a:lnTo>
                    <a:pt x="37908" y="10047"/>
                  </a:lnTo>
                  <a:lnTo>
                    <a:pt x="37781" y="9693"/>
                  </a:lnTo>
                  <a:lnTo>
                    <a:pt x="37642" y="9313"/>
                  </a:lnTo>
                  <a:lnTo>
                    <a:pt x="37503" y="8946"/>
                  </a:lnTo>
                  <a:lnTo>
                    <a:pt x="37338" y="8567"/>
                  </a:lnTo>
                  <a:lnTo>
                    <a:pt x="37174" y="8212"/>
                  </a:lnTo>
                  <a:lnTo>
                    <a:pt x="36984" y="7833"/>
                  </a:lnTo>
                  <a:lnTo>
                    <a:pt x="36807" y="7504"/>
                  </a:lnTo>
                  <a:lnTo>
                    <a:pt x="36605" y="7175"/>
                  </a:lnTo>
                  <a:lnTo>
                    <a:pt x="36377" y="6846"/>
                  </a:lnTo>
                  <a:lnTo>
                    <a:pt x="36136" y="6517"/>
                  </a:lnTo>
                  <a:lnTo>
                    <a:pt x="35883" y="6201"/>
                  </a:lnTo>
                  <a:lnTo>
                    <a:pt x="35605" y="5872"/>
                  </a:lnTo>
                  <a:lnTo>
                    <a:pt x="35327" y="5555"/>
                  </a:lnTo>
                  <a:lnTo>
                    <a:pt x="35036" y="5252"/>
                  </a:lnTo>
                  <a:lnTo>
                    <a:pt x="34745" y="4961"/>
                  </a:lnTo>
                  <a:lnTo>
                    <a:pt x="34150" y="4379"/>
                  </a:lnTo>
                  <a:lnTo>
                    <a:pt x="33555" y="3822"/>
                  </a:lnTo>
                  <a:lnTo>
                    <a:pt x="32935" y="3278"/>
                  </a:lnTo>
                  <a:lnTo>
                    <a:pt x="32619" y="3012"/>
                  </a:lnTo>
                  <a:lnTo>
                    <a:pt x="32290" y="2759"/>
                  </a:lnTo>
                  <a:lnTo>
                    <a:pt x="31974" y="2519"/>
                  </a:lnTo>
                  <a:lnTo>
                    <a:pt x="31645" y="2291"/>
                  </a:lnTo>
                  <a:lnTo>
                    <a:pt x="31290" y="2063"/>
                  </a:lnTo>
                  <a:lnTo>
                    <a:pt x="30936" y="1848"/>
                  </a:lnTo>
                  <a:lnTo>
                    <a:pt x="30569" y="1646"/>
                  </a:lnTo>
                  <a:lnTo>
                    <a:pt x="30202" y="1443"/>
                  </a:lnTo>
                  <a:lnTo>
                    <a:pt x="30012" y="1355"/>
                  </a:lnTo>
                  <a:lnTo>
                    <a:pt x="29810" y="1253"/>
                  </a:lnTo>
                  <a:lnTo>
                    <a:pt x="29380" y="1064"/>
                  </a:lnTo>
                  <a:lnTo>
                    <a:pt x="28962" y="899"/>
                  </a:lnTo>
                  <a:lnTo>
                    <a:pt x="28633" y="773"/>
                  </a:lnTo>
                  <a:lnTo>
                    <a:pt x="28279" y="646"/>
                  </a:lnTo>
                  <a:lnTo>
                    <a:pt x="27912" y="532"/>
                  </a:lnTo>
                  <a:lnTo>
                    <a:pt x="27520" y="406"/>
                  </a:lnTo>
                  <a:lnTo>
                    <a:pt x="27317" y="342"/>
                  </a:lnTo>
                  <a:lnTo>
                    <a:pt x="27115" y="292"/>
                  </a:lnTo>
                  <a:lnTo>
                    <a:pt x="26900" y="241"/>
                  </a:lnTo>
                  <a:lnTo>
                    <a:pt x="26685" y="191"/>
                  </a:lnTo>
                  <a:lnTo>
                    <a:pt x="26444" y="153"/>
                  </a:lnTo>
                  <a:lnTo>
                    <a:pt x="26255" y="115"/>
                  </a:lnTo>
                  <a:lnTo>
                    <a:pt x="25812" y="51"/>
                  </a:lnTo>
                  <a:lnTo>
                    <a:pt x="25660" y="39"/>
                  </a:lnTo>
                  <a:lnTo>
                    <a:pt x="25394" y="26"/>
                  </a:lnTo>
                  <a:lnTo>
                    <a:pt x="25179" y="13"/>
                  </a:lnTo>
                  <a:lnTo>
                    <a:pt x="24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05375" y="1807300"/>
              <a:ext cx="1408600" cy="1208350"/>
            </a:xfrm>
            <a:custGeom>
              <a:avLst/>
              <a:gdLst/>
              <a:ahLst/>
              <a:cxnLst/>
              <a:rect l="l" t="t" r="r" b="b"/>
              <a:pathLst>
                <a:path w="56344" h="48334" extrusionOk="0">
                  <a:moveTo>
                    <a:pt x="10679" y="21497"/>
                  </a:moveTo>
                  <a:lnTo>
                    <a:pt x="10717" y="21510"/>
                  </a:lnTo>
                  <a:lnTo>
                    <a:pt x="10705" y="21510"/>
                  </a:lnTo>
                  <a:lnTo>
                    <a:pt x="10679" y="21497"/>
                  </a:lnTo>
                  <a:close/>
                  <a:moveTo>
                    <a:pt x="35744" y="0"/>
                  </a:moveTo>
                  <a:lnTo>
                    <a:pt x="35504" y="13"/>
                  </a:lnTo>
                  <a:lnTo>
                    <a:pt x="35238" y="38"/>
                  </a:lnTo>
                  <a:lnTo>
                    <a:pt x="34707" y="114"/>
                  </a:lnTo>
                  <a:lnTo>
                    <a:pt x="34175" y="228"/>
                  </a:lnTo>
                  <a:lnTo>
                    <a:pt x="33669" y="355"/>
                  </a:lnTo>
                  <a:lnTo>
                    <a:pt x="33189" y="507"/>
                  </a:lnTo>
                  <a:lnTo>
                    <a:pt x="32720" y="684"/>
                  </a:lnTo>
                  <a:lnTo>
                    <a:pt x="32505" y="772"/>
                  </a:lnTo>
                  <a:lnTo>
                    <a:pt x="32278" y="873"/>
                  </a:lnTo>
                  <a:lnTo>
                    <a:pt x="32050" y="987"/>
                  </a:lnTo>
                  <a:lnTo>
                    <a:pt x="31822" y="1114"/>
                  </a:lnTo>
                  <a:lnTo>
                    <a:pt x="31341" y="1405"/>
                  </a:lnTo>
                  <a:lnTo>
                    <a:pt x="30848" y="1734"/>
                  </a:lnTo>
                  <a:lnTo>
                    <a:pt x="30418" y="2050"/>
                  </a:lnTo>
                  <a:lnTo>
                    <a:pt x="30051" y="2341"/>
                  </a:lnTo>
                  <a:lnTo>
                    <a:pt x="29684" y="2670"/>
                  </a:lnTo>
                  <a:lnTo>
                    <a:pt x="29304" y="3037"/>
                  </a:lnTo>
                  <a:lnTo>
                    <a:pt x="28747" y="3594"/>
                  </a:lnTo>
                  <a:lnTo>
                    <a:pt x="28241" y="4113"/>
                  </a:lnTo>
                  <a:lnTo>
                    <a:pt x="27976" y="4366"/>
                  </a:lnTo>
                  <a:lnTo>
                    <a:pt x="27710" y="4606"/>
                  </a:lnTo>
                  <a:lnTo>
                    <a:pt x="27229" y="5024"/>
                  </a:lnTo>
                  <a:lnTo>
                    <a:pt x="26698" y="5441"/>
                  </a:lnTo>
                  <a:lnTo>
                    <a:pt x="26128" y="5871"/>
                  </a:lnTo>
                  <a:lnTo>
                    <a:pt x="25635" y="6226"/>
                  </a:lnTo>
                  <a:lnTo>
                    <a:pt x="25154" y="6529"/>
                  </a:lnTo>
                  <a:lnTo>
                    <a:pt x="24737" y="6770"/>
                  </a:lnTo>
                  <a:lnTo>
                    <a:pt x="24724" y="6782"/>
                  </a:lnTo>
                  <a:lnTo>
                    <a:pt x="24648" y="6820"/>
                  </a:lnTo>
                  <a:lnTo>
                    <a:pt x="24635" y="6820"/>
                  </a:lnTo>
                  <a:lnTo>
                    <a:pt x="24408" y="6921"/>
                  </a:lnTo>
                  <a:lnTo>
                    <a:pt x="24003" y="7086"/>
                  </a:lnTo>
                  <a:lnTo>
                    <a:pt x="23737" y="7175"/>
                  </a:lnTo>
                  <a:lnTo>
                    <a:pt x="23459" y="7250"/>
                  </a:lnTo>
                  <a:lnTo>
                    <a:pt x="22902" y="7390"/>
                  </a:lnTo>
                  <a:lnTo>
                    <a:pt x="22345" y="7516"/>
                  </a:lnTo>
                  <a:lnTo>
                    <a:pt x="21801" y="7630"/>
                  </a:lnTo>
                  <a:lnTo>
                    <a:pt x="21750" y="7643"/>
                  </a:lnTo>
                  <a:lnTo>
                    <a:pt x="21067" y="7769"/>
                  </a:lnTo>
                  <a:lnTo>
                    <a:pt x="20447" y="7883"/>
                  </a:lnTo>
                  <a:lnTo>
                    <a:pt x="19827" y="7959"/>
                  </a:lnTo>
                  <a:lnTo>
                    <a:pt x="19195" y="8022"/>
                  </a:lnTo>
                  <a:lnTo>
                    <a:pt x="18562" y="8048"/>
                  </a:lnTo>
                  <a:lnTo>
                    <a:pt x="17993" y="8060"/>
                  </a:lnTo>
                  <a:lnTo>
                    <a:pt x="17777" y="8060"/>
                  </a:lnTo>
                  <a:lnTo>
                    <a:pt x="17069" y="8035"/>
                  </a:lnTo>
                  <a:lnTo>
                    <a:pt x="16335" y="7997"/>
                  </a:lnTo>
                  <a:lnTo>
                    <a:pt x="16297" y="7997"/>
                  </a:lnTo>
                  <a:lnTo>
                    <a:pt x="15677" y="7946"/>
                  </a:lnTo>
                  <a:lnTo>
                    <a:pt x="15057" y="7883"/>
                  </a:lnTo>
                  <a:lnTo>
                    <a:pt x="14462" y="7807"/>
                  </a:lnTo>
                  <a:lnTo>
                    <a:pt x="13893" y="7731"/>
                  </a:lnTo>
                  <a:lnTo>
                    <a:pt x="13311" y="7630"/>
                  </a:lnTo>
                  <a:lnTo>
                    <a:pt x="12729" y="7529"/>
                  </a:lnTo>
                  <a:lnTo>
                    <a:pt x="12387" y="7466"/>
                  </a:lnTo>
                  <a:lnTo>
                    <a:pt x="11578" y="7314"/>
                  </a:lnTo>
                  <a:lnTo>
                    <a:pt x="11046" y="7200"/>
                  </a:lnTo>
                  <a:lnTo>
                    <a:pt x="10515" y="7061"/>
                  </a:lnTo>
                  <a:lnTo>
                    <a:pt x="9996" y="6909"/>
                  </a:lnTo>
                  <a:lnTo>
                    <a:pt x="9477" y="6757"/>
                  </a:lnTo>
                  <a:lnTo>
                    <a:pt x="9174" y="6643"/>
                  </a:lnTo>
                  <a:lnTo>
                    <a:pt x="8870" y="6517"/>
                  </a:lnTo>
                  <a:lnTo>
                    <a:pt x="8566" y="6377"/>
                  </a:lnTo>
                  <a:lnTo>
                    <a:pt x="8250" y="6226"/>
                  </a:lnTo>
                  <a:lnTo>
                    <a:pt x="8073" y="6137"/>
                  </a:lnTo>
                  <a:lnTo>
                    <a:pt x="8010" y="6099"/>
                  </a:lnTo>
                  <a:lnTo>
                    <a:pt x="7908" y="6048"/>
                  </a:lnTo>
                  <a:lnTo>
                    <a:pt x="7820" y="5998"/>
                  </a:lnTo>
                  <a:lnTo>
                    <a:pt x="7769" y="5985"/>
                  </a:lnTo>
                  <a:lnTo>
                    <a:pt x="7706" y="5985"/>
                  </a:lnTo>
                  <a:lnTo>
                    <a:pt x="7630" y="5998"/>
                  </a:lnTo>
                  <a:lnTo>
                    <a:pt x="7554" y="6036"/>
                  </a:lnTo>
                  <a:lnTo>
                    <a:pt x="7503" y="6086"/>
                  </a:lnTo>
                  <a:lnTo>
                    <a:pt x="7453" y="6162"/>
                  </a:lnTo>
                  <a:lnTo>
                    <a:pt x="7402" y="6150"/>
                  </a:lnTo>
                  <a:lnTo>
                    <a:pt x="7352" y="6137"/>
                  </a:lnTo>
                  <a:lnTo>
                    <a:pt x="7288" y="6150"/>
                  </a:lnTo>
                  <a:lnTo>
                    <a:pt x="7238" y="6162"/>
                  </a:lnTo>
                  <a:lnTo>
                    <a:pt x="7174" y="6200"/>
                  </a:lnTo>
                  <a:lnTo>
                    <a:pt x="7137" y="6238"/>
                  </a:lnTo>
                  <a:lnTo>
                    <a:pt x="6377" y="7162"/>
                  </a:lnTo>
                  <a:lnTo>
                    <a:pt x="6289" y="7276"/>
                  </a:lnTo>
                  <a:lnTo>
                    <a:pt x="5846" y="7820"/>
                  </a:lnTo>
                  <a:lnTo>
                    <a:pt x="5378" y="8364"/>
                  </a:lnTo>
                  <a:lnTo>
                    <a:pt x="5365" y="8377"/>
                  </a:lnTo>
                  <a:lnTo>
                    <a:pt x="5352" y="8389"/>
                  </a:lnTo>
                  <a:lnTo>
                    <a:pt x="5327" y="8414"/>
                  </a:lnTo>
                  <a:lnTo>
                    <a:pt x="4897" y="8908"/>
                  </a:lnTo>
                  <a:lnTo>
                    <a:pt x="4366" y="9490"/>
                  </a:lnTo>
                  <a:lnTo>
                    <a:pt x="3746" y="10148"/>
                  </a:lnTo>
                  <a:lnTo>
                    <a:pt x="3189" y="10730"/>
                  </a:lnTo>
                  <a:lnTo>
                    <a:pt x="2569" y="11337"/>
                  </a:lnTo>
                  <a:lnTo>
                    <a:pt x="2000" y="11894"/>
                  </a:lnTo>
                  <a:lnTo>
                    <a:pt x="1329" y="12527"/>
                  </a:lnTo>
                  <a:lnTo>
                    <a:pt x="696" y="13096"/>
                  </a:lnTo>
                  <a:lnTo>
                    <a:pt x="684" y="13096"/>
                  </a:lnTo>
                  <a:lnTo>
                    <a:pt x="633" y="13147"/>
                  </a:lnTo>
                  <a:lnTo>
                    <a:pt x="380" y="13374"/>
                  </a:lnTo>
                  <a:lnTo>
                    <a:pt x="266" y="13488"/>
                  </a:lnTo>
                  <a:lnTo>
                    <a:pt x="127" y="13627"/>
                  </a:lnTo>
                  <a:lnTo>
                    <a:pt x="76" y="13665"/>
                  </a:lnTo>
                  <a:lnTo>
                    <a:pt x="38" y="13716"/>
                  </a:lnTo>
                  <a:lnTo>
                    <a:pt x="13" y="13779"/>
                  </a:lnTo>
                  <a:lnTo>
                    <a:pt x="0" y="13843"/>
                  </a:lnTo>
                  <a:lnTo>
                    <a:pt x="0" y="13906"/>
                  </a:lnTo>
                  <a:lnTo>
                    <a:pt x="26" y="13969"/>
                  </a:lnTo>
                  <a:lnTo>
                    <a:pt x="64" y="14020"/>
                  </a:lnTo>
                  <a:lnTo>
                    <a:pt x="102" y="14058"/>
                  </a:lnTo>
                  <a:lnTo>
                    <a:pt x="102" y="14134"/>
                  </a:lnTo>
                  <a:lnTo>
                    <a:pt x="102" y="14171"/>
                  </a:lnTo>
                  <a:lnTo>
                    <a:pt x="127" y="14209"/>
                  </a:lnTo>
                  <a:lnTo>
                    <a:pt x="165" y="14273"/>
                  </a:lnTo>
                  <a:lnTo>
                    <a:pt x="165" y="14285"/>
                  </a:lnTo>
                  <a:lnTo>
                    <a:pt x="279" y="14462"/>
                  </a:lnTo>
                  <a:lnTo>
                    <a:pt x="431" y="14678"/>
                  </a:lnTo>
                  <a:lnTo>
                    <a:pt x="582" y="14867"/>
                  </a:lnTo>
                  <a:lnTo>
                    <a:pt x="747" y="15057"/>
                  </a:lnTo>
                  <a:lnTo>
                    <a:pt x="911" y="15247"/>
                  </a:lnTo>
                  <a:lnTo>
                    <a:pt x="1240" y="15589"/>
                  </a:lnTo>
                  <a:lnTo>
                    <a:pt x="1569" y="15905"/>
                  </a:lnTo>
                  <a:lnTo>
                    <a:pt x="2265" y="16550"/>
                  </a:lnTo>
                  <a:lnTo>
                    <a:pt x="2986" y="17170"/>
                  </a:lnTo>
                  <a:lnTo>
                    <a:pt x="3682" y="17752"/>
                  </a:lnTo>
                  <a:lnTo>
                    <a:pt x="4505" y="18410"/>
                  </a:lnTo>
                  <a:lnTo>
                    <a:pt x="5036" y="18828"/>
                  </a:lnTo>
                  <a:lnTo>
                    <a:pt x="5239" y="18992"/>
                  </a:lnTo>
                  <a:lnTo>
                    <a:pt x="5251" y="19005"/>
                  </a:lnTo>
                  <a:lnTo>
                    <a:pt x="5618" y="19283"/>
                  </a:lnTo>
                  <a:lnTo>
                    <a:pt x="5985" y="19562"/>
                  </a:lnTo>
                  <a:lnTo>
                    <a:pt x="6365" y="19827"/>
                  </a:lnTo>
                  <a:lnTo>
                    <a:pt x="6770" y="20080"/>
                  </a:lnTo>
                  <a:lnTo>
                    <a:pt x="7174" y="20333"/>
                  </a:lnTo>
                  <a:lnTo>
                    <a:pt x="7605" y="20586"/>
                  </a:lnTo>
                  <a:lnTo>
                    <a:pt x="7769" y="20675"/>
                  </a:lnTo>
                  <a:lnTo>
                    <a:pt x="8528" y="21105"/>
                  </a:lnTo>
                  <a:lnTo>
                    <a:pt x="8908" y="21320"/>
                  </a:lnTo>
                  <a:lnTo>
                    <a:pt x="9300" y="21510"/>
                  </a:lnTo>
                  <a:lnTo>
                    <a:pt x="9541" y="21624"/>
                  </a:lnTo>
                  <a:lnTo>
                    <a:pt x="9768" y="21725"/>
                  </a:lnTo>
                  <a:lnTo>
                    <a:pt x="10211" y="21890"/>
                  </a:lnTo>
                  <a:lnTo>
                    <a:pt x="10705" y="22067"/>
                  </a:lnTo>
                  <a:lnTo>
                    <a:pt x="11135" y="22206"/>
                  </a:lnTo>
                  <a:lnTo>
                    <a:pt x="11565" y="22332"/>
                  </a:lnTo>
                  <a:lnTo>
                    <a:pt x="11995" y="22446"/>
                  </a:lnTo>
                  <a:lnTo>
                    <a:pt x="12856" y="22649"/>
                  </a:lnTo>
                  <a:lnTo>
                    <a:pt x="12982" y="22687"/>
                  </a:lnTo>
                  <a:lnTo>
                    <a:pt x="14931" y="23117"/>
                  </a:lnTo>
                  <a:lnTo>
                    <a:pt x="15462" y="23231"/>
                  </a:lnTo>
                  <a:lnTo>
                    <a:pt x="15943" y="23319"/>
                  </a:lnTo>
                  <a:lnTo>
                    <a:pt x="16398" y="23395"/>
                  </a:lnTo>
                  <a:lnTo>
                    <a:pt x="16816" y="23459"/>
                  </a:lnTo>
                  <a:lnTo>
                    <a:pt x="17309" y="23522"/>
                  </a:lnTo>
                  <a:lnTo>
                    <a:pt x="17790" y="23572"/>
                  </a:lnTo>
                  <a:lnTo>
                    <a:pt x="18271" y="23610"/>
                  </a:lnTo>
                  <a:lnTo>
                    <a:pt x="18739" y="23636"/>
                  </a:lnTo>
                  <a:lnTo>
                    <a:pt x="19713" y="23661"/>
                  </a:lnTo>
                  <a:lnTo>
                    <a:pt x="20675" y="23674"/>
                  </a:lnTo>
                  <a:lnTo>
                    <a:pt x="21118" y="23661"/>
                  </a:lnTo>
                  <a:lnTo>
                    <a:pt x="21586" y="23648"/>
                  </a:lnTo>
                  <a:lnTo>
                    <a:pt x="22586" y="23572"/>
                  </a:lnTo>
                  <a:lnTo>
                    <a:pt x="23484" y="23497"/>
                  </a:lnTo>
                  <a:lnTo>
                    <a:pt x="23977" y="23459"/>
                  </a:lnTo>
                  <a:lnTo>
                    <a:pt x="24458" y="23395"/>
                  </a:lnTo>
                  <a:lnTo>
                    <a:pt x="24888" y="23345"/>
                  </a:lnTo>
                  <a:lnTo>
                    <a:pt x="25319" y="23281"/>
                  </a:lnTo>
                  <a:lnTo>
                    <a:pt x="25723" y="23206"/>
                  </a:lnTo>
                  <a:lnTo>
                    <a:pt x="26128" y="23130"/>
                  </a:lnTo>
                  <a:lnTo>
                    <a:pt x="26154" y="23155"/>
                  </a:lnTo>
                  <a:lnTo>
                    <a:pt x="26230" y="23231"/>
                  </a:lnTo>
                  <a:lnTo>
                    <a:pt x="26533" y="23547"/>
                  </a:lnTo>
                  <a:lnTo>
                    <a:pt x="26824" y="23851"/>
                  </a:lnTo>
                  <a:lnTo>
                    <a:pt x="27153" y="24205"/>
                  </a:lnTo>
                  <a:lnTo>
                    <a:pt x="27128" y="24192"/>
                  </a:lnTo>
                  <a:lnTo>
                    <a:pt x="27356" y="24446"/>
                  </a:lnTo>
                  <a:lnTo>
                    <a:pt x="27558" y="24699"/>
                  </a:lnTo>
                  <a:lnTo>
                    <a:pt x="27887" y="25129"/>
                  </a:lnTo>
                  <a:lnTo>
                    <a:pt x="28216" y="25572"/>
                  </a:lnTo>
                  <a:lnTo>
                    <a:pt x="28520" y="25976"/>
                  </a:lnTo>
                  <a:lnTo>
                    <a:pt x="28785" y="26305"/>
                  </a:lnTo>
                  <a:lnTo>
                    <a:pt x="29038" y="26634"/>
                  </a:lnTo>
                  <a:lnTo>
                    <a:pt x="29292" y="26925"/>
                  </a:lnTo>
                  <a:lnTo>
                    <a:pt x="29532" y="27216"/>
                  </a:lnTo>
                  <a:lnTo>
                    <a:pt x="29798" y="27495"/>
                  </a:lnTo>
                  <a:lnTo>
                    <a:pt x="30051" y="27773"/>
                  </a:lnTo>
                  <a:lnTo>
                    <a:pt x="30291" y="28014"/>
                  </a:lnTo>
                  <a:lnTo>
                    <a:pt x="30531" y="28241"/>
                  </a:lnTo>
                  <a:lnTo>
                    <a:pt x="30304" y="28899"/>
                  </a:lnTo>
                  <a:lnTo>
                    <a:pt x="30152" y="29304"/>
                  </a:lnTo>
                  <a:lnTo>
                    <a:pt x="29747" y="30494"/>
                  </a:lnTo>
                  <a:lnTo>
                    <a:pt x="29431" y="31468"/>
                  </a:lnTo>
                  <a:lnTo>
                    <a:pt x="29127" y="32429"/>
                  </a:lnTo>
                  <a:lnTo>
                    <a:pt x="28760" y="33644"/>
                  </a:lnTo>
                  <a:lnTo>
                    <a:pt x="28444" y="34593"/>
                  </a:lnTo>
                  <a:lnTo>
                    <a:pt x="28127" y="35529"/>
                  </a:lnTo>
                  <a:lnTo>
                    <a:pt x="27685" y="36833"/>
                  </a:lnTo>
                  <a:lnTo>
                    <a:pt x="27444" y="37604"/>
                  </a:lnTo>
                  <a:lnTo>
                    <a:pt x="27178" y="38452"/>
                  </a:lnTo>
                  <a:lnTo>
                    <a:pt x="26963" y="39262"/>
                  </a:lnTo>
                  <a:lnTo>
                    <a:pt x="26850" y="39679"/>
                  </a:lnTo>
                  <a:lnTo>
                    <a:pt x="26761" y="40097"/>
                  </a:lnTo>
                  <a:lnTo>
                    <a:pt x="26761" y="40110"/>
                  </a:lnTo>
                  <a:lnTo>
                    <a:pt x="26748" y="40122"/>
                  </a:lnTo>
                  <a:lnTo>
                    <a:pt x="26748" y="40160"/>
                  </a:lnTo>
                  <a:lnTo>
                    <a:pt x="26748" y="40173"/>
                  </a:lnTo>
                  <a:lnTo>
                    <a:pt x="26736" y="40198"/>
                  </a:lnTo>
                  <a:lnTo>
                    <a:pt x="26736" y="40211"/>
                  </a:lnTo>
                  <a:lnTo>
                    <a:pt x="26736" y="40223"/>
                  </a:lnTo>
                  <a:lnTo>
                    <a:pt x="26647" y="40717"/>
                  </a:lnTo>
                  <a:lnTo>
                    <a:pt x="26584" y="41286"/>
                  </a:lnTo>
                  <a:lnTo>
                    <a:pt x="26559" y="41552"/>
                  </a:lnTo>
                  <a:lnTo>
                    <a:pt x="26533" y="41830"/>
                  </a:lnTo>
                  <a:lnTo>
                    <a:pt x="26533" y="42096"/>
                  </a:lnTo>
                  <a:lnTo>
                    <a:pt x="26546" y="42362"/>
                  </a:lnTo>
                  <a:lnTo>
                    <a:pt x="26571" y="42514"/>
                  </a:lnTo>
                  <a:lnTo>
                    <a:pt x="26596" y="42653"/>
                  </a:lnTo>
                  <a:lnTo>
                    <a:pt x="26622" y="42779"/>
                  </a:lnTo>
                  <a:lnTo>
                    <a:pt x="26672" y="42906"/>
                  </a:lnTo>
                  <a:lnTo>
                    <a:pt x="26710" y="43020"/>
                  </a:lnTo>
                  <a:lnTo>
                    <a:pt x="26761" y="43121"/>
                  </a:lnTo>
                  <a:lnTo>
                    <a:pt x="26824" y="43222"/>
                  </a:lnTo>
                  <a:lnTo>
                    <a:pt x="26900" y="43311"/>
                  </a:lnTo>
                  <a:lnTo>
                    <a:pt x="26976" y="43399"/>
                  </a:lnTo>
                  <a:lnTo>
                    <a:pt x="27077" y="43488"/>
                  </a:lnTo>
                  <a:lnTo>
                    <a:pt x="27178" y="43551"/>
                  </a:lnTo>
                  <a:lnTo>
                    <a:pt x="27280" y="43602"/>
                  </a:lnTo>
                  <a:lnTo>
                    <a:pt x="27507" y="43703"/>
                  </a:lnTo>
                  <a:lnTo>
                    <a:pt x="27723" y="43766"/>
                  </a:lnTo>
                  <a:lnTo>
                    <a:pt x="28064" y="43867"/>
                  </a:lnTo>
                  <a:lnTo>
                    <a:pt x="28494" y="43969"/>
                  </a:lnTo>
                  <a:lnTo>
                    <a:pt x="28887" y="44045"/>
                  </a:lnTo>
                  <a:lnTo>
                    <a:pt x="29304" y="44108"/>
                  </a:lnTo>
                  <a:lnTo>
                    <a:pt x="29696" y="44171"/>
                  </a:lnTo>
                  <a:lnTo>
                    <a:pt x="30152" y="44222"/>
                  </a:lnTo>
                  <a:lnTo>
                    <a:pt x="30557" y="44247"/>
                  </a:lnTo>
                  <a:lnTo>
                    <a:pt x="30582" y="44247"/>
                  </a:lnTo>
                  <a:lnTo>
                    <a:pt x="30924" y="44260"/>
                  </a:lnTo>
                  <a:lnTo>
                    <a:pt x="31151" y="44260"/>
                  </a:lnTo>
                  <a:lnTo>
                    <a:pt x="31354" y="44234"/>
                  </a:lnTo>
                  <a:lnTo>
                    <a:pt x="31556" y="44196"/>
                  </a:lnTo>
                  <a:lnTo>
                    <a:pt x="31759" y="44146"/>
                  </a:lnTo>
                  <a:lnTo>
                    <a:pt x="31860" y="44121"/>
                  </a:lnTo>
                  <a:lnTo>
                    <a:pt x="32050" y="44348"/>
                  </a:lnTo>
                  <a:lnTo>
                    <a:pt x="32252" y="44576"/>
                  </a:lnTo>
                  <a:lnTo>
                    <a:pt x="32455" y="44778"/>
                  </a:lnTo>
                  <a:lnTo>
                    <a:pt x="32644" y="44968"/>
                  </a:lnTo>
                  <a:lnTo>
                    <a:pt x="32822" y="45107"/>
                  </a:lnTo>
                  <a:lnTo>
                    <a:pt x="32986" y="45234"/>
                  </a:lnTo>
                  <a:lnTo>
                    <a:pt x="33151" y="45360"/>
                  </a:lnTo>
                  <a:lnTo>
                    <a:pt x="33315" y="45474"/>
                  </a:lnTo>
                  <a:lnTo>
                    <a:pt x="33669" y="45677"/>
                  </a:lnTo>
                  <a:lnTo>
                    <a:pt x="34036" y="45867"/>
                  </a:lnTo>
                  <a:lnTo>
                    <a:pt x="34365" y="46018"/>
                  </a:lnTo>
                  <a:lnTo>
                    <a:pt x="34770" y="46183"/>
                  </a:lnTo>
                  <a:lnTo>
                    <a:pt x="35175" y="46335"/>
                  </a:lnTo>
                  <a:lnTo>
                    <a:pt x="35555" y="46474"/>
                  </a:lnTo>
                  <a:lnTo>
                    <a:pt x="36339" y="46727"/>
                  </a:lnTo>
                  <a:lnTo>
                    <a:pt x="37149" y="46967"/>
                  </a:lnTo>
                  <a:lnTo>
                    <a:pt x="38262" y="47309"/>
                  </a:lnTo>
                  <a:lnTo>
                    <a:pt x="38794" y="47473"/>
                  </a:lnTo>
                  <a:lnTo>
                    <a:pt x="39616" y="47701"/>
                  </a:lnTo>
                  <a:lnTo>
                    <a:pt x="40413" y="47904"/>
                  </a:lnTo>
                  <a:lnTo>
                    <a:pt x="40843" y="48005"/>
                  </a:lnTo>
                  <a:lnTo>
                    <a:pt x="41248" y="48081"/>
                  </a:lnTo>
                  <a:lnTo>
                    <a:pt x="41704" y="48157"/>
                  </a:lnTo>
                  <a:lnTo>
                    <a:pt x="42147" y="48220"/>
                  </a:lnTo>
                  <a:lnTo>
                    <a:pt x="42552" y="48258"/>
                  </a:lnTo>
                  <a:lnTo>
                    <a:pt x="42994" y="48296"/>
                  </a:lnTo>
                  <a:lnTo>
                    <a:pt x="43412" y="48321"/>
                  </a:lnTo>
                  <a:lnTo>
                    <a:pt x="43830" y="48334"/>
                  </a:lnTo>
                  <a:lnTo>
                    <a:pt x="44095" y="48334"/>
                  </a:lnTo>
                  <a:lnTo>
                    <a:pt x="44715" y="48321"/>
                  </a:lnTo>
                  <a:lnTo>
                    <a:pt x="45171" y="48296"/>
                  </a:lnTo>
                  <a:lnTo>
                    <a:pt x="45588" y="48245"/>
                  </a:lnTo>
                  <a:lnTo>
                    <a:pt x="46031" y="48195"/>
                  </a:lnTo>
                  <a:lnTo>
                    <a:pt x="46461" y="48119"/>
                  </a:lnTo>
                  <a:lnTo>
                    <a:pt x="46879" y="48043"/>
                  </a:lnTo>
                  <a:lnTo>
                    <a:pt x="47284" y="47954"/>
                  </a:lnTo>
                  <a:lnTo>
                    <a:pt x="47714" y="47840"/>
                  </a:lnTo>
                  <a:lnTo>
                    <a:pt x="48119" y="47714"/>
                  </a:lnTo>
                  <a:lnTo>
                    <a:pt x="48536" y="47575"/>
                  </a:lnTo>
                  <a:lnTo>
                    <a:pt x="48929" y="47436"/>
                  </a:lnTo>
                  <a:lnTo>
                    <a:pt x="49371" y="47271"/>
                  </a:lnTo>
                  <a:lnTo>
                    <a:pt x="49764" y="47119"/>
                  </a:lnTo>
                  <a:lnTo>
                    <a:pt x="50131" y="46967"/>
                  </a:lnTo>
                  <a:lnTo>
                    <a:pt x="50472" y="46816"/>
                  </a:lnTo>
                  <a:lnTo>
                    <a:pt x="51181" y="46487"/>
                  </a:lnTo>
                  <a:lnTo>
                    <a:pt x="52003" y="46069"/>
                  </a:lnTo>
                  <a:lnTo>
                    <a:pt x="52712" y="45715"/>
                  </a:lnTo>
                  <a:lnTo>
                    <a:pt x="53079" y="45525"/>
                  </a:lnTo>
                  <a:lnTo>
                    <a:pt x="53446" y="45323"/>
                  </a:lnTo>
                  <a:lnTo>
                    <a:pt x="54142" y="44918"/>
                  </a:lnTo>
                  <a:lnTo>
                    <a:pt x="54496" y="44703"/>
                  </a:lnTo>
                  <a:lnTo>
                    <a:pt x="54850" y="44475"/>
                  </a:lnTo>
                  <a:lnTo>
                    <a:pt x="54825" y="44487"/>
                  </a:lnTo>
                  <a:lnTo>
                    <a:pt x="55166" y="44247"/>
                  </a:lnTo>
                  <a:lnTo>
                    <a:pt x="55457" y="44032"/>
                  </a:lnTo>
                  <a:lnTo>
                    <a:pt x="55609" y="43893"/>
                  </a:lnTo>
                  <a:lnTo>
                    <a:pt x="55748" y="43779"/>
                  </a:lnTo>
                  <a:lnTo>
                    <a:pt x="55862" y="43652"/>
                  </a:lnTo>
                  <a:lnTo>
                    <a:pt x="55989" y="43526"/>
                  </a:lnTo>
                  <a:lnTo>
                    <a:pt x="56128" y="43361"/>
                  </a:lnTo>
                  <a:lnTo>
                    <a:pt x="56191" y="43285"/>
                  </a:lnTo>
                  <a:lnTo>
                    <a:pt x="56242" y="43197"/>
                  </a:lnTo>
                  <a:lnTo>
                    <a:pt x="56280" y="43108"/>
                  </a:lnTo>
                  <a:lnTo>
                    <a:pt x="56305" y="43020"/>
                  </a:lnTo>
                  <a:lnTo>
                    <a:pt x="56330" y="42931"/>
                  </a:lnTo>
                  <a:lnTo>
                    <a:pt x="56343" y="42843"/>
                  </a:lnTo>
                  <a:lnTo>
                    <a:pt x="56343" y="42741"/>
                  </a:lnTo>
                  <a:lnTo>
                    <a:pt x="56343" y="42653"/>
                  </a:lnTo>
                  <a:lnTo>
                    <a:pt x="56318" y="42438"/>
                  </a:lnTo>
                  <a:lnTo>
                    <a:pt x="56280" y="42299"/>
                  </a:lnTo>
                  <a:lnTo>
                    <a:pt x="56229" y="42159"/>
                  </a:lnTo>
                  <a:lnTo>
                    <a:pt x="56052" y="41666"/>
                  </a:lnTo>
                  <a:lnTo>
                    <a:pt x="55976" y="41501"/>
                  </a:lnTo>
                  <a:lnTo>
                    <a:pt x="55761" y="40894"/>
                  </a:lnTo>
                  <a:lnTo>
                    <a:pt x="55609" y="40426"/>
                  </a:lnTo>
                  <a:lnTo>
                    <a:pt x="55470" y="39970"/>
                  </a:lnTo>
                  <a:lnTo>
                    <a:pt x="55255" y="39161"/>
                  </a:lnTo>
                  <a:lnTo>
                    <a:pt x="55141" y="38680"/>
                  </a:lnTo>
                  <a:lnTo>
                    <a:pt x="54964" y="37997"/>
                  </a:lnTo>
                  <a:lnTo>
                    <a:pt x="54787" y="37313"/>
                  </a:lnTo>
                  <a:lnTo>
                    <a:pt x="54584" y="36617"/>
                  </a:lnTo>
                  <a:lnTo>
                    <a:pt x="54483" y="36288"/>
                  </a:lnTo>
                  <a:lnTo>
                    <a:pt x="54382" y="35985"/>
                  </a:lnTo>
                  <a:lnTo>
                    <a:pt x="54382" y="35959"/>
                  </a:lnTo>
                  <a:lnTo>
                    <a:pt x="54369" y="35947"/>
                  </a:lnTo>
                  <a:lnTo>
                    <a:pt x="54357" y="35909"/>
                  </a:lnTo>
                  <a:lnTo>
                    <a:pt x="54331" y="35833"/>
                  </a:lnTo>
                  <a:lnTo>
                    <a:pt x="54268" y="35656"/>
                  </a:lnTo>
                  <a:lnTo>
                    <a:pt x="54116" y="35264"/>
                  </a:lnTo>
                  <a:lnTo>
                    <a:pt x="53964" y="34884"/>
                  </a:lnTo>
                  <a:lnTo>
                    <a:pt x="53787" y="34504"/>
                  </a:lnTo>
                  <a:lnTo>
                    <a:pt x="53610" y="34125"/>
                  </a:lnTo>
                  <a:lnTo>
                    <a:pt x="53344" y="33606"/>
                  </a:lnTo>
                  <a:lnTo>
                    <a:pt x="53079" y="33100"/>
                  </a:lnTo>
                  <a:lnTo>
                    <a:pt x="52826" y="32632"/>
                  </a:lnTo>
                  <a:lnTo>
                    <a:pt x="52535" y="32075"/>
                  </a:lnTo>
                  <a:lnTo>
                    <a:pt x="52307" y="31620"/>
                  </a:lnTo>
                  <a:lnTo>
                    <a:pt x="52054" y="31164"/>
                  </a:lnTo>
                  <a:lnTo>
                    <a:pt x="51839" y="30759"/>
                  </a:lnTo>
                  <a:lnTo>
                    <a:pt x="51624" y="30392"/>
                  </a:lnTo>
                  <a:lnTo>
                    <a:pt x="51409" y="30051"/>
                  </a:lnTo>
                  <a:lnTo>
                    <a:pt x="51206" y="29734"/>
                  </a:lnTo>
                  <a:lnTo>
                    <a:pt x="51193" y="29709"/>
                  </a:lnTo>
                  <a:lnTo>
                    <a:pt x="51130" y="29633"/>
                  </a:lnTo>
                  <a:lnTo>
                    <a:pt x="50864" y="29254"/>
                  </a:lnTo>
                  <a:lnTo>
                    <a:pt x="50611" y="28899"/>
                  </a:lnTo>
                  <a:lnTo>
                    <a:pt x="50371" y="28583"/>
                  </a:lnTo>
                  <a:lnTo>
                    <a:pt x="50131" y="28292"/>
                  </a:lnTo>
                  <a:lnTo>
                    <a:pt x="49738" y="27836"/>
                  </a:lnTo>
                  <a:lnTo>
                    <a:pt x="49346" y="27406"/>
                  </a:lnTo>
                  <a:lnTo>
                    <a:pt x="49005" y="27014"/>
                  </a:lnTo>
                  <a:lnTo>
                    <a:pt x="48891" y="26887"/>
                  </a:lnTo>
                  <a:lnTo>
                    <a:pt x="48245" y="26141"/>
                  </a:lnTo>
                  <a:lnTo>
                    <a:pt x="48144" y="26027"/>
                  </a:lnTo>
                  <a:lnTo>
                    <a:pt x="47663" y="25445"/>
                  </a:lnTo>
                  <a:lnTo>
                    <a:pt x="47410" y="25154"/>
                  </a:lnTo>
                  <a:lnTo>
                    <a:pt x="47145" y="24863"/>
                  </a:lnTo>
                  <a:lnTo>
                    <a:pt x="47069" y="24774"/>
                  </a:lnTo>
                  <a:lnTo>
                    <a:pt x="46866" y="24572"/>
                  </a:lnTo>
                  <a:lnTo>
                    <a:pt x="46714" y="24408"/>
                  </a:lnTo>
                  <a:lnTo>
                    <a:pt x="46676" y="24357"/>
                  </a:lnTo>
                  <a:lnTo>
                    <a:pt x="46600" y="24281"/>
                  </a:lnTo>
                  <a:lnTo>
                    <a:pt x="46588" y="24268"/>
                  </a:lnTo>
                  <a:lnTo>
                    <a:pt x="46588" y="24256"/>
                  </a:lnTo>
                  <a:lnTo>
                    <a:pt x="46272" y="23889"/>
                  </a:lnTo>
                  <a:lnTo>
                    <a:pt x="46006" y="23535"/>
                  </a:lnTo>
                  <a:lnTo>
                    <a:pt x="46044" y="23484"/>
                  </a:lnTo>
                  <a:lnTo>
                    <a:pt x="46069" y="23421"/>
                  </a:lnTo>
                  <a:lnTo>
                    <a:pt x="46069" y="23370"/>
                  </a:lnTo>
                  <a:lnTo>
                    <a:pt x="46056" y="23307"/>
                  </a:lnTo>
                  <a:lnTo>
                    <a:pt x="45943" y="22940"/>
                  </a:lnTo>
                  <a:lnTo>
                    <a:pt x="45829" y="22573"/>
                  </a:lnTo>
                  <a:lnTo>
                    <a:pt x="45677" y="22092"/>
                  </a:lnTo>
                  <a:lnTo>
                    <a:pt x="45550" y="21624"/>
                  </a:lnTo>
                  <a:lnTo>
                    <a:pt x="45310" y="20738"/>
                  </a:lnTo>
                  <a:lnTo>
                    <a:pt x="45032" y="19688"/>
                  </a:lnTo>
                  <a:lnTo>
                    <a:pt x="45019" y="19637"/>
                  </a:lnTo>
                  <a:lnTo>
                    <a:pt x="44892" y="19081"/>
                  </a:lnTo>
                  <a:lnTo>
                    <a:pt x="44766" y="18524"/>
                  </a:lnTo>
                  <a:lnTo>
                    <a:pt x="44677" y="18056"/>
                  </a:lnTo>
                  <a:lnTo>
                    <a:pt x="44601" y="17562"/>
                  </a:lnTo>
                  <a:lnTo>
                    <a:pt x="44563" y="17183"/>
                  </a:lnTo>
                  <a:lnTo>
                    <a:pt x="44538" y="16816"/>
                  </a:lnTo>
                  <a:lnTo>
                    <a:pt x="44475" y="16057"/>
                  </a:lnTo>
                  <a:lnTo>
                    <a:pt x="44424" y="15298"/>
                  </a:lnTo>
                  <a:lnTo>
                    <a:pt x="44374" y="14741"/>
                  </a:lnTo>
                  <a:lnTo>
                    <a:pt x="44310" y="14171"/>
                  </a:lnTo>
                  <a:lnTo>
                    <a:pt x="44247" y="13589"/>
                  </a:lnTo>
                  <a:lnTo>
                    <a:pt x="44159" y="12969"/>
                  </a:lnTo>
                  <a:lnTo>
                    <a:pt x="44070" y="12337"/>
                  </a:lnTo>
                  <a:lnTo>
                    <a:pt x="43981" y="11793"/>
                  </a:lnTo>
                  <a:lnTo>
                    <a:pt x="43918" y="11514"/>
                  </a:lnTo>
                  <a:lnTo>
                    <a:pt x="43855" y="11236"/>
                  </a:lnTo>
                  <a:lnTo>
                    <a:pt x="43690" y="10641"/>
                  </a:lnTo>
                  <a:lnTo>
                    <a:pt x="43437" y="9806"/>
                  </a:lnTo>
                  <a:lnTo>
                    <a:pt x="43336" y="9465"/>
                  </a:lnTo>
                  <a:lnTo>
                    <a:pt x="43172" y="8921"/>
                  </a:lnTo>
                  <a:lnTo>
                    <a:pt x="43058" y="8389"/>
                  </a:lnTo>
                  <a:lnTo>
                    <a:pt x="42957" y="7845"/>
                  </a:lnTo>
                  <a:lnTo>
                    <a:pt x="42868" y="7301"/>
                  </a:lnTo>
                  <a:lnTo>
                    <a:pt x="42779" y="6732"/>
                  </a:lnTo>
                  <a:lnTo>
                    <a:pt x="42678" y="6213"/>
                  </a:lnTo>
                  <a:lnTo>
                    <a:pt x="42691" y="6238"/>
                  </a:lnTo>
                  <a:lnTo>
                    <a:pt x="42678" y="6162"/>
                  </a:lnTo>
                  <a:lnTo>
                    <a:pt x="42665" y="6099"/>
                  </a:lnTo>
                  <a:lnTo>
                    <a:pt x="42665" y="6112"/>
                  </a:lnTo>
                  <a:lnTo>
                    <a:pt x="42539" y="5580"/>
                  </a:lnTo>
                  <a:lnTo>
                    <a:pt x="42412" y="5125"/>
                  </a:lnTo>
                  <a:lnTo>
                    <a:pt x="42273" y="4606"/>
                  </a:lnTo>
                  <a:lnTo>
                    <a:pt x="42109" y="4138"/>
                  </a:lnTo>
                  <a:lnTo>
                    <a:pt x="42008" y="3872"/>
                  </a:lnTo>
                  <a:lnTo>
                    <a:pt x="41906" y="3594"/>
                  </a:lnTo>
                  <a:lnTo>
                    <a:pt x="41780" y="3315"/>
                  </a:lnTo>
                  <a:lnTo>
                    <a:pt x="41653" y="3050"/>
                  </a:lnTo>
                  <a:lnTo>
                    <a:pt x="41527" y="2809"/>
                  </a:lnTo>
                  <a:lnTo>
                    <a:pt x="41451" y="2670"/>
                  </a:lnTo>
                  <a:lnTo>
                    <a:pt x="41362" y="2531"/>
                  </a:lnTo>
                  <a:lnTo>
                    <a:pt x="41172" y="2278"/>
                  </a:lnTo>
                  <a:lnTo>
                    <a:pt x="41097" y="2164"/>
                  </a:lnTo>
                  <a:lnTo>
                    <a:pt x="40995" y="2063"/>
                  </a:lnTo>
                  <a:lnTo>
                    <a:pt x="40983" y="2050"/>
                  </a:lnTo>
                  <a:lnTo>
                    <a:pt x="40780" y="1848"/>
                  </a:lnTo>
                  <a:lnTo>
                    <a:pt x="40578" y="1658"/>
                  </a:lnTo>
                  <a:lnTo>
                    <a:pt x="40337" y="1455"/>
                  </a:lnTo>
                  <a:lnTo>
                    <a:pt x="40084" y="1266"/>
                  </a:lnTo>
                  <a:lnTo>
                    <a:pt x="39857" y="1114"/>
                  </a:lnTo>
                  <a:lnTo>
                    <a:pt x="39604" y="987"/>
                  </a:lnTo>
                  <a:lnTo>
                    <a:pt x="39325" y="861"/>
                  </a:lnTo>
                  <a:lnTo>
                    <a:pt x="39021" y="747"/>
                  </a:lnTo>
                  <a:lnTo>
                    <a:pt x="38503" y="582"/>
                  </a:lnTo>
                  <a:lnTo>
                    <a:pt x="37933" y="431"/>
                  </a:lnTo>
                  <a:lnTo>
                    <a:pt x="37415" y="304"/>
                  </a:lnTo>
                  <a:lnTo>
                    <a:pt x="36833" y="165"/>
                  </a:lnTo>
                  <a:lnTo>
                    <a:pt x="36782" y="152"/>
                  </a:lnTo>
                  <a:lnTo>
                    <a:pt x="36542" y="102"/>
                  </a:lnTo>
                  <a:lnTo>
                    <a:pt x="36288" y="51"/>
                  </a:lnTo>
                  <a:lnTo>
                    <a:pt x="36035" y="26"/>
                  </a:lnTo>
                  <a:lnTo>
                    <a:pt x="35795" y="0"/>
                  </a:lnTo>
                  <a:close/>
                </a:path>
              </a:pathLst>
            </a:custGeom>
            <a:solidFill>
              <a:srgbClr val="B4C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6450925" y="2352950"/>
              <a:ext cx="413475" cy="205325"/>
            </a:xfrm>
            <a:custGeom>
              <a:avLst/>
              <a:gdLst/>
              <a:ahLst/>
              <a:cxnLst/>
              <a:rect l="l" t="t" r="r" b="b"/>
              <a:pathLst>
                <a:path w="16539" h="8213" extrusionOk="0">
                  <a:moveTo>
                    <a:pt x="13059" y="3948"/>
                  </a:moveTo>
                  <a:lnTo>
                    <a:pt x="13059" y="3948"/>
                  </a:lnTo>
                  <a:lnTo>
                    <a:pt x="13059" y="3948"/>
                  </a:lnTo>
                  <a:close/>
                  <a:moveTo>
                    <a:pt x="15728" y="0"/>
                  </a:moveTo>
                  <a:lnTo>
                    <a:pt x="15652" y="13"/>
                  </a:lnTo>
                  <a:lnTo>
                    <a:pt x="15640" y="13"/>
                  </a:lnTo>
                  <a:lnTo>
                    <a:pt x="15551" y="26"/>
                  </a:lnTo>
                  <a:lnTo>
                    <a:pt x="15475" y="64"/>
                  </a:lnTo>
                  <a:lnTo>
                    <a:pt x="15323" y="165"/>
                  </a:lnTo>
                  <a:lnTo>
                    <a:pt x="14830" y="481"/>
                  </a:lnTo>
                  <a:lnTo>
                    <a:pt x="14273" y="810"/>
                  </a:lnTo>
                  <a:lnTo>
                    <a:pt x="13603" y="1177"/>
                  </a:lnTo>
                  <a:lnTo>
                    <a:pt x="12957" y="1519"/>
                  </a:lnTo>
                  <a:lnTo>
                    <a:pt x="12274" y="1873"/>
                  </a:lnTo>
                  <a:lnTo>
                    <a:pt x="12274" y="1873"/>
                  </a:lnTo>
                  <a:lnTo>
                    <a:pt x="12287" y="1860"/>
                  </a:lnTo>
                  <a:lnTo>
                    <a:pt x="12249" y="1886"/>
                  </a:lnTo>
                  <a:lnTo>
                    <a:pt x="11528" y="2240"/>
                  </a:lnTo>
                  <a:lnTo>
                    <a:pt x="10819" y="2569"/>
                  </a:lnTo>
                  <a:lnTo>
                    <a:pt x="10073" y="2911"/>
                  </a:lnTo>
                  <a:lnTo>
                    <a:pt x="9351" y="3214"/>
                  </a:lnTo>
                  <a:lnTo>
                    <a:pt x="8630" y="3505"/>
                  </a:lnTo>
                  <a:lnTo>
                    <a:pt x="8554" y="3543"/>
                  </a:lnTo>
                  <a:lnTo>
                    <a:pt x="7036" y="4138"/>
                  </a:lnTo>
                  <a:lnTo>
                    <a:pt x="7011" y="4150"/>
                  </a:lnTo>
                  <a:lnTo>
                    <a:pt x="6277" y="4416"/>
                  </a:lnTo>
                  <a:lnTo>
                    <a:pt x="5518" y="4695"/>
                  </a:lnTo>
                  <a:lnTo>
                    <a:pt x="5505" y="4707"/>
                  </a:lnTo>
                  <a:lnTo>
                    <a:pt x="4467" y="5049"/>
                  </a:lnTo>
                  <a:lnTo>
                    <a:pt x="3506" y="5340"/>
                  </a:lnTo>
                  <a:lnTo>
                    <a:pt x="1911" y="5846"/>
                  </a:lnTo>
                  <a:lnTo>
                    <a:pt x="1608" y="5935"/>
                  </a:lnTo>
                  <a:lnTo>
                    <a:pt x="1507" y="5972"/>
                  </a:lnTo>
                  <a:lnTo>
                    <a:pt x="1178" y="6074"/>
                  </a:lnTo>
                  <a:lnTo>
                    <a:pt x="887" y="6162"/>
                  </a:lnTo>
                  <a:lnTo>
                    <a:pt x="583" y="6238"/>
                  </a:lnTo>
                  <a:lnTo>
                    <a:pt x="583" y="6251"/>
                  </a:lnTo>
                  <a:lnTo>
                    <a:pt x="494" y="6263"/>
                  </a:lnTo>
                  <a:lnTo>
                    <a:pt x="482" y="6263"/>
                  </a:lnTo>
                  <a:lnTo>
                    <a:pt x="431" y="6251"/>
                  </a:lnTo>
                  <a:lnTo>
                    <a:pt x="381" y="6238"/>
                  </a:lnTo>
                  <a:lnTo>
                    <a:pt x="317" y="6251"/>
                  </a:lnTo>
                  <a:lnTo>
                    <a:pt x="267" y="6263"/>
                  </a:lnTo>
                  <a:lnTo>
                    <a:pt x="229" y="6289"/>
                  </a:lnTo>
                  <a:lnTo>
                    <a:pt x="191" y="6327"/>
                  </a:lnTo>
                  <a:lnTo>
                    <a:pt x="153" y="6365"/>
                  </a:lnTo>
                  <a:lnTo>
                    <a:pt x="127" y="6403"/>
                  </a:lnTo>
                  <a:lnTo>
                    <a:pt x="115" y="6453"/>
                  </a:lnTo>
                  <a:lnTo>
                    <a:pt x="102" y="6517"/>
                  </a:lnTo>
                  <a:lnTo>
                    <a:pt x="89" y="6896"/>
                  </a:lnTo>
                  <a:lnTo>
                    <a:pt x="89" y="6909"/>
                  </a:lnTo>
                  <a:lnTo>
                    <a:pt x="89" y="6921"/>
                  </a:lnTo>
                  <a:lnTo>
                    <a:pt x="77" y="7225"/>
                  </a:lnTo>
                  <a:lnTo>
                    <a:pt x="64" y="7225"/>
                  </a:lnTo>
                  <a:lnTo>
                    <a:pt x="52" y="7554"/>
                  </a:lnTo>
                  <a:lnTo>
                    <a:pt x="39" y="7567"/>
                  </a:lnTo>
                  <a:lnTo>
                    <a:pt x="39" y="7579"/>
                  </a:lnTo>
                  <a:lnTo>
                    <a:pt x="52" y="7681"/>
                  </a:lnTo>
                  <a:lnTo>
                    <a:pt x="77" y="7757"/>
                  </a:lnTo>
                  <a:lnTo>
                    <a:pt x="52" y="7794"/>
                  </a:lnTo>
                  <a:lnTo>
                    <a:pt x="26" y="7845"/>
                  </a:lnTo>
                  <a:lnTo>
                    <a:pt x="1" y="7896"/>
                  </a:lnTo>
                  <a:lnTo>
                    <a:pt x="1" y="7946"/>
                  </a:lnTo>
                  <a:lnTo>
                    <a:pt x="14" y="7997"/>
                  </a:lnTo>
                  <a:lnTo>
                    <a:pt x="26" y="8048"/>
                  </a:lnTo>
                  <a:lnTo>
                    <a:pt x="52" y="8098"/>
                  </a:lnTo>
                  <a:lnTo>
                    <a:pt x="77" y="8136"/>
                  </a:lnTo>
                  <a:lnTo>
                    <a:pt x="115" y="8161"/>
                  </a:lnTo>
                  <a:lnTo>
                    <a:pt x="165" y="8187"/>
                  </a:lnTo>
                  <a:lnTo>
                    <a:pt x="216" y="8212"/>
                  </a:lnTo>
                  <a:lnTo>
                    <a:pt x="292" y="8212"/>
                  </a:lnTo>
                  <a:lnTo>
                    <a:pt x="406" y="8199"/>
                  </a:lnTo>
                  <a:lnTo>
                    <a:pt x="520" y="8187"/>
                  </a:lnTo>
                  <a:lnTo>
                    <a:pt x="583" y="8174"/>
                  </a:lnTo>
                  <a:lnTo>
                    <a:pt x="1127" y="8060"/>
                  </a:lnTo>
                  <a:lnTo>
                    <a:pt x="2051" y="7858"/>
                  </a:lnTo>
                  <a:lnTo>
                    <a:pt x="2152" y="7832"/>
                  </a:lnTo>
                  <a:lnTo>
                    <a:pt x="2304" y="7807"/>
                  </a:lnTo>
                  <a:lnTo>
                    <a:pt x="3341" y="7579"/>
                  </a:lnTo>
                  <a:lnTo>
                    <a:pt x="3367" y="7567"/>
                  </a:lnTo>
                  <a:lnTo>
                    <a:pt x="3936" y="7453"/>
                  </a:lnTo>
                  <a:lnTo>
                    <a:pt x="4746" y="7263"/>
                  </a:lnTo>
                  <a:lnTo>
                    <a:pt x="5480" y="7086"/>
                  </a:lnTo>
                  <a:lnTo>
                    <a:pt x="5897" y="6959"/>
                  </a:lnTo>
                  <a:lnTo>
                    <a:pt x="6302" y="6846"/>
                  </a:lnTo>
                  <a:lnTo>
                    <a:pt x="7074" y="6580"/>
                  </a:lnTo>
                  <a:lnTo>
                    <a:pt x="7884" y="6301"/>
                  </a:lnTo>
                  <a:lnTo>
                    <a:pt x="8630" y="6023"/>
                  </a:lnTo>
                  <a:lnTo>
                    <a:pt x="9453" y="5694"/>
                  </a:lnTo>
                  <a:lnTo>
                    <a:pt x="10161" y="5378"/>
                  </a:lnTo>
                  <a:lnTo>
                    <a:pt x="10908" y="5024"/>
                  </a:lnTo>
                  <a:lnTo>
                    <a:pt x="11591" y="4682"/>
                  </a:lnTo>
                  <a:lnTo>
                    <a:pt x="11578" y="4682"/>
                  </a:lnTo>
                  <a:lnTo>
                    <a:pt x="12413" y="4264"/>
                  </a:lnTo>
                  <a:lnTo>
                    <a:pt x="12527" y="4214"/>
                  </a:lnTo>
                  <a:lnTo>
                    <a:pt x="13071" y="3935"/>
                  </a:lnTo>
                  <a:lnTo>
                    <a:pt x="13059" y="3948"/>
                  </a:lnTo>
                  <a:lnTo>
                    <a:pt x="13198" y="3872"/>
                  </a:lnTo>
                  <a:lnTo>
                    <a:pt x="13236" y="3847"/>
                  </a:lnTo>
                  <a:lnTo>
                    <a:pt x="13286" y="3822"/>
                  </a:lnTo>
                  <a:lnTo>
                    <a:pt x="13312" y="3809"/>
                  </a:lnTo>
                  <a:lnTo>
                    <a:pt x="13324" y="3809"/>
                  </a:lnTo>
                  <a:lnTo>
                    <a:pt x="13337" y="3796"/>
                  </a:lnTo>
                  <a:lnTo>
                    <a:pt x="13362" y="3784"/>
                  </a:lnTo>
                  <a:lnTo>
                    <a:pt x="13514" y="3708"/>
                  </a:lnTo>
                  <a:lnTo>
                    <a:pt x="13577" y="3682"/>
                  </a:lnTo>
                  <a:lnTo>
                    <a:pt x="13590" y="3670"/>
                  </a:lnTo>
                  <a:lnTo>
                    <a:pt x="13641" y="3657"/>
                  </a:lnTo>
                  <a:lnTo>
                    <a:pt x="13691" y="3619"/>
                  </a:lnTo>
                  <a:lnTo>
                    <a:pt x="13717" y="3606"/>
                  </a:lnTo>
                  <a:lnTo>
                    <a:pt x="13830" y="3556"/>
                  </a:lnTo>
                  <a:lnTo>
                    <a:pt x="14476" y="3227"/>
                  </a:lnTo>
                  <a:lnTo>
                    <a:pt x="15096" y="2898"/>
                  </a:lnTo>
                  <a:lnTo>
                    <a:pt x="15716" y="2544"/>
                  </a:lnTo>
                  <a:lnTo>
                    <a:pt x="16007" y="2354"/>
                  </a:lnTo>
                  <a:lnTo>
                    <a:pt x="16310" y="2164"/>
                  </a:lnTo>
                  <a:lnTo>
                    <a:pt x="16361" y="2126"/>
                  </a:lnTo>
                  <a:lnTo>
                    <a:pt x="16386" y="2088"/>
                  </a:lnTo>
                  <a:lnTo>
                    <a:pt x="16412" y="2050"/>
                  </a:lnTo>
                  <a:lnTo>
                    <a:pt x="16437" y="2012"/>
                  </a:lnTo>
                  <a:lnTo>
                    <a:pt x="16437" y="1949"/>
                  </a:lnTo>
                  <a:lnTo>
                    <a:pt x="16437" y="1886"/>
                  </a:lnTo>
                  <a:lnTo>
                    <a:pt x="16487" y="1835"/>
                  </a:lnTo>
                  <a:lnTo>
                    <a:pt x="16513" y="1784"/>
                  </a:lnTo>
                  <a:lnTo>
                    <a:pt x="16538" y="1721"/>
                  </a:lnTo>
                  <a:lnTo>
                    <a:pt x="16538" y="1645"/>
                  </a:lnTo>
                  <a:lnTo>
                    <a:pt x="16513" y="1557"/>
                  </a:lnTo>
                  <a:lnTo>
                    <a:pt x="16462" y="1342"/>
                  </a:lnTo>
                  <a:lnTo>
                    <a:pt x="16412" y="1126"/>
                  </a:lnTo>
                  <a:lnTo>
                    <a:pt x="16348" y="911"/>
                  </a:lnTo>
                  <a:lnTo>
                    <a:pt x="16285" y="709"/>
                  </a:lnTo>
                  <a:lnTo>
                    <a:pt x="16222" y="557"/>
                  </a:lnTo>
                  <a:lnTo>
                    <a:pt x="16146" y="405"/>
                  </a:lnTo>
                  <a:lnTo>
                    <a:pt x="16057" y="253"/>
                  </a:lnTo>
                  <a:lnTo>
                    <a:pt x="15943" y="102"/>
                  </a:lnTo>
                  <a:lnTo>
                    <a:pt x="15893" y="64"/>
                  </a:lnTo>
                  <a:lnTo>
                    <a:pt x="15842" y="26"/>
                  </a:lnTo>
                  <a:lnTo>
                    <a:pt x="15792" y="13"/>
                  </a:lnTo>
                  <a:lnTo>
                    <a:pt x="15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6480675" y="2562675"/>
              <a:ext cx="23425" cy="354300"/>
            </a:xfrm>
            <a:custGeom>
              <a:avLst/>
              <a:gdLst/>
              <a:ahLst/>
              <a:cxnLst/>
              <a:rect l="l" t="t" r="r" b="b"/>
              <a:pathLst>
                <a:path w="937" h="14172" extrusionOk="0">
                  <a:moveTo>
                    <a:pt x="355" y="0"/>
                  </a:moveTo>
                  <a:lnTo>
                    <a:pt x="317" y="13"/>
                  </a:lnTo>
                  <a:lnTo>
                    <a:pt x="279" y="25"/>
                  </a:lnTo>
                  <a:lnTo>
                    <a:pt x="241" y="51"/>
                  </a:lnTo>
                  <a:lnTo>
                    <a:pt x="215" y="89"/>
                  </a:lnTo>
                  <a:lnTo>
                    <a:pt x="190" y="139"/>
                  </a:lnTo>
                  <a:lnTo>
                    <a:pt x="177" y="177"/>
                  </a:lnTo>
                  <a:lnTo>
                    <a:pt x="152" y="279"/>
                  </a:lnTo>
                  <a:lnTo>
                    <a:pt x="152" y="367"/>
                  </a:lnTo>
                  <a:lnTo>
                    <a:pt x="127" y="823"/>
                  </a:lnTo>
                  <a:lnTo>
                    <a:pt x="76" y="2113"/>
                  </a:lnTo>
                  <a:lnTo>
                    <a:pt x="26" y="3416"/>
                  </a:lnTo>
                  <a:lnTo>
                    <a:pt x="13" y="4087"/>
                  </a:lnTo>
                  <a:lnTo>
                    <a:pt x="0" y="4758"/>
                  </a:lnTo>
                  <a:lnTo>
                    <a:pt x="0" y="5416"/>
                  </a:lnTo>
                  <a:lnTo>
                    <a:pt x="13" y="6086"/>
                  </a:lnTo>
                  <a:lnTo>
                    <a:pt x="38" y="6757"/>
                  </a:lnTo>
                  <a:lnTo>
                    <a:pt x="64" y="7427"/>
                  </a:lnTo>
                  <a:lnTo>
                    <a:pt x="102" y="8073"/>
                  </a:lnTo>
                  <a:lnTo>
                    <a:pt x="139" y="8718"/>
                  </a:lnTo>
                  <a:lnTo>
                    <a:pt x="139" y="8743"/>
                  </a:lnTo>
                  <a:lnTo>
                    <a:pt x="139" y="8781"/>
                  </a:lnTo>
                  <a:lnTo>
                    <a:pt x="139" y="8806"/>
                  </a:lnTo>
                  <a:lnTo>
                    <a:pt x="152" y="8971"/>
                  </a:lnTo>
                  <a:lnTo>
                    <a:pt x="165" y="9060"/>
                  </a:lnTo>
                  <a:lnTo>
                    <a:pt x="177" y="9237"/>
                  </a:lnTo>
                  <a:lnTo>
                    <a:pt x="203" y="9566"/>
                  </a:lnTo>
                  <a:lnTo>
                    <a:pt x="190" y="9553"/>
                  </a:lnTo>
                  <a:lnTo>
                    <a:pt x="203" y="9591"/>
                  </a:lnTo>
                  <a:lnTo>
                    <a:pt x="203" y="9604"/>
                  </a:lnTo>
                  <a:lnTo>
                    <a:pt x="203" y="9629"/>
                  </a:lnTo>
                  <a:lnTo>
                    <a:pt x="203" y="9654"/>
                  </a:lnTo>
                  <a:lnTo>
                    <a:pt x="203" y="9692"/>
                  </a:lnTo>
                  <a:lnTo>
                    <a:pt x="266" y="10717"/>
                  </a:lnTo>
                  <a:lnTo>
                    <a:pt x="266" y="10730"/>
                  </a:lnTo>
                  <a:lnTo>
                    <a:pt x="266" y="10755"/>
                  </a:lnTo>
                  <a:lnTo>
                    <a:pt x="266" y="10793"/>
                  </a:lnTo>
                  <a:lnTo>
                    <a:pt x="317" y="11514"/>
                  </a:lnTo>
                  <a:lnTo>
                    <a:pt x="418" y="12741"/>
                  </a:lnTo>
                  <a:lnTo>
                    <a:pt x="519" y="13981"/>
                  </a:lnTo>
                  <a:lnTo>
                    <a:pt x="532" y="14019"/>
                  </a:lnTo>
                  <a:lnTo>
                    <a:pt x="544" y="14057"/>
                  </a:lnTo>
                  <a:lnTo>
                    <a:pt x="595" y="14121"/>
                  </a:lnTo>
                  <a:lnTo>
                    <a:pt x="658" y="14159"/>
                  </a:lnTo>
                  <a:lnTo>
                    <a:pt x="734" y="14171"/>
                  </a:lnTo>
                  <a:lnTo>
                    <a:pt x="759" y="14159"/>
                  </a:lnTo>
                  <a:lnTo>
                    <a:pt x="797" y="14159"/>
                  </a:lnTo>
                  <a:lnTo>
                    <a:pt x="835" y="14133"/>
                  </a:lnTo>
                  <a:lnTo>
                    <a:pt x="873" y="14108"/>
                  </a:lnTo>
                  <a:lnTo>
                    <a:pt x="899" y="14083"/>
                  </a:lnTo>
                  <a:lnTo>
                    <a:pt x="937" y="14007"/>
                  </a:lnTo>
                  <a:lnTo>
                    <a:pt x="937" y="13969"/>
                  </a:lnTo>
                  <a:lnTo>
                    <a:pt x="937" y="13931"/>
                  </a:lnTo>
                  <a:lnTo>
                    <a:pt x="886" y="13248"/>
                  </a:lnTo>
                  <a:lnTo>
                    <a:pt x="785" y="12020"/>
                  </a:lnTo>
                  <a:lnTo>
                    <a:pt x="696" y="10793"/>
                  </a:lnTo>
                  <a:lnTo>
                    <a:pt x="696" y="10780"/>
                  </a:lnTo>
                  <a:lnTo>
                    <a:pt x="696" y="10768"/>
                  </a:lnTo>
                  <a:lnTo>
                    <a:pt x="696" y="10755"/>
                  </a:lnTo>
                  <a:lnTo>
                    <a:pt x="684" y="10704"/>
                  </a:lnTo>
                  <a:lnTo>
                    <a:pt x="696" y="10717"/>
                  </a:lnTo>
                  <a:lnTo>
                    <a:pt x="620" y="9629"/>
                  </a:lnTo>
                  <a:lnTo>
                    <a:pt x="620" y="9604"/>
                  </a:lnTo>
                  <a:lnTo>
                    <a:pt x="620" y="9578"/>
                  </a:lnTo>
                  <a:lnTo>
                    <a:pt x="620" y="9540"/>
                  </a:lnTo>
                  <a:lnTo>
                    <a:pt x="620" y="9528"/>
                  </a:lnTo>
                  <a:lnTo>
                    <a:pt x="582" y="8984"/>
                  </a:lnTo>
                  <a:lnTo>
                    <a:pt x="582" y="8958"/>
                  </a:lnTo>
                  <a:lnTo>
                    <a:pt x="582" y="8946"/>
                  </a:lnTo>
                  <a:lnTo>
                    <a:pt x="582" y="8933"/>
                  </a:lnTo>
                  <a:lnTo>
                    <a:pt x="570" y="8857"/>
                  </a:lnTo>
                  <a:lnTo>
                    <a:pt x="570" y="8768"/>
                  </a:lnTo>
                  <a:lnTo>
                    <a:pt x="570" y="8756"/>
                  </a:lnTo>
                  <a:lnTo>
                    <a:pt x="570" y="8743"/>
                  </a:lnTo>
                  <a:lnTo>
                    <a:pt x="557" y="8705"/>
                  </a:lnTo>
                  <a:lnTo>
                    <a:pt x="557" y="8693"/>
                  </a:lnTo>
                  <a:lnTo>
                    <a:pt x="544" y="8338"/>
                  </a:lnTo>
                  <a:lnTo>
                    <a:pt x="506" y="7693"/>
                  </a:lnTo>
                  <a:lnTo>
                    <a:pt x="468" y="7060"/>
                  </a:lnTo>
                  <a:lnTo>
                    <a:pt x="430" y="5694"/>
                  </a:lnTo>
                  <a:lnTo>
                    <a:pt x="430" y="5036"/>
                  </a:lnTo>
                  <a:lnTo>
                    <a:pt x="430" y="4365"/>
                  </a:lnTo>
                  <a:lnTo>
                    <a:pt x="456" y="3049"/>
                  </a:lnTo>
                  <a:lnTo>
                    <a:pt x="506" y="1746"/>
                  </a:lnTo>
                  <a:lnTo>
                    <a:pt x="532" y="1101"/>
                  </a:lnTo>
                  <a:lnTo>
                    <a:pt x="570" y="468"/>
                  </a:lnTo>
                  <a:lnTo>
                    <a:pt x="582" y="279"/>
                  </a:lnTo>
                  <a:lnTo>
                    <a:pt x="595" y="241"/>
                  </a:lnTo>
                  <a:lnTo>
                    <a:pt x="595" y="190"/>
                  </a:lnTo>
                  <a:lnTo>
                    <a:pt x="595" y="139"/>
                  </a:lnTo>
                  <a:lnTo>
                    <a:pt x="570" y="101"/>
                  </a:lnTo>
                  <a:lnTo>
                    <a:pt x="544" y="63"/>
                  </a:lnTo>
                  <a:lnTo>
                    <a:pt x="519" y="38"/>
                  </a:lnTo>
                  <a:lnTo>
                    <a:pt x="481" y="1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516850" y="1536225"/>
              <a:ext cx="156925" cy="351125"/>
            </a:xfrm>
            <a:custGeom>
              <a:avLst/>
              <a:gdLst/>
              <a:ahLst/>
              <a:cxnLst/>
              <a:rect l="l" t="t" r="r" b="b"/>
              <a:pathLst>
                <a:path w="6277" h="14045" extrusionOk="0">
                  <a:moveTo>
                    <a:pt x="3746" y="0"/>
                  </a:moveTo>
                  <a:lnTo>
                    <a:pt x="3708" y="13"/>
                  </a:lnTo>
                  <a:lnTo>
                    <a:pt x="3644" y="63"/>
                  </a:lnTo>
                  <a:lnTo>
                    <a:pt x="3594" y="114"/>
                  </a:lnTo>
                  <a:lnTo>
                    <a:pt x="3581" y="152"/>
                  </a:lnTo>
                  <a:lnTo>
                    <a:pt x="3581" y="190"/>
                  </a:lnTo>
                  <a:lnTo>
                    <a:pt x="3530" y="443"/>
                  </a:lnTo>
                  <a:lnTo>
                    <a:pt x="3467" y="784"/>
                  </a:lnTo>
                  <a:lnTo>
                    <a:pt x="3328" y="1544"/>
                  </a:lnTo>
                  <a:lnTo>
                    <a:pt x="3328" y="1556"/>
                  </a:lnTo>
                  <a:lnTo>
                    <a:pt x="3315" y="1607"/>
                  </a:lnTo>
                  <a:lnTo>
                    <a:pt x="3315" y="1569"/>
                  </a:lnTo>
                  <a:lnTo>
                    <a:pt x="3252" y="1898"/>
                  </a:lnTo>
                  <a:lnTo>
                    <a:pt x="2999" y="3075"/>
                  </a:lnTo>
                  <a:lnTo>
                    <a:pt x="2948" y="3290"/>
                  </a:lnTo>
                  <a:lnTo>
                    <a:pt x="2948" y="3163"/>
                  </a:lnTo>
                  <a:lnTo>
                    <a:pt x="2961" y="2784"/>
                  </a:lnTo>
                  <a:lnTo>
                    <a:pt x="2986" y="2391"/>
                  </a:lnTo>
                  <a:lnTo>
                    <a:pt x="2999" y="2328"/>
                  </a:lnTo>
                  <a:lnTo>
                    <a:pt x="2986" y="2353"/>
                  </a:lnTo>
                  <a:lnTo>
                    <a:pt x="2999" y="2176"/>
                  </a:lnTo>
                  <a:lnTo>
                    <a:pt x="3100" y="949"/>
                  </a:lnTo>
                  <a:lnTo>
                    <a:pt x="3113" y="797"/>
                  </a:lnTo>
                  <a:lnTo>
                    <a:pt x="3113" y="709"/>
                  </a:lnTo>
                  <a:lnTo>
                    <a:pt x="3100" y="620"/>
                  </a:lnTo>
                  <a:lnTo>
                    <a:pt x="3075" y="557"/>
                  </a:lnTo>
                  <a:lnTo>
                    <a:pt x="3037" y="506"/>
                  </a:lnTo>
                  <a:lnTo>
                    <a:pt x="2986" y="456"/>
                  </a:lnTo>
                  <a:lnTo>
                    <a:pt x="2910" y="443"/>
                  </a:lnTo>
                  <a:lnTo>
                    <a:pt x="2835" y="443"/>
                  </a:lnTo>
                  <a:lnTo>
                    <a:pt x="2771" y="468"/>
                  </a:lnTo>
                  <a:lnTo>
                    <a:pt x="2721" y="519"/>
                  </a:lnTo>
                  <a:lnTo>
                    <a:pt x="2683" y="569"/>
                  </a:lnTo>
                  <a:lnTo>
                    <a:pt x="2619" y="696"/>
                  </a:lnTo>
                  <a:lnTo>
                    <a:pt x="2569" y="848"/>
                  </a:lnTo>
                  <a:lnTo>
                    <a:pt x="2480" y="1126"/>
                  </a:lnTo>
                  <a:lnTo>
                    <a:pt x="2328" y="1721"/>
                  </a:lnTo>
                  <a:lnTo>
                    <a:pt x="2189" y="2303"/>
                  </a:lnTo>
                  <a:lnTo>
                    <a:pt x="2012" y="3125"/>
                  </a:lnTo>
                  <a:lnTo>
                    <a:pt x="2012" y="2746"/>
                  </a:lnTo>
                  <a:lnTo>
                    <a:pt x="2012" y="2088"/>
                  </a:lnTo>
                  <a:lnTo>
                    <a:pt x="2025" y="1417"/>
                  </a:lnTo>
                  <a:lnTo>
                    <a:pt x="2037" y="797"/>
                  </a:lnTo>
                  <a:lnTo>
                    <a:pt x="2063" y="481"/>
                  </a:lnTo>
                  <a:lnTo>
                    <a:pt x="2063" y="367"/>
                  </a:lnTo>
                  <a:lnTo>
                    <a:pt x="2050" y="253"/>
                  </a:lnTo>
                  <a:lnTo>
                    <a:pt x="2037" y="190"/>
                  </a:lnTo>
                  <a:lnTo>
                    <a:pt x="2012" y="152"/>
                  </a:lnTo>
                  <a:lnTo>
                    <a:pt x="1961" y="101"/>
                  </a:lnTo>
                  <a:lnTo>
                    <a:pt x="1911" y="76"/>
                  </a:lnTo>
                  <a:lnTo>
                    <a:pt x="1848" y="63"/>
                  </a:lnTo>
                  <a:lnTo>
                    <a:pt x="1797" y="63"/>
                  </a:lnTo>
                  <a:lnTo>
                    <a:pt x="1734" y="89"/>
                  </a:lnTo>
                  <a:lnTo>
                    <a:pt x="1683" y="127"/>
                  </a:lnTo>
                  <a:lnTo>
                    <a:pt x="1645" y="177"/>
                  </a:lnTo>
                  <a:lnTo>
                    <a:pt x="1620" y="228"/>
                  </a:lnTo>
                  <a:lnTo>
                    <a:pt x="1582" y="367"/>
                  </a:lnTo>
                  <a:lnTo>
                    <a:pt x="1531" y="569"/>
                  </a:lnTo>
                  <a:lnTo>
                    <a:pt x="1468" y="924"/>
                  </a:lnTo>
                  <a:lnTo>
                    <a:pt x="1291" y="2062"/>
                  </a:lnTo>
                  <a:lnTo>
                    <a:pt x="1202" y="2632"/>
                  </a:lnTo>
                  <a:lnTo>
                    <a:pt x="1101" y="3201"/>
                  </a:lnTo>
                  <a:lnTo>
                    <a:pt x="1126" y="2733"/>
                  </a:lnTo>
                  <a:lnTo>
                    <a:pt x="1164" y="2278"/>
                  </a:lnTo>
                  <a:lnTo>
                    <a:pt x="1215" y="1822"/>
                  </a:lnTo>
                  <a:lnTo>
                    <a:pt x="1253" y="1518"/>
                  </a:lnTo>
                  <a:lnTo>
                    <a:pt x="1266" y="1367"/>
                  </a:lnTo>
                  <a:lnTo>
                    <a:pt x="1266" y="1303"/>
                  </a:lnTo>
                  <a:lnTo>
                    <a:pt x="1266" y="1240"/>
                  </a:lnTo>
                  <a:lnTo>
                    <a:pt x="1253" y="1177"/>
                  </a:lnTo>
                  <a:lnTo>
                    <a:pt x="1215" y="1126"/>
                  </a:lnTo>
                  <a:lnTo>
                    <a:pt x="1164" y="1063"/>
                  </a:lnTo>
                  <a:lnTo>
                    <a:pt x="1088" y="1038"/>
                  </a:lnTo>
                  <a:lnTo>
                    <a:pt x="1013" y="1038"/>
                  </a:lnTo>
                  <a:lnTo>
                    <a:pt x="975" y="1050"/>
                  </a:lnTo>
                  <a:lnTo>
                    <a:pt x="937" y="1063"/>
                  </a:lnTo>
                  <a:lnTo>
                    <a:pt x="886" y="1101"/>
                  </a:lnTo>
                  <a:lnTo>
                    <a:pt x="848" y="1151"/>
                  </a:lnTo>
                  <a:lnTo>
                    <a:pt x="823" y="1202"/>
                  </a:lnTo>
                  <a:lnTo>
                    <a:pt x="797" y="1253"/>
                  </a:lnTo>
                  <a:lnTo>
                    <a:pt x="747" y="1417"/>
                  </a:lnTo>
                  <a:lnTo>
                    <a:pt x="696" y="1569"/>
                  </a:lnTo>
                  <a:lnTo>
                    <a:pt x="620" y="1885"/>
                  </a:lnTo>
                  <a:lnTo>
                    <a:pt x="544" y="2214"/>
                  </a:lnTo>
                  <a:lnTo>
                    <a:pt x="418" y="2847"/>
                  </a:lnTo>
                  <a:lnTo>
                    <a:pt x="304" y="3492"/>
                  </a:lnTo>
                  <a:lnTo>
                    <a:pt x="215" y="4137"/>
                  </a:lnTo>
                  <a:lnTo>
                    <a:pt x="139" y="4745"/>
                  </a:lnTo>
                  <a:lnTo>
                    <a:pt x="76" y="5365"/>
                  </a:lnTo>
                  <a:lnTo>
                    <a:pt x="26" y="5947"/>
                  </a:lnTo>
                  <a:lnTo>
                    <a:pt x="13" y="6238"/>
                  </a:lnTo>
                  <a:lnTo>
                    <a:pt x="0" y="6390"/>
                  </a:lnTo>
                  <a:lnTo>
                    <a:pt x="0" y="6541"/>
                  </a:lnTo>
                  <a:lnTo>
                    <a:pt x="26" y="6693"/>
                  </a:lnTo>
                  <a:lnTo>
                    <a:pt x="51" y="6832"/>
                  </a:lnTo>
                  <a:lnTo>
                    <a:pt x="76" y="6984"/>
                  </a:lnTo>
                  <a:lnTo>
                    <a:pt x="127" y="7124"/>
                  </a:lnTo>
                  <a:lnTo>
                    <a:pt x="228" y="7402"/>
                  </a:lnTo>
                  <a:lnTo>
                    <a:pt x="342" y="7668"/>
                  </a:lnTo>
                  <a:lnTo>
                    <a:pt x="506" y="8035"/>
                  </a:lnTo>
                  <a:lnTo>
                    <a:pt x="582" y="8212"/>
                  </a:lnTo>
                  <a:lnTo>
                    <a:pt x="658" y="8389"/>
                  </a:lnTo>
                  <a:lnTo>
                    <a:pt x="810" y="8768"/>
                  </a:lnTo>
                  <a:lnTo>
                    <a:pt x="886" y="8958"/>
                  </a:lnTo>
                  <a:lnTo>
                    <a:pt x="975" y="9135"/>
                  </a:lnTo>
                  <a:lnTo>
                    <a:pt x="1101" y="9376"/>
                  </a:lnTo>
                  <a:lnTo>
                    <a:pt x="1266" y="9730"/>
                  </a:lnTo>
                  <a:lnTo>
                    <a:pt x="1430" y="10084"/>
                  </a:lnTo>
                  <a:lnTo>
                    <a:pt x="1430" y="10072"/>
                  </a:lnTo>
                  <a:lnTo>
                    <a:pt x="1557" y="10325"/>
                  </a:lnTo>
                  <a:lnTo>
                    <a:pt x="1658" y="10502"/>
                  </a:lnTo>
                  <a:lnTo>
                    <a:pt x="1708" y="10616"/>
                  </a:lnTo>
                  <a:lnTo>
                    <a:pt x="1898" y="11059"/>
                  </a:lnTo>
                  <a:lnTo>
                    <a:pt x="2151" y="11628"/>
                  </a:lnTo>
                  <a:lnTo>
                    <a:pt x="2417" y="12185"/>
                  </a:lnTo>
                  <a:lnTo>
                    <a:pt x="2544" y="12476"/>
                  </a:lnTo>
                  <a:lnTo>
                    <a:pt x="2670" y="12754"/>
                  </a:lnTo>
                  <a:lnTo>
                    <a:pt x="2885" y="13336"/>
                  </a:lnTo>
                  <a:lnTo>
                    <a:pt x="2986" y="13589"/>
                  </a:lnTo>
                  <a:lnTo>
                    <a:pt x="3024" y="13716"/>
                  </a:lnTo>
                  <a:lnTo>
                    <a:pt x="3075" y="13829"/>
                  </a:lnTo>
                  <a:lnTo>
                    <a:pt x="3113" y="13893"/>
                  </a:lnTo>
                  <a:lnTo>
                    <a:pt x="3151" y="13943"/>
                  </a:lnTo>
                  <a:lnTo>
                    <a:pt x="3201" y="13981"/>
                  </a:lnTo>
                  <a:lnTo>
                    <a:pt x="3252" y="14019"/>
                  </a:lnTo>
                  <a:lnTo>
                    <a:pt x="3341" y="14032"/>
                  </a:lnTo>
                  <a:lnTo>
                    <a:pt x="3429" y="14045"/>
                  </a:lnTo>
                  <a:lnTo>
                    <a:pt x="3492" y="14045"/>
                  </a:lnTo>
                  <a:lnTo>
                    <a:pt x="3568" y="14032"/>
                  </a:lnTo>
                  <a:lnTo>
                    <a:pt x="3720" y="13981"/>
                  </a:lnTo>
                  <a:lnTo>
                    <a:pt x="3872" y="13918"/>
                  </a:lnTo>
                  <a:lnTo>
                    <a:pt x="4163" y="13779"/>
                  </a:lnTo>
                  <a:lnTo>
                    <a:pt x="4454" y="13627"/>
                  </a:lnTo>
                  <a:lnTo>
                    <a:pt x="4720" y="13475"/>
                  </a:lnTo>
                  <a:lnTo>
                    <a:pt x="4846" y="13387"/>
                  </a:lnTo>
                  <a:lnTo>
                    <a:pt x="4973" y="13298"/>
                  </a:lnTo>
                  <a:lnTo>
                    <a:pt x="5099" y="13184"/>
                  </a:lnTo>
                  <a:lnTo>
                    <a:pt x="5213" y="13058"/>
                  </a:lnTo>
                  <a:lnTo>
                    <a:pt x="5314" y="12931"/>
                  </a:lnTo>
                  <a:lnTo>
                    <a:pt x="5403" y="12792"/>
                  </a:lnTo>
                  <a:lnTo>
                    <a:pt x="5479" y="12678"/>
                  </a:lnTo>
                  <a:lnTo>
                    <a:pt x="5530" y="12552"/>
                  </a:lnTo>
                  <a:lnTo>
                    <a:pt x="5643" y="12286"/>
                  </a:lnTo>
                  <a:lnTo>
                    <a:pt x="5694" y="12109"/>
                  </a:lnTo>
                  <a:lnTo>
                    <a:pt x="5871" y="12552"/>
                  </a:lnTo>
                  <a:lnTo>
                    <a:pt x="5897" y="12602"/>
                  </a:lnTo>
                  <a:lnTo>
                    <a:pt x="5947" y="12640"/>
                  </a:lnTo>
                  <a:lnTo>
                    <a:pt x="5998" y="12665"/>
                  </a:lnTo>
                  <a:lnTo>
                    <a:pt x="6061" y="12678"/>
                  </a:lnTo>
                  <a:lnTo>
                    <a:pt x="6099" y="12665"/>
                  </a:lnTo>
                  <a:lnTo>
                    <a:pt x="6150" y="12653"/>
                  </a:lnTo>
                  <a:lnTo>
                    <a:pt x="6188" y="12640"/>
                  </a:lnTo>
                  <a:lnTo>
                    <a:pt x="6213" y="12615"/>
                  </a:lnTo>
                  <a:lnTo>
                    <a:pt x="6238" y="12577"/>
                  </a:lnTo>
                  <a:lnTo>
                    <a:pt x="6251" y="12539"/>
                  </a:lnTo>
                  <a:lnTo>
                    <a:pt x="6276" y="12463"/>
                  </a:lnTo>
                  <a:lnTo>
                    <a:pt x="6251" y="12387"/>
                  </a:lnTo>
                  <a:lnTo>
                    <a:pt x="6061" y="11881"/>
                  </a:lnTo>
                  <a:lnTo>
                    <a:pt x="5859" y="11400"/>
                  </a:lnTo>
                  <a:lnTo>
                    <a:pt x="5656" y="10907"/>
                  </a:lnTo>
                  <a:lnTo>
                    <a:pt x="5466" y="10413"/>
                  </a:lnTo>
                  <a:lnTo>
                    <a:pt x="5352" y="10046"/>
                  </a:lnTo>
                  <a:lnTo>
                    <a:pt x="5264" y="9667"/>
                  </a:lnTo>
                  <a:lnTo>
                    <a:pt x="5213" y="9388"/>
                  </a:lnTo>
                  <a:lnTo>
                    <a:pt x="5175" y="9110"/>
                  </a:lnTo>
                  <a:lnTo>
                    <a:pt x="5175" y="8933"/>
                  </a:lnTo>
                  <a:lnTo>
                    <a:pt x="5201" y="8768"/>
                  </a:lnTo>
                  <a:lnTo>
                    <a:pt x="5226" y="8642"/>
                  </a:lnTo>
                  <a:lnTo>
                    <a:pt x="5289" y="8465"/>
                  </a:lnTo>
                  <a:lnTo>
                    <a:pt x="5340" y="8275"/>
                  </a:lnTo>
                  <a:lnTo>
                    <a:pt x="5378" y="8047"/>
                  </a:lnTo>
                  <a:lnTo>
                    <a:pt x="5378" y="7921"/>
                  </a:lnTo>
                  <a:lnTo>
                    <a:pt x="5390" y="7807"/>
                  </a:lnTo>
                  <a:lnTo>
                    <a:pt x="5365" y="7503"/>
                  </a:lnTo>
                  <a:lnTo>
                    <a:pt x="5327" y="7199"/>
                  </a:lnTo>
                  <a:lnTo>
                    <a:pt x="5277" y="6896"/>
                  </a:lnTo>
                  <a:lnTo>
                    <a:pt x="5251" y="6592"/>
                  </a:lnTo>
                  <a:lnTo>
                    <a:pt x="5239" y="6402"/>
                  </a:lnTo>
                  <a:lnTo>
                    <a:pt x="5251" y="6200"/>
                  </a:lnTo>
                  <a:lnTo>
                    <a:pt x="5264" y="5985"/>
                  </a:lnTo>
                  <a:lnTo>
                    <a:pt x="5302" y="5782"/>
                  </a:lnTo>
                  <a:lnTo>
                    <a:pt x="5352" y="5555"/>
                  </a:lnTo>
                  <a:lnTo>
                    <a:pt x="5416" y="5339"/>
                  </a:lnTo>
                  <a:lnTo>
                    <a:pt x="5542" y="4897"/>
                  </a:lnTo>
                  <a:lnTo>
                    <a:pt x="5681" y="4454"/>
                  </a:lnTo>
                  <a:lnTo>
                    <a:pt x="5745" y="4226"/>
                  </a:lnTo>
                  <a:lnTo>
                    <a:pt x="5808" y="3986"/>
                  </a:lnTo>
                  <a:lnTo>
                    <a:pt x="5808" y="3973"/>
                  </a:lnTo>
                  <a:lnTo>
                    <a:pt x="5833" y="3834"/>
                  </a:lnTo>
                  <a:lnTo>
                    <a:pt x="5833" y="3707"/>
                  </a:lnTo>
                  <a:lnTo>
                    <a:pt x="5821" y="3606"/>
                  </a:lnTo>
                  <a:lnTo>
                    <a:pt x="5808" y="3568"/>
                  </a:lnTo>
                  <a:lnTo>
                    <a:pt x="5795" y="3517"/>
                  </a:lnTo>
                  <a:lnTo>
                    <a:pt x="5757" y="3467"/>
                  </a:lnTo>
                  <a:lnTo>
                    <a:pt x="5719" y="3429"/>
                  </a:lnTo>
                  <a:lnTo>
                    <a:pt x="5681" y="3404"/>
                  </a:lnTo>
                  <a:lnTo>
                    <a:pt x="5631" y="3391"/>
                  </a:lnTo>
                  <a:lnTo>
                    <a:pt x="5568" y="3378"/>
                  </a:lnTo>
                  <a:lnTo>
                    <a:pt x="5517" y="3378"/>
                  </a:lnTo>
                  <a:lnTo>
                    <a:pt x="5466" y="3404"/>
                  </a:lnTo>
                  <a:lnTo>
                    <a:pt x="5416" y="3416"/>
                  </a:lnTo>
                  <a:lnTo>
                    <a:pt x="5327" y="3492"/>
                  </a:lnTo>
                  <a:lnTo>
                    <a:pt x="5251" y="3568"/>
                  </a:lnTo>
                  <a:lnTo>
                    <a:pt x="5163" y="3695"/>
                  </a:lnTo>
                  <a:lnTo>
                    <a:pt x="5087" y="3821"/>
                  </a:lnTo>
                  <a:lnTo>
                    <a:pt x="4783" y="4302"/>
                  </a:lnTo>
                  <a:lnTo>
                    <a:pt x="4479" y="4770"/>
                  </a:lnTo>
                  <a:lnTo>
                    <a:pt x="4188" y="5175"/>
                  </a:lnTo>
                  <a:lnTo>
                    <a:pt x="3872" y="5567"/>
                  </a:lnTo>
                  <a:lnTo>
                    <a:pt x="3859" y="5580"/>
                  </a:lnTo>
                  <a:lnTo>
                    <a:pt x="3847" y="5593"/>
                  </a:lnTo>
                  <a:lnTo>
                    <a:pt x="3847" y="5542"/>
                  </a:lnTo>
                  <a:lnTo>
                    <a:pt x="3847" y="5175"/>
                  </a:lnTo>
                  <a:lnTo>
                    <a:pt x="3872" y="4441"/>
                  </a:lnTo>
                  <a:lnTo>
                    <a:pt x="3897" y="3808"/>
                  </a:lnTo>
                  <a:lnTo>
                    <a:pt x="3923" y="3176"/>
                  </a:lnTo>
                  <a:lnTo>
                    <a:pt x="3999" y="1860"/>
                  </a:lnTo>
                  <a:lnTo>
                    <a:pt x="4037" y="1430"/>
                  </a:lnTo>
                  <a:lnTo>
                    <a:pt x="4075" y="1012"/>
                  </a:lnTo>
                  <a:lnTo>
                    <a:pt x="4125" y="595"/>
                  </a:lnTo>
                  <a:lnTo>
                    <a:pt x="4138" y="430"/>
                  </a:lnTo>
                  <a:lnTo>
                    <a:pt x="4150" y="253"/>
                  </a:lnTo>
                  <a:lnTo>
                    <a:pt x="4138" y="215"/>
                  </a:lnTo>
                  <a:lnTo>
                    <a:pt x="4125" y="177"/>
                  </a:lnTo>
                  <a:lnTo>
                    <a:pt x="4112" y="139"/>
                  </a:lnTo>
                  <a:lnTo>
                    <a:pt x="4087" y="101"/>
                  </a:lnTo>
                  <a:lnTo>
                    <a:pt x="4049" y="76"/>
                  </a:lnTo>
                  <a:lnTo>
                    <a:pt x="4024" y="63"/>
                  </a:lnTo>
                  <a:lnTo>
                    <a:pt x="3973" y="51"/>
                  </a:lnTo>
                  <a:lnTo>
                    <a:pt x="3935" y="38"/>
                  </a:lnTo>
                  <a:lnTo>
                    <a:pt x="3910" y="38"/>
                  </a:lnTo>
                  <a:lnTo>
                    <a:pt x="3859" y="1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5537100" y="1613700"/>
              <a:ext cx="8550" cy="40525"/>
            </a:xfrm>
            <a:custGeom>
              <a:avLst/>
              <a:gdLst/>
              <a:ahLst/>
              <a:cxnLst/>
              <a:rect l="l" t="t" r="r" b="b"/>
              <a:pathLst>
                <a:path w="342" h="1621" extrusionOk="0">
                  <a:moveTo>
                    <a:pt x="228" y="1"/>
                  </a:moveTo>
                  <a:lnTo>
                    <a:pt x="190" y="26"/>
                  </a:lnTo>
                  <a:lnTo>
                    <a:pt x="177" y="52"/>
                  </a:lnTo>
                  <a:lnTo>
                    <a:pt x="165" y="90"/>
                  </a:lnTo>
                  <a:lnTo>
                    <a:pt x="165" y="191"/>
                  </a:lnTo>
                  <a:lnTo>
                    <a:pt x="139" y="406"/>
                  </a:lnTo>
                  <a:lnTo>
                    <a:pt x="76" y="950"/>
                  </a:lnTo>
                  <a:lnTo>
                    <a:pt x="0" y="1519"/>
                  </a:lnTo>
                  <a:lnTo>
                    <a:pt x="0" y="1557"/>
                  </a:lnTo>
                  <a:lnTo>
                    <a:pt x="13" y="1583"/>
                  </a:lnTo>
                  <a:lnTo>
                    <a:pt x="38" y="1608"/>
                  </a:lnTo>
                  <a:lnTo>
                    <a:pt x="76" y="1620"/>
                  </a:lnTo>
                  <a:lnTo>
                    <a:pt x="89" y="1620"/>
                  </a:lnTo>
                  <a:lnTo>
                    <a:pt x="114" y="1608"/>
                  </a:lnTo>
                  <a:lnTo>
                    <a:pt x="139" y="1595"/>
                  </a:lnTo>
                  <a:lnTo>
                    <a:pt x="165" y="1570"/>
                  </a:lnTo>
                  <a:lnTo>
                    <a:pt x="177" y="1545"/>
                  </a:lnTo>
                  <a:lnTo>
                    <a:pt x="228" y="1152"/>
                  </a:lnTo>
                  <a:lnTo>
                    <a:pt x="291" y="596"/>
                  </a:lnTo>
                  <a:lnTo>
                    <a:pt x="329" y="317"/>
                  </a:lnTo>
                  <a:lnTo>
                    <a:pt x="342" y="90"/>
                  </a:lnTo>
                  <a:lnTo>
                    <a:pt x="342" y="52"/>
                  </a:lnTo>
                  <a:lnTo>
                    <a:pt x="316" y="2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5559875" y="1615925"/>
              <a:ext cx="8250" cy="41775"/>
            </a:xfrm>
            <a:custGeom>
              <a:avLst/>
              <a:gdLst/>
              <a:ahLst/>
              <a:cxnLst/>
              <a:rect l="l" t="t" r="r" b="b"/>
              <a:pathLst>
                <a:path w="330" h="1671" extrusionOk="0">
                  <a:moveTo>
                    <a:pt x="240" y="1"/>
                  </a:moveTo>
                  <a:lnTo>
                    <a:pt x="215" y="13"/>
                  </a:lnTo>
                  <a:lnTo>
                    <a:pt x="177" y="26"/>
                  </a:lnTo>
                  <a:lnTo>
                    <a:pt x="165" y="51"/>
                  </a:lnTo>
                  <a:lnTo>
                    <a:pt x="152" y="89"/>
                  </a:lnTo>
                  <a:lnTo>
                    <a:pt x="152" y="102"/>
                  </a:lnTo>
                  <a:lnTo>
                    <a:pt x="152" y="114"/>
                  </a:lnTo>
                  <a:lnTo>
                    <a:pt x="127" y="431"/>
                  </a:lnTo>
                  <a:lnTo>
                    <a:pt x="89" y="722"/>
                  </a:lnTo>
                  <a:lnTo>
                    <a:pt x="63" y="1000"/>
                  </a:lnTo>
                  <a:lnTo>
                    <a:pt x="0" y="1569"/>
                  </a:lnTo>
                  <a:lnTo>
                    <a:pt x="0" y="1607"/>
                  </a:lnTo>
                  <a:lnTo>
                    <a:pt x="13" y="1633"/>
                  </a:lnTo>
                  <a:lnTo>
                    <a:pt x="38" y="1658"/>
                  </a:lnTo>
                  <a:lnTo>
                    <a:pt x="76" y="1671"/>
                  </a:lnTo>
                  <a:lnTo>
                    <a:pt x="89" y="1671"/>
                  </a:lnTo>
                  <a:lnTo>
                    <a:pt x="114" y="1658"/>
                  </a:lnTo>
                  <a:lnTo>
                    <a:pt x="139" y="1645"/>
                  </a:lnTo>
                  <a:lnTo>
                    <a:pt x="165" y="1620"/>
                  </a:lnTo>
                  <a:lnTo>
                    <a:pt x="165" y="1595"/>
                  </a:lnTo>
                  <a:lnTo>
                    <a:pt x="215" y="1215"/>
                  </a:lnTo>
                  <a:lnTo>
                    <a:pt x="278" y="658"/>
                  </a:lnTo>
                  <a:lnTo>
                    <a:pt x="304" y="393"/>
                  </a:lnTo>
                  <a:lnTo>
                    <a:pt x="329" y="127"/>
                  </a:lnTo>
                  <a:lnTo>
                    <a:pt x="329" y="114"/>
                  </a:lnTo>
                  <a:lnTo>
                    <a:pt x="329" y="89"/>
                  </a:lnTo>
                  <a:lnTo>
                    <a:pt x="329" y="51"/>
                  </a:lnTo>
                  <a:lnTo>
                    <a:pt x="304" y="26"/>
                  </a:lnTo>
                  <a:lnTo>
                    <a:pt x="278" y="13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5584225" y="1615300"/>
              <a:ext cx="6025" cy="38300"/>
            </a:xfrm>
            <a:custGeom>
              <a:avLst/>
              <a:gdLst/>
              <a:ahLst/>
              <a:cxnLst/>
              <a:rect l="l" t="t" r="r" b="b"/>
              <a:pathLst>
                <a:path w="241" h="1532" extrusionOk="0">
                  <a:moveTo>
                    <a:pt x="152" y="0"/>
                  </a:moveTo>
                  <a:lnTo>
                    <a:pt x="127" y="13"/>
                  </a:lnTo>
                  <a:lnTo>
                    <a:pt x="89" y="26"/>
                  </a:lnTo>
                  <a:lnTo>
                    <a:pt x="76" y="63"/>
                  </a:lnTo>
                  <a:lnTo>
                    <a:pt x="64" y="89"/>
                  </a:lnTo>
                  <a:lnTo>
                    <a:pt x="51" y="494"/>
                  </a:lnTo>
                  <a:lnTo>
                    <a:pt x="38" y="899"/>
                  </a:lnTo>
                  <a:lnTo>
                    <a:pt x="38" y="886"/>
                  </a:lnTo>
                  <a:lnTo>
                    <a:pt x="26" y="974"/>
                  </a:lnTo>
                  <a:lnTo>
                    <a:pt x="26" y="962"/>
                  </a:lnTo>
                  <a:lnTo>
                    <a:pt x="0" y="1443"/>
                  </a:lnTo>
                  <a:lnTo>
                    <a:pt x="0" y="1481"/>
                  </a:lnTo>
                  <a:lnTo>
                    <a:pt x="26" y="1506"/>
                  </a:lnTo>
                  <a:lnTo>
                    <a:pt x="51" y="1519"/>
                  </a:lnTo>
                  <a:lnTo>
                    <a:pt x="89" y="1531"/>
                  </a:lnTo>
                  <a:lnTo>
                    <a:pt x="127" y="1519"/>
                  </a:lnTo>
                  <a:lnTo>
                    <a:pt x="152" y="1506"/>
                  </a:lnTo>
                  <a:lnTo>
                    <a:pt x="165" y="1481"/>
                  </a:lnTo>
                  <a:lnTo>
                    <a:pt x="177" y="1443"/>
                  </a:lnTo>
                  <a:lnTo>
                    <a:pt x="203" y="974"/>
                  </a:lnTo>
                  <a:lnTo>
                    <a:pt x="203" y="987"/>
                  </a:lnTo>
                  <a:lnTo>
                    <a:pt x="215" y="899"/>
                  </a:lnTo>
                  <a:lnTo>
                    <a:pt x="215" y="911"/>
                  </a:lnTo>
                  <a:lnTo>
                    <a:pt x="228" y="481"/>
                  </a:lnTo>
                  <a:lnTo>
                    <a:pt x="241" y="89"/>
                  </a:lnTo>
                  <a:lnTo>
                    <a:pt x="241" y="63"/>
                  </a:lnTo>
                  <a:lnTo>
                    <a:pt x="215" y="26"/>
                  </a:lnTo>
                  <a:lnTo>
                    <a:pt x="190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5577900" y="1813300"/>
              <a:ext cx="252450" cy="277125"/>
            </a:xfrm>
            <a:custGeom>
              <a:avLst/>
              <a:gdLst/>
              <a:ahLst/>
              <a:cxnLst/>
              <a:rect l="l" t="t" r="r" b="b"/>
              <a:pathLst>
                <a:path w="10098" h="11085" extrusionOk="0">
                  <a:moveTo>
                    <a:pt x="3961" y="1"/>
                  </a:moveTo>
                  <a:lnTo>
                    <a:pt x="3859" y="13"/>
                  </a:lnTo>
                  <a:lnTo>
                    <a:pt x="3758" y="39"/>
                  </a:lnTo>
                  <a:lnTo>
                    <a:pt x="3619" y="127"/>
                  </a:lnTo>
                  <a:lnTo>
                    <a:pt x="3429" y="267"/>
                  </a:lnTo>
                  <a:lnTo>
                    <a:pt x="3379" y="304"/>
                  </a:lnTo>
                  <a:lnTo>
                    <a:pt x="3062" y="545"/>
                  </a:lnTo>
                  <a:lnTo>
                    <a:pt x="2493" y="950"/>
                  </a:lnTo>
                  <a:lnTo>
                    <a:pt x="2468" y="962"/>
                  </a:lnTo>
                  <a:lnTo>
                    <a:pt x="2012" y="1253"/>
                  </a:lnTo>
                  <a:lnTo>
                    <a:pt x="1519" y="1570"/>
                  </a:lnTo>
                  <a:lnTo>
                    <a:pt x="1013" y="1873"/>
                  </a:lnTo>
                  <a:lnTo>
                    <a:pt x="975" y="1911"/>
                  </a:lnTo>
                  <a:lnTo>
                    <a:pt x="772" y="2025"/>
                  </a:lnTo>
                  <a:lnTo>
                    <a:pt x="570" y="2152"/>
                  </a:lnTo>
                  <a:lnTo>
                    <a:pt x="380" y="2228"/>
                  </a:lnTo>
                  <a:lnTo>
                    <a:pt x="355" y="2240"/>
                  </a:lnTo>
                  <a:lnTo>
                    <a:pt x="279" y="2266"/>
                  </a:lnTo>
                  <a:lnTo>
                    <a:pt x="215" y="2304"/>
                  </a:lnTo>
                  <a:lnTo>
                    <a:pt x="165" y="2367"/>
                  </a:lnTo>
                  <a:lnTo>
                    <a:pt x="127" y="2430"/>
                  </a:lnTo>
                  <a:lnTo>
                    <a:pt x="114" y="2506"/>
                  </a:lnTo>
                  <a:lnTo>
                    <a:pt x="64" y="2557"/>
                  </a:lnTo>
                  <a:lnTo>
                    <a:pt x="26" y="2620"/>
                  </a:lnTo>
                  <a:lnTo>
                    <a:pt x="13" y="2671"/>
                  </a:lnTo>
                  <a:lnTo>
                    <a:pt x="0" y="2721"/>
                  </a:lnTo>
                  <a:lnTo>
                    <a:pt x="13" y="2772"/>
                  </a:lnTo>
                  <a:lnTo>
                    <a:pt x="13" y="2822"/>
                  </a:lnTo>
                  <a:lnTo>
                    <a:pt x="51" y="2924"/>
                  </a:lnTo>
                  <a:lnTo>
                    <a:pt x="102" y="3025"/>
                  </a:lnTo>
                  <a:lnTo>
                    <a:pt x="127" y="3075"/>
                  </a:lnTo>
                  <a:lnTo>
                    <a:pt x="241" y="3354"/>
                  </a:lnTo>
                  <a:lnTo>
                    <a:pt x="355" y="3645"/>
                  </a:lnTo>
                  <a:lnTo>
                    <a:pt x="430" y="3898"/>
                  </a:lnTo>
                  <a:lnTo>
                    <a:pt x="494" y="4151"/>
                  </a:lnTo>
                  <a:lnTo>
                    <a:pt x="506" y="4202"/>
                  </a:lnTo>
                  <a:lnTo>
                    <a:pt x="709" y="4948"/>
                  </a:lnTo>
                  <a:lnTo>
                    <a:pt x="759" y="5113"/>
                  </a:lnTo>
                  <a:lnTo>
                    <a:pt x="937" y="5733"/>
                  </a:lnTo>
                  <a:lnTo>
                    <a:pt x="1063" y="6125"/>
                  </a:lnTo>
                  <a:lnTo>
                    <a:pt x="1202" y="6517"/>
                  </a:lnTo>
                  <a:lnTo>
                    <a:pt x="1341" y="6871"/>
                  </a:lnTo>
                  <a:lnTo>
                    <a:pt x="1481" y="7213"/>
                  </a:lnTo>
                  <a:lnTo>
                    <a:pt x="1683" y="7618"/>
                  </a:lnTo>
                  <a:lnTo>
                    <a:pt x="1886" y="8023"/>
                  </a:lnTo>
                  <a:lnTo>
                    <a:pt x="2316" y="8820"/>
                  </a:lnTo>
                  <a:lnTo>
                    <a:pt x="2607" y="9351"/>
                  </a:lnTo>
                  <a:lnTo>
                    <a:pt x="2885" y="9883"/>
                  </a:lnTo>
                  <a:lnTo>
                    <a:pt x="3201" y="10566"/>
                  </a:lnTo>
                  <a:lnTo>
                    <a:pt x="3239" y="10629"/>
                  </a:lnTo>
                  <a:lnTo>
                    <a:pt x="3303" y="10680"/>
                  </a:lnTo>
                  <a:lnTo>
                    <a:pt x="3379" y="10718"/>
                  </a:lnTo>
                  <a:lnTo>
                    <a:pt x="3455" y="10730"/>
                  </a:lnTo>
                  <a:lnTo>
                    <a:pt x="3505" y="10718"/>
                  </a:lnTo>
                  <a:lnTo>
                    <a:pt x="3556" y="10705"/>
                  </a:lnTo>
                  <a:lnTo>
                    <a:pt x="3606" y="10680"/>
                  </a:lnTo>
                  <a:lnTo>
                    <a:pt x="3644" y="10642"/>
                  </a:lnTo>
                  <a:lnTo>
                    <a:pt x="3923" y="10806"/>
                  </a:lnTo>
                  <a:lnTo>
                    <a:pt x="4087" y="10895"/>
                  </a:lnTo>
                  <a:lnTo>
                    <a:pt x="4252" y="10958"/>
                  </a:lnTo>
                  <a:lnTo>
                    <a:pt x="4429" y="11009"/>
                  </a:lnTo>
                  <a:lnTo>
                    <a:pt x="4606" y="11059"/>
                  </a:lnTo>
                  <a:lnTo>
                    <a:pt x="4796" y="11072"/>
                  </a:lnTo>
                  <a:lnTo>
                    <a:pt x="4998" y="11085"/>
                  </a:lnTo>
                  <a:lnTo>
                    <a:pt x="5188" y="11085"/>
                  </a:lnTo>
                  <a:lnTo>
                    <a:pt x="5390" y="11059"/>
                  </a:lnTo>
                  <a:lnTo>
                    <a:pt x="5580" y="11021"/>
                  </a:lnTo>
                  <a:lnTo>
                    <a:pt x="5783" y="10971"/>
                  </a:lnTo>
                  <a:lnTo>
                    <a:pt x="5972" y="10907"/>
                  </a:lnTo>
                  <a:lnTo>
                    <a:pt x="6162" y="10832"/>
                  </a:lnTo>
                  <a:lnTo>
                    <a:pt x="6352" y="10730"/>
                  </a:lnTo>
                  <a:lnTo>
                    <a:pt x="6542" y="10616"/>
                  </a:lnTo>
                  <a:lnTo>
                    <a:pt x="6706" y="10503"/>
                  </a:lnTo>
                  <a:lnTo>
                    <a:pt x="6871" y="10376"/>
                  </a:lnTo>
                  <a:lnTo>
                    <a:pt x="7174" y="10098"/>
                  </a:lnTo>
                  <a:lnTo>
                    <a:pt x="7200" y="10072"/>
                  </a:lnTo>
                  <a:lnTo>
                    <a:pt x="7478" y="9794"/>
                  </a:lnTo>
                  <a:lnTo>
                    <a:pt x="7782" y="9528"/>
                  </a:lnTo>
                  <a:lnTo>
                    <a:pt x="7997" y="9326"/>
                  </a:lnTo>
                  <a:lnTo>
                    <a:pt x="8402" y="8972"/>
                  </a:lnTo>
                  <a:lnTo>
                    <a:pt x="8566" y="8820"/>
                  </a:lnTo>
                  <a:lnTo>
                    <a:pt x="8705" y="8668"/>
                  </a:lnTo>
                  <a:lnTo>
                    <a:pt x="8845" y="8516"/>
                  </a:lnTo>
                  <a:lnTo>
                    <a:pt x="8971" y="8364"/>
                  </a:lnTo>
                  <a:lnTo>
                    <a:pt x="9110" y="8174"/>
                  </a:lnTo>
                  <a:lnTo>
                    <a:pt x="9224" y="7997"/>
                  </a:lnTo>
                  <a:lnTo>
                    <a:pt x="9338" y="7833"/>
                  </a:lnTo>
                  <a:lnTo>
                    <a:pt x="9427" y="7668"/>
                  </a:lnTo>
                  <a:lnTo>
                    <a:pt x="9578" y="7327"/>
                  </a:lnTo>
                  <a:lnTo>
                    <a:pt x="9743" y="6922"/>
                  </a:lnTo>
                  <a:lnTo>
                    <a:pt x="9768" y="6884"/>
                  </a:lnTo>
                  <a:lnTo>
                    <a:pt x="9907" y="6504"/>
                  </a:lnTo>
                  <a:lnTo>
                    <a:pt x="9971" y="6315"/>
                  </a:lnTo>
                  <a:lnTo>
                    <a:pt x="10021" y="6125"/>
                  </a:lnTo>
                  <a:lnTo>
                    <a:pt x="10072" y="5884"/>
                  </a:lnTo>
                  <a:lnTo>
                    <a:pt x="10085" y="5758"/>
                  </a:lnTo>
                  <a:lnTo>
                    <a:pt x="10097" y="5631"/>
                  </a:lnTo>
                  <a:lnTo>
                    <a:pt x="10085" y="5505"/>
                  </a:lnTo>
                  <a:lnTo>
                    <a:pt x="10047" y="5366"/>
                  </a:lnTo>
                  <a:lnTo>
                    <a:pt x="9996" y="5252"/>
                  </a:lnTo>
                  <a:lnTo>
                    <a:pt x="9958" y="5188"/>
                  </a:lnTo>
                  <a:lnTo>
                    <a:pt x="9907" y="5138"/>
                  </a:lnTo>
                  <a:lnTo>
                    <a:pt x="9806" y="5049"/>
                  </a:lnTo>
                  <a:lnTo>
                    <a:pt x="9692" y="4961"/>
                  </a:lnTo>
                  <a:lnTo>
                    <a:pt x="9616" y="4897"/>
                  </a:lnTo>
                  <a:lnTo>
                    <a:pt x="9313" y="4644"/>
                  </a:lnTo>
                  <a:lnTo>
                    <a:pt x="8845" y="4214"/>
                  </a:lnTo>
                  <a:lnTo>
                    <a:pt x="8351" y="3721"/>
                  </a:lnTo>
                  <a:lnTo>
                    <a:pt x="7832" y="3189"/>
                  </a:lnTo>
                  <a:lnTo>
                    <a:pt x="7326" y="2696"/>
                  </a:lnTo>
                  <a:lnTo>
                    <a:pt x="6985" y="2380"/>
                  </a:lnTo>
                  <a:lnTo>
                    <a:pt x="6643" y="2063"/>
                  </a:lnTo>
                  <a:lnTo>
                    <a:pt x="6162" y="1633"/>
                  </a:lnTo>
                  <a:lnTo>
                    <a:pt x="5972" y="1456"/>
                  </a:lnTo>
                  <a:lnTo>
                    <a:pt x="5580" y="1102"/>
                  </a:lnTo>
                  <a:lnTo>
                    <a:pt x="5314" y="874"/>
                  </a:lnTo>
                  <a:lnTo>
                    <a:pt x="4998" y="608"/>
                  </a:lnTo>
                  <a:lnTo>
                    <a:pt x="4707" y="380"/>
                  </a:lnTo>
                  <a:lnTo>
                    <a:pt x="4555" y="267"/>
                  </a:lnTo>
                  <a:lnTo>
                    <a:pt x="4391" y="165"/>
                  </a:lnTo>
                  <a:lnTo>
                    <a:pt x="4302" y="102"/>
                  </a:lnTo>
                  <a:lnTo>
                    <a:pt x="4201" y="51"/>
                  </a:lnTo>
                  <a:lnTo>
                    <a:pt x="4112" y="13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5619025" y="1896825"/>
              <a:ext cx="293250" cy="279000"/>
            </a:xfrm>
            <a:custGeom>
              <a:avLst/>
              <a:gdLst/>
              <a:ahLst/>
              <a:cxnLst/>
              <a:rect l="l" t="t" r="r" b="b"/>
              <a:pathLst>
                <a:path w="11730" h="11160" extrusionOk="0">
                  <a:moveTo>
                    <a:pt x="9224" y="0"/>
                  </a:moveTo>
                  <a:lnTo>
                    <a:pt x="9173" y="13"/>
                  </a:lnTo>
                  <a:lnTo>
                    <a:pt x="9123" y="25"/>
                  </a:lnTo>
                  <a:lnTo>
                    <a:pt x="9072" y="51"/>
                  </a:lnTo>
                  <a:lnTo>
                    <a:pt x="9034" y="76"/>
                  </a:lnTo>
                  <a:lnTo>
                    <a:pt x="9009" y="101"/>
                  </a:lnTo>
                  <a:lnTo>
                    <a:pt x="8895" y="101"/>
                  </a:lnTo>
                  <a:lnTo>
                    <a:pt x="8832" y="127"/>
                  </a:lnTo>
                  <a:lnTo>
                    <a:pt x="8781" y="165"/>
                  </a:lnTo>
                  <a:lnTo>
                    <a:pt x="8313" y="595"/>
                  </a:lnTo>
                  <a:lnTo>
                    <a:pt x="7820" y="1000"/>
                  </a:lnTo>
                  <a:lnTo>
                    <a:pt x="7339" y="1405"/>
                  </a:lnTo>
                  <a:lnTo>
                    <a:pt x="7098" y="1594"/>
                  </a:lnTo>
                  <a:lnTo>
                    <a:pt x="6858" y="1784"/>
                  </a:lnTo>
                  <a:lnTo>
                    <a:pt x="6263" y="2202"/>
                  </a:lnTo>
                  <a:lnTo>
                    <a:pt x="5972" y="2417"/>
                  </a:lnTo>
                  <a:lnTo>
                    <a:pt x="5681" y="2632"/>
                  </a:lnTo>
                  <a:lnTo>
                    <a:pt x="5112" y="3087"/>
                  </a:lnTo>
                  <a:lnTo>
                    <a:pt x="4555" y="3568"/>
                  </a:lnTo>
                  <a:lnTo>
                    <a:pt x="4251" y="3859"/>
                  </a:lnTo>
                  <a:lnTo>
                    <a:pt x="3960" y="4150"/>
                  </a:lnTo>
                  <a:lnTo>
                    <a:pt x="3404" y="4745"/>
                  </a:lnTo>
                  <a:lnTo>
                    <a:pt x="2834" y="5365"/>
                  </a:lnTo>
                  <a:lnTo>
                    <a:pt x="2556" y="5669"/>
                  </a:lnTo>
                  <a:lnTo>
                    <a:pt x="2278" y="5960"/>
                  </a:lnTo>
                  <a:lnTo>
                    <a:pt x="2252" y="5985"/>
                  </a:lnTo>
                  <a:lnTo>
                    <a:pt x="2227" y="6010"/>
                  </a:lnTo>
                  <a:lnTo>
                    <a:pt x="1810" y="6390"/>
                  </a:lnTo>
                  <a:lnTo>
                    <a:pt x="1379" y="6744"/>
                  </a:lnTo>
                  <a:lnTo>
                    <a:pt x="949" y="7111"/>
                  </a:lnTo>
                  <a:lnTo>
                    <a:pt x="494" y="7453"/>
                  </a:lnTo>
                  <a:lnTo>
                    <a:pt x="228" y="7642"/>
                  </a:lnTo>
                  <a:lnTo>
                    <a:pt x="165" y="7706"/>
                  </a:lnTo>
                  <a:lnTo>
                    <a:pt x="89" y="7769"/>
                  </a:lnTo>
                  <a:lnTo>
                    <a:pt x="38" y="7845"/>
                  </a:lnTo>
                  <a:lnTo>
                    <a:pt x="25" y="7895"/>
                  </a:lnTo>
                  <a:lnTo>
                    <a:pt x="13" y="7946"/>
                  </a:lnTo>
                  <a:lnTo>
                    <a:pt x="25" y="8022"/>
                  </a:lnTo>
                  <a:lnTo>
                    <a:pt x="0" y="8085"/>
                  </a:lnTo>
                  <a:lnTo>
                    <a:pt x="0" y="8136"/>
                  </a:lnTo>
                  <a:lnTo>
                    <a:pt x="0" y="8186"/>
                  </a:lnTo>
                  <a:lnTo>
                    <a:pt x="13" y="8237"/>
                  </a:lnTo>
                  <a:lnTo>
                    <a:pt x="63" y="8313"/>
                  </a:lnTo>
                  <a:lnTo>
                    <a:pt x="127" y="8389"/>
                  </a:lnTo>
                  <a:lnTo>
                    <a:pt x="190" y="8465"/>
                  </a:lnTo>
                  <a:lnTo>
                    <a:pt x="228" y="8503"/>
                  </a:lnTo>
                  <a:lnTo>
                    <a:pt x="481" y="8794"/>
                  </a:lnTo>
                  <a:lnTo>
                    <a:pt x="734" y="9097"/>
                  </a:lnTo>
                  <a:lnTo>
                    <a:pt x="1215" y="9705"/>
                  </a:lnTo>
                  <a:lnTo>
                    <a:pt x="1683" y="10274"/>
                  </a:lnTo>
                  <a:lnTo>
                    <a:pt x="2138" y="10844"/>
                  </a:lnTo>
                  <a:lnTo>
                    <a:pt x="2252" y="10983"/>
                  </a:lnTo>
                  <a:lnTo>
                    <a:pt x="2303" y="11033"/>
                  </a:lnTo>
                  <a:lnTo>
                    <a:pt x="2354" y="11084"/>
                  </a:lnTo>
                  <a:lnTo>
                    <a:pt x="2442" y="11122"/>
                  </a:lnTo>
                  <a:lnTo>
                    <a:pt x="2531" y="11147"/>
                  </a:lnTo>
                  <a:lnTo>
                    <a:pt x="2632" y="11160"/>
                  </a:lnTo>
                  <a:lnTo>
                    <a:pt x="2758" y="11147"/>
                  </a:lnTo>
                  <a:lnTo>
                    <a:pt x="2834" y="11135"/>
                  </a:lnTo>
                  <a:lnTo>
                    <a:pt x="2898" y="11109"/>
                  </a:lnTo>
                  <a:lnTo>
                    <a:pt x="2986" y="11059"/>
                  </a:lnTo>
                  <a:lnTo>
                    <a:pt x="3075" y="11008"/>
                  </a:lnTo>
                  <a:lnTo>
                    <a:pt x="3252" y="10894"/>
                  </a:lnTo>
                  <a:lnTo>
                    <a:pt x="3416" y="10768"/>
                  </a:lnTo>
                  <a:lnTo>
                    <a:pt x="3733" y="10527"/>
                  </a:lnTo>
                  <a:lnTo>
                    <a:pt x="4036" y="10274"/>
                  </a:lnTo>
                  <a:lnTo>
                    <a:pt x="4340" y="10021"/>
                  </a:lnTo>
                  <a:lnTo>
                    <a:pt x="4922" y="9452"/>
                  </a:lnTo>
                  <a:lnTo>
                    <a:pt x="5542" y="8882"/>
                  </a:lnTo>
                  <a:lnTo>
                    <a:pt x="5567" y="8844"/>
                  </a:lnTo>
                  <a:lnTo>
                    <a:pt x="5580" y="8844"/>
                  </a:lnTo>
                  <a:lnTo>
                    <a:pt x="5593" y="8832"/>
                  </a:lnTo>
                  <a:lnTo>
                    <a:pt x="5871" y="8553"/>
                  </a:lnTo>
                  <a:lnTo>
                    <a:pt x="6137" y="8262"/>
                  </a:lnTo>
                  <a:lnTo>
                    <a:pt x="6390" y="7997"/>
                  </a:lnTo>
                  <a:lnTo>
                    <a:pt x="6643" y="7744"/>
                  </a:lnTo>
                  <a:lnTo>
                    <a:pt x="6883" y="7529"/>
                  </a:lnTo>
                  <a:lnTo>
                    <a:pt x="7124" y="7326"/>
                  </a:lnTo>
                  <a:lnTo>
                    <a:pt x="7351" y="7124"/>
                  </a:lnTo>
                  <a:lnTo>
                    <a:pt x="7592" y="6909"/>
                  </a:lnTo>
                  <a:lnTo>
                    <a:pt x="7895" y="6618"/>
                  </a:lnTo>
                  <a:lnTo>
                    <a:pt x="8186" y="6327"/>
                  </a:lnTo>
                  <a:lnTo>
                    <a:pt x="8794" y="5719"/>
                  </a:lnTo>
                  <a:lnTo>
                    <a:pt x="9363" y="5137"/>
                  </a:lnTo>
                  <a:lnTo>
                    <a:pt x="9642" y="4846"/>
                  </a:lnTo>
                  <a:lnTo>
                    <a:pt x="9933" y="4568"/>
                  </a:lnTo>
                  <a:lnTo>
                    <a:pt x="9945" y="4555"/>
                  </a:lnTo>
                  <a:lnTo>
                    <a:pt x="10287" y="4239"/>
                  </a:lnTo>
                  <a:lnTo>
                    <a:pt x="10641" y="3935"/>
                  </a:lnTo>
                  <a:lnTo>
                    <a:pt x="10957" y="3644"/>
                  </a:lnTo>
                  <a:lnTo>
                    <a:pt x="11274" y="3353"/>
                  </a:lnTo>
                  <a:lnTo>
                    <a:pt x="11375" y="3353"/>
                  </a:lnTo>
                  <a:lnTo>
                    <a:pt x="11426" y="3340"/>
                  </a:lnTo>
                  <a:lnTo>
                    <a:pt x="11464" y="3315"/>
                  </a:lnTo>
                  <a:lnTo>
                    <a:pt x="11514" y="3277"/>
                  </a:lnTo>
                  <a:lnTo>
                    <a:pt x="11590" y="3176"/>
                  </a:lnTo>
                  <a:lnTo>
                    <a:pt x="11653" y="3075"/>
                  </a:lnTo>
                  <a:lnTo>
                    <a:pt x="11704" y="2961"/>
                  </a:lnTo>
                  <a:lnTo>
                    <a:pt x="11729" y="2834"/>
                  </a:lnTo>
                  <a:lnTo>
                    <a:pt x="11729" y="2758"/>
                  </a:lnTo>
                  <a:lnTo>
                    <a:pt x="11717" y="2683"/>
                  </a:lnTo>
                  <a:lnTo>
                    <a:pt x="11704" y="2619"/>
                  </a:lnTo>
                  <a:lnTo>
                    <a:pt x="11666" y="2543"/>
                  </a:lnTo>
                  <a:lnTo>
                    <a:pt x="11603" y="2417"/>
                  </a:lnTo>
                  <a:lnTo>
                    <a:pt x="11527" y="2303"/>
                  </a:lnTo>
                  <a:lnTo>
                    <a:pt x="11312" y="2012"/>
                  </a:lnTo>
                  <a:lnTo>
                    <a:pt x="11084" y="1721"/>
                  </a:lnTo>
                  <a:lnTo>
                    <a:pt x="10844" y="1455"/>
                  </a:lnTo>
                  <a:lnTo>
                    <a:pt x="10578" y="1202"/>
                  </a:lnTo>
                  <a:lnTo>
                    <a:pt x="10312" y="936"/>
                  </a:lnTo>
                  <a:lnTo>
                    <a:pt x="10034" y="683"/>
                  </a:lnTo>
                  <a:lnTo>
                    <a:pt x="9755" y="430"/>
                  </a:lnTo>
                  <a:lnTo>
                    <a:pt x="9490" y="177"/>
                  </a:lnTo>
                  <a:lnTo>
                    <a:pt x="9439" y="127"/>
                  </a:lnTo>
                  <a:lnTo>
                    <a:pt x="9401" y="89"/>
                  </a:lnTo>
                  <a:lnTo>
                    <a:pt x="9363" y="51"/>
                  </a:lnTo>
                  <a:lnTo>
                    <a:pt x="9325" y="25"/>
                  </a:lnTo>
                  <a:lnTo>
                    <a:pt x="9275" y="13"/>
                  </a:lnTo>
                  <a:lnTo>
                    <a:pt x="9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6402550" y="1283475"/>
              <a:ext cx="779750" cy="1010350"/>
            </a:xfrm>
            <a:custGeom>
              <a:avLst/>
              <a:gdLst/>
              <a:ahLst/>
              <a:cxnLst/>
              <a:rect l="l" t="t" r="r" b="b"/>
              <a:pathLst>
                <a:path w="31190" h="40414" extrusionOk="0">
                  <a:moveTo>
                    <a:pt x="5491" y="0"/>
                  </a:moveTo>
                  <a:lnTo>
                    <a:pt x="5200" y="13"/>
                  </a:lnTo>
                  <a:lnTo>
                    <a:pt x="4922" y="38"/>
                  </a:lnTo>
                  <a:lnTo>
                    <a:pt x="4631" y="76"/>
                  </a:lnTo>
                  <a:lnTo>
                    <a:pt x="4340" y="140"/>
                  </a:lnTo>
                  <a:lnTo>
                    <a:pt x="4062" y="203"/>
                  </a:lnTo>
                  <a:lnTo>
                    <a:pt x="3771" y="279"/>
                  </a:lnTo>
                  <a:lnTo>
                    <a:pt x="3492" y="367"/>
                  </a:lnTo>
                  <a:lnTo>
                    <a:pt x="3201" y="456"/>
                  </a:lnTo>
                  <a:lnTo>
                    <a:pt x="2923" y="557"/>
                  </a:lnTo>
                  <a:lnTo>
                    <a:pt x="2366" y="785"/>
                  </a:lnTo>
                  <a:lnTo>
                    <a:pt x="2075" y="924"/>
                  </a:lnTo>
                  <a:lnTo>
                    <a:pt x="1784" y="1063"/>
                  </a:lnTo>
                  <a:lnTo>
                    <a:pt x="1531" y="1202"/>
                  </a:lnTo>
                  <a:lnTo>
                    <a:pt x="1291" y="1354"/>
                  </a:lnTo>
                  <a:lnTo>
                    <a:pt x="1050" y="1519"/>
                  </a:lnTo>
                  <a:lnTo>
                    <a:pt x="822" y="1683"/>
                  </a:lnTo>
                  <a:lnTo>
                    <a:pt x="595" y="1860"/>
                  </a:lnTo>
                  <a:lnTo>
                    <a:pt x="392" y="2050"/>
                  </a:lnTo>
                  <a:lnTo>
                    <a:pt x="240" y="2240"/>
                  </a:lnTo>
                  <a:lnTo>
                    <a:pt x="165" y="2341"/>
                  </a:lnTo>
                  <a:lnTo>
                    <a:pt x="101" y="2442"/>
                  </a:lnTo>
                  <a:lnTo>
                    <a:pt x="38" y="2569"/>
                  </a:lnTo>
                  <a:lnTo>
                    <a:pt x="13" y="2645"/>
                  </a:lnTo>
                  <a:lnTo>
                    <a:pt x="0" y="2708"/>
                  </a:lnTo>
                  <a:lnTo>
                    <a:pt x="13" y="2797"/>
                  </a:lnTo>
                  <a:lnTo>
                    <a:pt x="63" y="2873"/>
                  </a:lnTo>
                  <a:lnTo>
                    <a:pt x="38" y="2923"/>
                  </a:lnTo>
                  <a:lnTo>
                    <a:pt x="38" y="2974"/>
                  </a:lnTo>
                  <a:lnTo>
                    <a:pt x="51" y="3088"/>
                  </a:lnTo>
                  <a:lnTo>
                    <a:pt x="63" y="3214"/>
                  </a:lnTo>
                  <a:lnTo>
                    <a:pt x="139" y="3695"/>
                  </a:lnTo>
                  <a:lnTo>
                    <a:pt x="215" y="4252"/>
                  </a:lnTo>
                  <a:lnTo>
                    <a:pt x="253" y="4530"/>
                  </a:lnTo>
                  <a:lnTo>
                    <a:pt x="304" y="4796"/>
                  </a:lnTo>
                  <a:lnTo>
                    <a:pt x="304" y="4758"/>
                  </a:lnTo>
                  <a:lnTo>
                    <a:pt x="367" y="5087"/>
                  </a:lnTo>
                  <a:lnTo>
                    <a:pt x="468" y="5416"/>
                  </a:lnTo>
                  <a:lnTo>
                    <a:pt x="569" y="5732"/>
                  </a:lnTo>
                  <a:lnTo>
                    <a:pt x="683" y="6036"/>
                  </a:lnTo>
                  <a:lnTo>
                    <a:pt x="822" y="6339"/>
                  </a:lnTo>
                  <a:lnTo>
                    <a:pt x="962" y="6618"/>
                  </a:lnTo>
                  <a:lnTo>
                    <a:pt x="1126" y="6909"/>
                  </a:lnTo>
                  <a:lnTo>
                    <a:pt x="1316" y="7175"/>
                  </a:lnTo>
                  <a:lnTo>
                    <a:pt x="1569" y="7504"/>
                  </a:lnTo>
                  <a:lnTo>
                    <a:pt x="1847" y="7820"/>
                  </a:lnTo>
                  <a:lnTo>
                    <a:pt x="2138" y="8149"/>
                  </a:lnTo>
                  <a:lnTo>
                    <a:pt x="2442" y="8453"/>
                  </a:lnTo>
                  <a:lnTo>
                    <a:pt x="2961" y="8946"/>
                  </a:lnTo>
                  <a:lnTo>
                    <a:pt x="3568" y="9528"/>
                  </a:lnTo>
                  <a:lnTo>
                    <a:pt x="3783" y="9718"/>
                  </a:lnTo>
                  <a:lnTo>
                    <a:pt x="4011" y="9882"/>
                  </a:lnTo>
                  <a:lnTo>
                    <a:pt x="4138" y="9971"/>
                  </a:lnTo>
                  <a:lnTo>
                    <a:pt x="4264" y="10034"/>
                  </a:lnTo>
                  <a:lnTo>
                    <a:pt x="4391" y="10097"/>
                  </a:lnTo>
                  <a:lnTo>
                    <a:pt x="4530" y="10148"/>
                  </a:lnTo>
                  <a:lnTo>
                    <a:pt x="4694" y="10211"/>
                  </a:lnTo>
                  <a:lnTo>
                    <a:pt x="4871" y="10237"/>
                  </a:lnTo>
                  <a:lnTo>
                    <a:pt x="5049" y="10249"/>
                  </a:lnTo>
                  <a:lnTo>
                    <a:pt x="5188" y="10249"/>
                  </a:lnTo>
                  <a:lnTo>
                    <a:pt x="5302" y="10237"/>
                  </a:lnTo>
                  <a:lnTo>
                    <a:pt x="5340" y="10211"/>
                  </a:lnTo>
                  <a:lnTo>
                    <a:pt x="5390" y="10186"/>
                  </a:lnTo>
                  <a:lnTo>
                    <a:pt x="5605" y="10161"/>
                  </a:lnTo>
                  <a:lnTo>
                    <a:pt x="6023" y="10097"/>
                  </a:lnTo>
                  <a:lnTo>
                    <a:pt x="6440" y="10072"/>
                  </a:lnTo>
                  <a:lnTo>
                    <a:pt x="6402" y="10072"/>
                  </a:lnTo>
                  <a:lnTo>
                    <a:pt x="6719" y="10059"/>
                  </a:lnTo>
                  <a:lnTo>
                    <a:pt x="7035" y="10059"/>
                  </a:lnTo>
                  <a:lnTo>
                    <a:pt x="7288" y="10097"/>
                  </a:lnTo>
                  <a:lnTo>
                    <a:pt x="7490" y="10161"/>
                  </a:lnTo>
                  <a:lnTo>
                    <a:pt x="7642" y="10211"/>
                  </a:lnTo>
                  <a:lnTo>
                    <a:pt x="7794" y="10300"/>
                  </a:lnTo>
                  <a:lnTo>
                    <a:pt x="7921" y="10401"/>
                  </a:lnTo>
                  <a:lnTo>
                    <a:pt x="8022" y="10502"/>
                  </a:lnTo>
                  <a:lnTo>
                    <a:pt x="8110" y="10616"/>
                  </a:lnTo>
                  <a:lnTo>
                    <a:pt x="8174" y="10730"/>
                  </a:lnTo>
                  <a:lnTo>
                    <a:pt x="8224" y="10844"/>
                  </a:lnTo>
                  <a:lnTo>
                    <a:pt x="8262" y="10983"/>
                  </a:lnTo>
                  <a:lnTo>
                    <a:pt x="8288" y="11185"/>
                  </a:lnTo>
                  <a:lnTo>
                    <a:pt x="8288" y="11477"/>
                  </a:lnTo>
                  <a:lnTo>
                    <a:pt x="8250" y="11742"/>
                  </a:lnTo>
                  <a:lnTo>
                    <a:pt x="8186" y="11970"/>
                  </a:lnTo>
                  <a:lnTo>
                    <a:pt x="8110" y="12160"/>
                  </a:lnTo>
                  <a:lnTo>
                    <a:pt x="8035" y="12286"/>
                  </a:lnTo>
                  <a:lnTo>
                    <a:pt x="7845" y="12527"/>
                  </a:lnTo>
                  <a:lnTo>
                    <a:pt x="7706" y="12679"/>
                  </a:lnTo>
                  <a:lnTo>
                    <a:pt x="7541" y="12830"/>
                  </a:lnTo>
                  <a:lnTo>
                    <a:pt x="7237" y="13071"/>
                  </a:lnTo>
                  <a:lnTo>
                    <a:pt x="6934" y="13311"/>
                  </a:lnTo>
                  <a:lnTo>
                    <a:pt x="6428" y="13741"/>
                  </a:lnTo>
                  <a:lnTo>
                    <a:pt x="6213" y="13931"/>
                  </a:lnTo>
                  <a:lnTo>
                    <a:pt x="6149" y="13918"/>
                  </a:lnTo>
                  <a:lnTo>
                    <a:pt x="6086" y="13931"/>
                  </a:lnTo>
                  <a:lnTo>
                    <a:pt x="6023" y="13944"/>
                  </a:lnTo>
                  <a:lnTo>
                    <a:pt x="5972" y="13982"/>
                  </a:lnTo>
                  <a:lnTo>
                    <a:pt x="5808" y="14146"/>
                  </a:lnTo>
                  <a:lnTo>
                    <a:pt x="5656" y="14323"/>
                  </a:lnTo>
                  <a:lnTo>
                    <a:pt x="5567" y="14450"/>
                  </a:lnTo>
                  <a:lnTo>
                    <a:pt x="5479" y="14602"/>
                  </a:lnTo>
                  <a:lnTo>
                    <a:pt x="5390" y="14741"/>
                  </a:lnTo>
                  <a:lnTo>
                    <a:pt x="5327" y="14905"/>
                  </a:lnTo>
                  <a:lnTo>
                    <a:pt x="5264" y="15108"/>
                  </a:lnTo>
                  <a:lnTo>
                    <a:pt x="5213" y="15323"/>
                  </a:lnTo>
                  <a:lnTo>
                    <a:pt x="5188" y="15538"/>
                  </a:lnTo>
                  <a:lnTo>
                    <a:pt x="5188" y="15766"/>
                  </a:lnTo>
                  <a:lnTo>
                    <a:pt x="5213" y="16019"/>
                  </a:lnTo>
                  <a:lnTo>
                    <a:pt x="5251" y="16272"/>
                  </a:lnTo>
                  <a:lnTo>
                    <a:pt x="5289" y="16512"/>
                  </a:lnTo>
                  <a:lnTo>
                    <a:pt x="5327" y="16753"/>
                  </a:lnTo>
                  <a:lnTo>
                    <a:pt x="5327" y="16968"/>
                  </a:lnTo>
                  <a:lnTo>
                    <a:pt x="5302" y="17120"/>
                  </a:lnTo>
                  <a:lnTo>
                    <a:pt x="5226" y="17385"/>
                  </a:lnTo>
                  <a:lnTo>
                    <a:pt x="5124" y="17613"/>
                  </a:lnTo>
                  <a:lnTo>
                    <a:pt x="5023" y="17803"/>
                  </a:lnTo>
                  <a:lnTo>
                    <a:pt x="4922" y="17980"/>
                  </a:lnTo>
                  <a:lnTo>
                    <a:pt x="4694" y="18322"/>
                  </a:lnTo>
                  <a:lnTo>
                    <a:pt x="4353" y="18802"/>
                  </a:lnTo>
                  <a:lnTo>
                    <a:pt x="4024" y="19296"/>
                  </a:lnTo>
                  <a:lnTo>
                    <a:pt x="3859" y="19562"/>
                  </a:lnTo>
                  <a:lnTo>
                    <a:pt x="3720" y="19840"/>
                  </a:lnTo>
                  <a:lnTo>
                    <a:pt x="3593" y="20131"/>
                  </a:lnTo>
                  <a:lnTo>
                    <a:pt x="3480" y="20422"/>
                  </a:lnTo>
                  <a:lnTo>
                    <a:pt x="3404" y="20713"/>
                  </a:lnTo>
                  <a:lnTo>
                    <a:pt x="3328" y="21004"/>
                  </a:lnTo>
                  <a:lnTo>
                    <a:pt x="3264" y="21295"/>
                  </a:lnTo>
                  <a:lnTo>
                    <a:pt x="3214" y="21599"/>
                  </a:lnTo>
                  <a:lnTo>
                    <a:pt x="3189" y="21915"/>
                  </a:lnTo>
                  <a:lnTo>
                    <a:pt x="3176" y="22231"/>
                  </a:lnTo>
                  <a:lnTo>
                    <a:pt x="3201" y="22548"/>
                  </a:lnTo>
                  <a:lnTo>
                    <a:pt x="3252" y="22864"/>
                  </a:lnTo>
                  <a:lnTo>
                    <a:pt x="3315" y="23168"/>
                  </a:lnTo>
                  <a:lnTo>
                    <a:pt x="3404" y="23459"/>
                  </a:lnTo>
                  <a:lnTo>
                    <a:pt x="3505" y="23762"/>
                  </a:lnTo>
                  <a:lnTo>
                    <a:pt x="3619" y="24053"/>
                  </a:lnTo>
                  <a:lnTo>
                    <a:pt x="3758" y="24319"/>
                  </a:lnTo>
                  <a:lnTo>
                    <a:pt x="3922" y="24585"/>
                  </a:lnTo>
                  <a:lnTo>
                    <a:pt x="4100" y="24838"/>
                  </a:lnTo>
                  <a:lnTo>
                    <a:pt x="4289" y="25091"/>
                  </a:lnTo>
                  <a:lnTo>
                    <a:pt x="4479" y="25319"/>
                  </a:lnTo>
                  <a:lnTo>
                    <a:pt x="4669" y="25534"/>
                  </a:lnTo>
                  <a:lnTo>
                    <a:pt x="4884" y="25749"/>
                  </a:lnTo>
                  <a:lnTo>
                    <a:pt x="5099" y="25951"/>
                  </a:lnTo>
                  <a:lnTo>
                    <a:pt x="5314" y="26141"/>
                  </a:lnTo>
                  <a:lnTo>
                    <a:pt x="5529" y="26318"/>
                  </a:lnTo>
                  <a:lnTo>
                    <a:pt x="5770" y="26483"/>
                  </a:lnTo>
                  <a:lnTo>
                    <a:pt x="6023" y="26660"/>
                  </a:lnTo>
                  <a:lnTo>
                    <a:pt x="6263" y="26824"/>
                  </a:lnTo>
                  <a:lnTo>
                    <a:pt x="6478" y="27014"/>
                  </a:lnTo>
                  <a:lnTo>
                    <a:pt x="6643" y="27166"/>
                  </a:lnTo>
                  <a:lnTo>
                    <a:pt x="6782" y="27343"/>
                  </a:lnTo>
                  <a:lnTo>
                    <a:pt x="6896" y="27545"/>
                  </a:lnTo>
                  <a:lnTo>
                    <a:pt x="6959" y="27697"/>
                  </a:lnTo>
                  <a:lnTo>
                    <a:pt x="7022" y="27849"/>
                  </a:lnTo>
                  <a:lnTo>
                    <a:pt x="7086" y="28090"/>
                  </a:lnTo>
                  <a:lnTo>
                    <a:pt x="7149" y="28343"/>
                  </a:lnTo>
                  <a:lnTo>
                    <a:pt x="7187" y="28596"/>
                  </a:lnTo>
                  <a:lnTo>
                    <a:pt x="7225" y="28861"/>
                  </a:lnTo>
                  <a:lnTo>
                    <a:pt x="7225" y="29140"/>
                  </a:lnTo>
                  <a:lnTo>
                    <a:pt x="7212" y="29418"/>
                  </a:lnTo>
                  <a:lnTo>
                    <a:pt x="7187" y="29658"/>
                  </a:lnTo>
                  <a:lnTo>
                    <a:pt x="7162" y="29899"/>
                  </a:lnTo>
                  <a:lnTo>
                    <a:pt x="7073" y="30380"/>
                  </a:lnTo>
                  <a:lnTo>
                    <a:pt x="6946" y="30949"/>
                  </a:lnTo>
                  <a:lnTo>
                    <a:pt x="6820" y="31506"/>
                  </a:lnTo>
                  <a:lnTo>
                    <a:pt x="6706" y="32075"/>
                  </a:lnTo>
                  <a:lnTo>
                    <a:pt x="6655" y="32354"/>
                  </a:lnTo>
                  <a:lnTo>
                    <a:pt x="6617" y="32645"/>
                  </a:lnTo>
                  <a:lnTo>
                    <a:pt x="6605" y="32948"/>
                  </a:lnTo>
                  <a:lnTo>
                    <a:pt x="6605" y="33265"/>
                  </a:lnTo>
                  <a:lnTo>
                    <a:pt x="6605" y="33404"/>
                  </a:lnTo>
                  <a:lnTo>
                    <a:pt x="6630" y="33543"/>
                  </a:lnTo>
                  <a:lnTo>
                    <a:pt x="6693" y="33809"/>
                  </a:lnTo>
                  <a:lnTo>
                    <a:pt x="6782" y="34100"/>
                  </a:lnTo>
                  <a:lnTo>
                    <a:pt x="6883" y="34391"/>
                  </a:lnTo>
                  <a:lnTo>
                    <a:pt x="7010" y="34682"/>
                  </a:lnTo>
                  <a:lnTo>
                    <a:pt x="7136" y="34935"/>
                  </a:lnTo>
                  <a:lnTo>
                    <a:pt x="7111" y="34897"/>
                  </a:lnTo>
                  <a:lnTo>
                    <a:pt x="7237" y="35124"/>
                  </a:lnTo>
                  <a:lnTo>
                    <a:pt x="7364" y="35340"/>
                  </a:lnTo>
                  <a:lnTo>
                    <a:pt x="7516" y="35555"/>
                  </a:lnTo>
                  <a:lnTo>
                    <a:pt x="7668" y="35757"/>
                  </a:lnTo>
                  <a:lnTo>
                    <a:pt x="7832" y="35960"/>
                  </a:lnTo>
                  <a:lnTo>
                    <a:pt x="8009" y="36162"/>
                  </a:lnTo>
                  <a:lnTo>
                    <a:pt x="8186" y="36352"/>
                  </a:lnTo>
                  <a:lnTo>
                    <a:pt x="8376" y="36529"/>
                  </a:lnTo>
                  <a:lnTo>
                    <a:pt x="8503" y="36630"/>
                  </a:lnTo>
                  <a:lnTo>
                    <a:pt x="8693" y="36782"/>
                  </a:lnTo>
                  <a:lnTo>
                    <a:pt x="8870" y="36934"/>
                  </a:lnTo>
                  <a:lnTo>
                    <a:pt x="9262" y="37212"/>
                  </a:lnTo>
                  <a:lnTo>
                    <a:pt x="9452" y="37339"/>
                  </a:lnTo>
                  <a:lnTo>
                    <a:pt x="9641" y="37453"/>
                  </a:lnTo>
                  <a:lnTo>
                    <a:pt x="10046" y="37680"/>
                  </a:lnTo>
                  <a:lnTo>
                    <a:pt x="10249" y="37782"/>
                  </a:lnTo>
                  <a:lnTo>
                    <a:pt x="10464" y="37883"/>
                  </a:lnTo>
                  <a:lnTo>
                    <a:pt x="10666" y="37959"/>
                  </a:lnTo>
                  <a:lnTo>
                    <a:pt x="10919" y="38060"/>
                  </a:lnTo>
                  <a:lnTo>
                    <a:pt x="11160" y="38123"/>
                  </a:lnTo>
                  <a:lnTo>
                    <a:pt x="11375" y="38186"/>
                  </a:lnTo>
                  <a:lnTo>
                    <a:pt x="11603" y="38224"/>
                  </a:lnTo>
                  <a:lnTo>
                    <a:pt x="11830" y="38262"/>
                  </a:lnTo>
                  <a:lnTo>
                    <a:pt x="12147" y="38275"/>
                  </a:lnTo>
                  <a:lnTo>
                    <a:pt x="12463" y="38275"/>
                  </a:lnTo>
                  <a:lnTo>
                    <a:pt x="12779" y="38250"/>
                  </a:lnTo>
                  <a:lnTo>
                    <a:pt x="13096" y="38212"/>
                  </a:lnTo>
                  <a:lnTo>
                    <a:pt x="13412" y="38174"/>
                  </a:lnTo>
                  <a:lnTo>
                    <a:pt x="13716" y="38111"/>
                  </a:lnTo>
                  <a:lnTo>
                    <a:pt x="14323" y="37984"/>
                  </a:lnTo>
                  <a:lnTo>
                    <a:pt x="14930" y="37832"/>
                  </a:lnTo>
                  <a:lnTo>
                    <a:pt x="15525" y="37680"/>
                  </a:lnTo>
                  <a:lnTo>
                    <a:pt x="16132" y="37528"/>
                  </a:lnTo>
                  <a:lnTo>
                    <a:pt x="16740" y="37389"/>
                  </a:lnTo>
                  <a:lnTo>
                    <a:pt x="17031" y="37339"/>
                  </a:lnTo>
                  <a:lnTo>
                    <a:pt x="17309" y="37288"/>
                  </a:lnTo>
                  <a:lnTo>
                    <a:pt x="17575" y="37263"/>
                  </a:lnTo>
                  <a:lnTo>
                    <a:pt x="17853" y="37237"/>
                  </a:lnTo>
                  <a:lnTo>
                    <a:pt x="18157" y="37225"/>
                  </a:lnTo>
                  <a:lnTo>
                    <a:pt x="18448" y="37237"/>
                  </a:lnTo>
                  <a:lnTo>
                    <a:pt x="18764" y="37263"/>
                  </a:lnTo>
                  <a:lnTo>
                    <a:pt x="19068" y="37301"/>
                  </a:lnTo>
                  <a:lnTo>
                    <a:pt x="19030" y="37301"/>
                  </a:lnTo>
                  <a:lnTo>
                    <a:pt x="19333" y="37364"/>
                  </a:lnTo>
                  <a:lnTo>
                    <a:pt x="19587" y="37440"/>
                  </a:lnTo>
                  <a:lnTo>
                    <a:pt x="19764" y="37516"/>
                  </a:lnTo>
                  <a:lnTo>
                    <a:pt x="19928" y="37592"/>
                  </a:lnTo>
                  <a:lnTo>
                    <a:pt x="20282" y="37807"/>
                  </a:lnTo>
                  <a:lnTo>
                    <a:pt x="20447" y="37908"/>
                  </a:lnTo>
                  <a:lnTo>
                    <a:pt x="20611" y="38047"/>
                  </a:lnTo>
                  <a:lnTo>
                    <a:pt x="20839" y="38250"/>
                  </a:lnTo>
                  <a:lnTo>
                    <a:pt x="21029" y="38465"/>
                  </a:lnTo>
                  <a:lnTo>
                    <a:pt x="21269" y="38756"/>
                  </a:lnTo>
                  <a:lnTo>
                    <a:pt x="21649" y="39237"/>
                  </a:lnTo>
                  <a:lnTo>
                    <a:pt x="21839" y="39477"/>
                  </a:lnTo>
                  <a:lnTo>
                    <a:pt x="22054" y="39705"/>
                  </a:lnTo>
                  <a:lnTo>
                    <a:pt x="22168" y="39819"/>
                  </a:lnTo>
                  <a:lnTo>
                    <a:pt x="22282" y="39920"/>
                  </a:lnTo>
                  <a:lnTo>
                    <a:pt x="22471" y="40084"/>
                  </a:lnTo>
                  <a:lnTo>
                    <a:pt x="22573" y="40148"/>
                  </a:lnTo>
                  <a:lnTo>
                    <a:pt x="22686" y="40211"/>
                  </a:lnTo>
                  <a:lnTo>
                    <a:pt x="22851" y="40299"/>
                  </a:lnTo>
                  <a:lnTo>
                    <a:pt x="23015" y="40363"/>
                  </a:lnTo>
                  <a:lnTo>
                    <a:pt x="23193" y="40401"/>
                  </a:lnTo>
                  <a:lnTo>
                    <a:pt x="23382" y="40413"/>
                  </a:lnTo>
                  <a:lnTo>
                    <a:pt x="23395" y="40413"/>
                  </a:lnTo>
                  <a:lnTo>
                    <a:pt x="23610" y="40401"/>
                  </a:lnTo>
                  <a:lnTo>
                    <a:pt x="23813" y="40375"/>
                  </a:lnTo>
                  <a:lnTo>
                    <a:pt x="24129" y="40325"/>
                  </a:lnTo>
                  <a:lnTo>
                    <a:pt x="24445" y="40249"/>
                  </a:lnTo>
                  <a:lnTo>
                    <a:pt x="24749" y="40160"/>
                  </a:lnTo>
                  <a:lnTo>
                    <a:pt x="25040" y="40046"/>
                  </a:lnTo>
                  <a:lnTo>
                    <a:pt x="25331" y="39920"/>
                  </a:lnTo>
                  <a:lnTo>
                    <a:pt x="25622" y="39781"/>
                  </a:lnTo>
                  <a:lnTo>
                    <a:pt x="25900" y="39629"/>
                  </a:lnTo>
                  <a:lnTo>
                    <a:pt x="26179" y="39464"/>
                  </a:lnTo>
                  <a:lnTo>
                    <a:pt x="26444" y="39300"/>
                  </a:lnTo>
                  <a:lnTo>
                    <a:pt x="26697" y="39123"/>
                  </a:lnTo>
                  <a:lnTo>
                    <a:pt x="26950" y="38946"/>
                  </a:lnTo>
                  <a:lnTo>
                    <a:pt x="27204" y="38756"/>
                  </a:lnTo>
                  <a:lnTo>
                    <a:pt x="27444" y="38553"/>
                  </a:lnTo>
                  <a:lnTo>
                    <a:pt x="27684" y="38326"/>
                  </a:lnTo>
                  <a:lnTo>
                    <a:pt x="27925" y="38098"/>
                  </a:lnTo>
                  <a:lnTo>
                    <a:pt x="28152" y="37857"/>
                  </a:lnTo>
                  <a:lnTo>
                    <a:pt x="28368" y="37617"/>
                  </a:lnTo>
                  <a:lnTo>
                    <a:pt x="28570" y="37364"/>
                  </a:lnTo>
                  <a:lnTo>
                    <a:pt x="28747" y="37111"/>
                  </a:lnTo>
                  <a:lnTo>
                    <a:pt x="28899" y="36871"/>
                  </a:lnTo>
                  <a:lnTo>
                    <a:pt x="29063" y="36554"/>
                  </a:lnTo>
                  <a:lnTo>
                    <a:pt x="29215" y="36251"/>
                  </a:lnTo>
                  <a:lnTo>
                    <a:pt x="29329" y="35960"/>
                  </a:lnTo>
                  <a:lnTo>
                    <a:pt x="29430" y="35669"/>
                  </a:lnTo>
                  <a:lnTo>
                    <a:pt x="29532" y="35365"/>
                  </a:lnTo>
                  <a:lnTo>
                    <a:pt x="29608" y="35061"/>
                  </a:lnTo>
                  <a:lnTo>
                    <a:pt x="29683" y="34758"/>
                  </a:lnTo>
                  <a:lnTo>
                    <a:pt x="29734" y="34441"/>
                  </a:lnTo>
                  <a:lnTo>
                    <a:pt x="29785" y="34125"/>
                  </a:lnTo>
                  <a:lnTo>
                    <a:pt x="29823" y="33821"/>
                  </a:lnTo>
                  <a:lnTo>
                    <a:pt x="29848" y="33505"/>
                  </a:lnTo>
                  <a:lnTo>
                    <a:pt x="29861" y="33189"/>
                  </a:lnTo>
                  <a:lnTo>
                    <a:pt x="29861" y="32872"/>
                  </a:lnTo>
                  <a:lnTo>
                    <a:pt x="29848" y="32543"/>
                  </a:lnTo>
                  <a:lnTo>
                    <a:pt x="29835" y="32227"/>
                  </a:lnTo>
                  <a:lnTo>
                    <a:pt x="29810" y="31911"/>
                  </a:lnTo>
                  <a:lnTo>
                    <a:pt x="29772" y="31582"/>
                  </a:lnTo>
                  <a:lnTo>
                    <a:pt x="29721" y="31265"/>
                  </a:lnTo>
                  <a:lnTo>
                    <a:pt x="29595" y="30620"/>
                  </a:lnTo>
                  <a:lnTo>
                    <a:pt x="29608" y="30658"/>
                  </a:lnTo>
                  <a:lnTo>
                    <a:pt x="29392" y="29658"/>
                  </a:lnTo>
                  <a:lnTo>
                    <a:pt x="29304" y="29165"/>
                  </a:lnTo>
                  <a:lnTo>
                    <a:pt x="29279" y="28937"/>
                  </a:lnTo>
                  <a:lnTo>
                    <a:pt x="29253" y="28710"/>
                  </a:lnTo>
                  <a:lnTo>
                    <a:pt x="29253" y="28419"/>
                  </a:lnTo>
                  <a:lnTo>
                    <a:pt x="29266" y="28140"/>
                  </a:lnTo>
                  <a:lnTo>
                    <a:pt x="29304" y="27811"/>
                  </a:lnTo>
                  <a:lnTo>
                    <a:pt x="29354" y="27508"/>
                  </a:lnTo>
                  <a:lnTo>
                    <a:pt x="29405" y="27292"/>
                  </a:lnTo>
                  <a:lnTo>
                    <a:pt x="29468" y="27077"/>
                  </a:lnTo>
                  <a:lnTo>
                    <a:pt x="29570" y="26812"/>
                  </a:lnTo>
                  <a:lnTo>
                    <a:pt x="29683" y="26559"/>
                  </a:lnTo>
                  <a:lnTo>
                    <a:pt x="29936" y="26090"/>
                  </a:lnTo>
                  <a:lnTo>
                    <a:pt x="30088" y="25863"/>
                  </a:lnTo>
                  <a:lnTo>
                    <a:pt x="30240" y="25622"/>
                  </a:lnTo>
                  <a:lnTo>
                    <a:pt x="30569" y="25104"/>
                  </a:lnTo>
                  <a:lnTo>
                    <a:pt x="30721" y="24838"/>
                  </a:lnTo>
                  <a:lnTo>
                    <a:pt x="30847" y="24559"/>
                  </a:lnTo>
                  <a:lnTo>
                    <a:pt x="30974" y="24268"/>
                  </a:lnTo>
                  <a:lnTo>
                    <a:pt x="31025" y="24117"/>
                  </a:lnTo>
                  <a:lnTo>
                    <a:pt x="31075" y="23965"/>
                  </a:lnTo>
                  <a:lnTo>
                    <a:pt x="31151" y="23648"/>
                  </a:lnTo>
                  <a:lnTo>
                    <a:pt x="31176" y="23471"/>
                  </a:lnTo>
                  <a:lnTo>
                    <a:pt x="31189" y="23307"/>
                  </a:lnTo>
                  <a:lnTo>
                    <a:pt x="31189" y="22991"/>
                  </a:lnTo>
                  <a:lnTo>
                    <a:pt x="31189" y="22839"/>
                  </a:lnTo>
                  <a:lnTo>
                    <a:pt x="31164" y="22699"/>
                  </a:lnTo>
                  <a:lnTo>
                    <a:pt x="31139" y="22548"/>
                  </a:lnTo>
                  <a:lnTo>
                    <a:pt x="31101" y="22408"/>
                  </a:lnTo>
                  <a:lnTo>
                    <a:pt x="31012" y="22117"/>
                  </a:lnTo>
                  <a:lnTo>
                    <a:pt x="30911" y="21826"/>
                  </a:lnTo>
                  <a:lnTo>
                    <a:pt x="30784" y="21548"/>
                  </a:lnTo>
                  <a:lnTo>
                    <a:pt x="30645" y="21257"/>
                  </a:lnTo>
                  <a:lnTo>
                    <a:pt x="30493" y="20991"/>
                  </a:lnTo>
                  <a:lnTo>
                    <a:pt x="30329" y="20713"/>
                  </a:lnTo>
                  <a:lnTo>
                    <a:pt x="30139" y="20447"/>
                  </a:lnTo>
                  <a:lnTo>
                    <a:pt x="29936" y="20194"/>
                  </a:lnTo>
                  <a:lnTo>
                    <a:pt x="29734" y="19941"/>
                  </a:lnTo>
                  <a:lnTo>
                    <a:pt x="29519" y="19701"/>
                  </a:lnTo>
                  <a:lnTo>
                    <a:pt x="29279" y="19473"/>
                  </a:lnTo>
                  <a:lnTo>
                    <a:pt x="29038" y="19258"/>
                  </a:lnTo>
                  <a:lnTo>
                    <a:pt x="28798" y="19043"/>
                  </a:lnTo>
                  <a:lnTo>
                    <a:pt x="28545" y="18866"/>
                  </a:lnTo>
                  <a:lnTo>
                    <a:pt x="28279" y="18701"/>
                  </a:lnTo>
                  <a:lnTo>
                    <a:pt x="28013" y="18537"/>
                  </a:lnTo>
                  <a:lnTo>
                    <a:pt x="27735" y="18398"/>
                  </a:lnTo>
                  <a:lnTo>
                    <a:pt x="27191" y="18157"/>
                  </a:lnTo>
                  <a:lnTo>
                    <a:pt x="26647" y="17904"/>
                  </a:lnTo>
                  <a:lnTo>
                    <a:pt x="26444" y="17790"/>
                  </a:lnTo>
                  <a:lnTo>
                    <a:pt x="26255" y="17676"/>
                  </a:lnTo>
                  <a:lnTo>
                    <a:pt x="26128" y="17575"/>
                  </a:lnTo>
                  <a:lnTo>
                    <a:pt x="26014" y="17474"/>
                  </a:lnTo>
                  <a:lnTo>
                    <a:pt x="25938" y="17373"/>
                  </a:lnTo>
                  <a:lnTo>
                    <a:pt x="25862" y="17259"/>
                  </a:lnTo>
                  <a:lnTo>
                    <a:pt x="25786" y="17069"/>
                  </a:lnTo>
                  <a:lnTo>
                    <a:pt x="25774" y="17044"/>
                  </a:lnTo>
                  <a:lnTo>
                    <a:pt x="25698" y="16791"/>
                  </a:lnTo>
                  <a:lnTo>
                    <a:pt x="25635" y="16525"/>
                  </a:lnTo>
                  <a:lnTo>
                    <a:pt x="25508" y="15981"/>
                  </a:lnTo>
                  <a:lnTo>
                    <a:pt x="25356" y="15437"/>
                  </a:lnTo>
                  <a:lnTo>
                    <a:pt x="25280" y="15158"/>
                  </a:lnTo>
                  <a:lnTo>
                    <a:pt x="25192" y="14893"/>
                  </a:lnTo>
                  <a:lnTo>
                    <a:pt x="25090" y="14589"/>
                  </a:lnTo>
                  <a:lnTo>
                    <a:pt x="24964" y="14298"/>
                  </a:lnTo>
                  <a:lnTo>
                    <a:pt x="24825" y="14020"/>
                  </a:lnTo>
                  <a:lnTo>
                    <a:pt x="24673" y="13741"/>
                  </a:lnTo>
                  <a:lnTo>
                    <a:pt x="24521" y="13488"/>
                  </a:lnTo>
                  <a:lnTo>
                    <a:pt x="24357" y="13235"/>
                  </a:lnTo>
                  <a:lnTo>
                    <a:pt x="24167" y="12982"/>
                  </a:lnTo>
                  <a:lnTo>
                    <a:pt x="23977" y="12742"/>
                  </a:lnTo>
                  <a:lnTo>
                    <a:pt x="23762" y="12501"/>
                  </a:lnTo>
                  <a:lnTo>
                    <a:pt x="23547" y="12274"/>
                  </a:lnTo>
                  <a:lnTo>
                    <a:pt x="23319" y="12059"/>
                  </a:lnTo>
                  <a:lnTo>
                    <a:pt x="23079" y="11843"/>
                  </a:lnTo>
                  <a:lnTo>
                    <a:pt x="22838" y="11666"/>
                  </a:lnTo>
                  <a:lnTo>
                    <a:pt x="22585" y="11489"/>
                  </a:lnTo>
                  <a:lnTo>
                    <a:pt x="22320" y="11312"/>
                  </a:lnTo>
                  <a:lnTo>
                    <a:pt x="22041" y="11148"/>
                  </a:lnTo>
                  <a:lnTo>
                    <a:pt x="21763" y="10996"/>
                  </a:lnTo>
                  <a:lnTo>
                    <a:pt x="21484" y="10869"/>
                  </a:lnTo>
                  <a:lnTo>
                    <a:pt x="21193" y="10743"/>
                  </a:lnTo>
                  <a:lnTo>
                    <a:pt x="20902" y="10629"/>
                  </a:lnTo>
                  <a:lnTo>
                    <a:pt x="20611" y="10528"/>
                  </a:lnTo>
                  <a:lnTo>
                    <a:pt x="20308" y="10439"/>
                  </a:lnTo>
                  <a:lnTo>
                    <a:pt x="20004" y="10363"/>
                  </a:lnTo>
                  <a:lnTo>
                    <a:pt x="19688" y="10300"/>
                  </a:lnTo>
                  <a:lnTo>
                    <a:pt x="19384" y="10249"/>
                  </a:lnTo>
                  <a:lnTo>
                    <a:pt x="19080" y="10211"/>
                  </a:lnTo>
                  <a:lnTo>
                    <a:pt x="18764" y="10173"/>
                  </a:lnTo>
                  <a:lnTo>
                    <a:pt x="18460" y="10148"/>
                  </a:lnTo>
                  <a:lnTo>
                    <a:pt x="17296" y="10097"/>
                  </a:lnTo>
                  <a:lnTo>
                    <a:pt x="16854" y="10059"/>
                  </a:lnTo>
                  <a:lnTo>
                    <a:pt x="16626" y="10034"/>
                  </a:lnTo>
                  <a:lnTo>
                    <a:pt x="16411" y="9996"/>
                  </a:lnTo>
                  <a:lnTo>
                    <a:pt x="16183" y="9933"/>
                  </a:lnTo>
                  <a:lnTo>
                    <a:pt x="15955" y="9870"/>
                  </a:lnTo>
                  <a:lnTo>
                    <a:pt x="15727" y="9781"/>
                  </a:lnTo>
                  <a:lnTo>
                    <a:pt x="15512" y="9680"/>
                  </a:lnTo>
                  <a:lnTo>
                    <a:pt x="15247" y="9541"/>
                  </a:lnTo>
                  <a:lnTo>
                    <a:pt x="15120" y="9439"/>
                  </a:lnTo>
                  <a:lnTo>
                    <a:pt x="14981" y="9326"/>
                  </a:lnTo>
                  <a:lnTo>
                    <a:pt x="14842" y="9186"/>
                  </a:lnTo>
                  <a:lnTo>
                    <a:pt x="14715" y="9047"/>
                  </a:lnTo>
                  <a:lnTo>
                    <a:pt x="14589" y="8895"/>
                  </a:lnTo>
                  <a:lnTo>
                    <a:pt x="14462" y="8744"/>
                  </a:lnTo>
                  <a:lnTo>
                    <a:pt x="14374" y="8592"/>
                  </a:lnTo>
                  <a:lnTo>
                    <a:pt x="14285" y="8427"/>
                  </a:lnTo>
                  <a:lnTo>
                    <a:pt x="14184" y="8212"/>
                  </a:lnTo>
                  <a:lnTo>
                    <a:pt x="14108" y="7997"/>
                  </a:lnTo>
                  <a:lnTo>
                    <a:pt x="13994" y="7655"/>
                  </a:lnTo>
                  <a:lnTo>
                    <a:pt x="13893" y="7314"/>
                  </a:lnTo>
                  <a:lnTo>
                    <a:pt x="13728" y="6757"/>
                  </a:lnTo>
                  <a:lnTo>
                    <a:pt x="13640" y="6491"/>
                  </a:lnTo>
                  <a:lnTo>
                    <a:pt x="13539" y="6213"/>
                  </a:lnTo>
                  <a:lnTo>
                    <a:pt x="13425" y="5909"/>
                  </a:lnTo>
                  <a:lnTo>
                    <a:pt x="13298" y="5618"/>
                  </a:lnTo>
                  <a:lnTo>
                    <a:pt x="13159" y="5327"/>
                  </a:lnTo>
                  <a:lnTo>
                    <a:pt x="13007" y="5036"/>
                  </a:lnTo>
                  <a:lnTo>
                    <a:pt x="12868" y="4796"/>
                  </a:lnTo>
                  <a:lnTo>
                    <a:pt x="12716" y="4543"/>
                  </a:lnTo>
                  <a:lnTo>
                    <a:pt x="12387" y="4075"/>
                  </a:lnTo>
                  <a:lnTo>
                    <a:pt x="12083" y="3607"/>
                  </a:lnTo>
                  <a:lnTo>
                    <a:pt x="11919" y="3391"/>
                  </a:lnTo>
                  <a:lnTo>
                    <a:pt x="11754" y="3164"/>
                  </a:lnTo>
                  <a:lnTo>
                    <a:pt x="11565" y="2936"/>
                  </a:lnTo>
                  <a:lnTo>
                    <a:pt x="11362" y="2708"/>
                  </a:lnTo>
                  <a:lnTo>
                    <a:pt x="11160" y="2493"/>
                  </a:lnTo>
                  <a:lnTo>
                    <a:pt x="10932" y="2278"/>
                  </a:lnTo>
                  <a:lnTo>
                    <a:pt x="10742" y="2101"/>
                  </a:lnTo>
                  <a:lnTo>
                    <a:pt x="10540" y="1936"/>
                  </a:lnTo>
                  <a:lnTo>
                    <a:pt x="10337" y="1772"/>
                  </a:lnTo>
                  <a:lnTo>
                    <a:pt x="10122" y="1620"/>
                  </a:lnTo>
                  <a:lnTo>
                    <a:pt x="9869" y="1456"/>
                  </a:lnTo>
                  <a:lnTo>
                    <a:pt x="9604" y="1291"/>
                  </a:lnTo>
                  <a:lnTo>
                    <a:pt x="9325" y="1139"/>
                  </a:lnTo>
                  <a:lnTo>
                    <a:pt x="9047" y="1000"/>
                  </a:lnTo>
                  <a:lnTo>
                    <a:pt x="8541" y="760"/>
                  </a:lnTo>
                  <a:lnTo>
                    <a:pt x="8035" y="519"/>
                  </a:lnTo>
                  <a:lnTo>
                    <a:pt x="7756" y="405"/>
                  </a:lnTo>
                  <a:lnTo>
                    <a:pt x="7478" y="304"/>
                  </a:lnTo>
                  <a:lnTo>
                    <a:pt x="7199" y="203"/>
                  </a:lnTo>
                  <a:lnTo>
                    <a:pt x="6908" y="127"/>
                  </a:lnTo>
                  <a:lnTo>
                    <a:pt x="6630" y="76"/>
                  </a:lnTo>
                  <a:lnTo>
                    <a:pt x="6352" y="38"/>
                  </a:lnTo>
                  <a:lnTo>
                    <a:pt x="6061" y="13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extrusionOk="0">
                  <a:moveTo>
                    <a:pt x="50965" y="1797"/>
                  </a:moveTo>
                  <a:lnTo>
                    <a:pt x="51294" y="1861"/>
                  </a:lnTo>
                  <a:lnTo>
                    <a:pt x="51294" y="1861"/>
                  </a:lnTo>
                  <a:lnTo>
                    <a:pt x="50953" y="1797"/>
                  </a:lnTo>
                  <a:close/>
                  <a:moveTo>
                    <a:pt x="42425" y="10490"/>
                  </a:moveTo>
                  <a:lnTo>
                    <a:pt x="42564" y="10503"/>
                  </a:lnTo>
                  <a:lnTo>
                    <a:pt x="42539" y="10503"/>
                  </a:lnTo>
                  <a:lnTo>
                    <a:pt x="42425" y="10490"/>
                  </a:lnTo>
                  <a:close/>
                  <a:moveTo>
                    <a:pt x="14994" y="1"/>
                  </a:moveTo>
                  <a:lnTo>
                    <a:pt x="14449" y="26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301575" y="49989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298725" y="4998625"/>
              <a:ext cx="3500" cy="350"/>
            </a:xfrm>
            <a:custGeom>
              <a:avLst/>
              <a:gdLst/>
              <a:ahLst/>
              <a:cxnLst/>
              <a:rect l="l" t="t" r="r" b="b"/>
              <a:pathLst>
                <a:path w="140" h="14" fill="none" extrusionOk="0">
                  <a:moveTo>
                    <a:pt x="115" y="14"/>
                  </a:moveTo>
                  <a:lnTo>
                    <a:pt x="115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0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15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66500" y="4991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65225" y="499167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fill="none" extrusionOk="0">
                  <a:moveTo>
                    <a:pt x="1" y="1"/>
                  </a:moveTo>
                  <a:lnTo>
                    <a:pt x="89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1140250" y="499105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1" y="0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43450" y="497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60250" y="4925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663450" y="48740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fill="none" extrusionOk="0">
                  <a:moveTo>
                    <a:pt x="0" y="13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663450" y="4873050"/>
              <a:ext cx="325" cy="2250"/>
            </a:xfrm>
            <a:custGeom>
              <a:avLst/>
              <a:gdLst/>
              <a:ahLst/>
              <a:cxnLst/>
              <a:rect l="l" t="t" r="r" b="b"/>
              <a:pathLst>
                <a:path w="13" h="90" fill="none" extrusionOk="0">
                  <a:moveTo>
                    <a:pt x="0" y="89"/>
                  </a:moveTo>
                  <a:lnTo>
                    <a:pt x="0" y="89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511925" y="4781325"/>
              <a:ext cx="8575" cy="1600"/>
            </a:xfrm>
            <a:custGeom>
              <a:avLst/>
              <a:gdLst/>
              <a:ahLst/>
              <a:cxnLst/>
              <a:rect l="l" t="t" r="r" b="b"/>
              <a:pathLst>
                <a:path w="343" h="64" fill="none" extrusionOk="0">
                  <a:moveTo>
                    <a:pt x="342" y="64"/>
                  </a:moveTo>
                  <a:lnTo>
                    <a:pt x="342" y="64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42" y="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442025" y="47702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6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080775" y="47547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080150" y="4754425"/>
              <a:ext cx="6675" cy="350"/>
            </a:xfrm>
            <a:custGeom>
              <a:avLst/>
              <a:gdLst/>
              <a:ahLst/>
              <a:cxnLst/>
              <a:rect l="l" t="t" r="r" b="b"/>
              <a:pathLst>
                <a:path w="267" h="14" fill="none" extrusionOk="0">
                  <a:moveTo>
                    <a:pt x="1" y="14"/>
                  </a:moveTo>
                  <a:lnTo>
                    <a:pt x="13" y="14"/>
                  </a:lnTo>
                  <a:lnTo>
                    <a:pt x="13" y="14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fill="none" extrusionOk="0">
                  <a:moveTo>
                    <a:pt x="15727" y="1"/>
                  </a:moveTo>
                  <a:lnTo>
                    <a:pt x="15727" y="1"/>
                  </a:lnTo>
                  <a:lnTo>
                    <a:pt x="15500" y="1"/>
                  </a:lnTo>
                  <a:lnTo>
                    <a:pt x="15500" y="1"/>
                  </a:lnTo>
                  <a:lnTo>
                    <a:pt x="15335" y="1"/>
                  </a:lnTo>
                  <a:lnTo>
                    <a:pt x="15335" y="1"/>
                  </a:lnTo>
                  <a:lnTo>
                    <a:pt x="15234" y="1"/>
                  </a:lnTo>
                  <a:lnTo>
                    <a:pt x="15234" y="1"/>
                  </a:lnTo>
                  <a:lnTo>
                    <a:pt x="14994" y="1"/>
                  </a:lnTo>
                  <a:lnTo>
                    <a:pt x="14994" y="1"/>
                  </a:lnTo>
                  <a:lnTo>
                    <a:pt x="14449" y="26"/>
                  </a:lnTo>
                  <a:lnTo>
                    <a:pt x="14449" y="26"/>
                  </a:lnTo>
                  <a:lnTo>
                    <a:pt x="14057" y="51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6980" y="11211"/>
                  </a:lnTo>
                  <a:lnTo>
                    <a:pt x="46980" y="11211"/>
                  </a:lnTo>
                  <a:lnTo>
                    <a:pt x="47068" y="11211"/>
                  </a:lnTo>
                  <a:lnTo>
                    <a:pt x="47068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6908" y="102"/>
                  </a:lnTo>
                  <a:lnTo>
                    <a:pt x="36908" y="102"/>
                  </a:lnTo>
                  <a:lnTo>
                    <a:pt x="36200" y="102"/>
                  </a:lnTo>
                  <a:lnTo>
                    <a:pt x="36200" y="102"/>
                  </a:lnTo>
                  <a:lnTo>
                    <a:pt x="35984" y="102"/>
                  </a:lnTo>
                  <a:lnTo>
                    <a:pt x="35984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7258" y="13"/>
                  </a:lnTo>
                  <a:lnTo>
                    <a:pt x="16499" y="1"/>
                  </a:lnTo>
                  <a:lnTo>
                    <a:pt x="15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888025" y="2676850"/>
              <a:ext cx="397325" cy="171475"/>
            </a:xfrm>
            <a:custGeom>
              <a:avLst/>
              <a:gdLst/>
              <a:ahLst/>
              <a:cxnLst/>
              <a:rect l="l" t="t" r="r" b="b"/>
              <a:pathLst>
                <a:path w="15893" h="6859" extrusionOk="0">
                  <a:moveTo>
                    <a:pt x="3797" y="5239"/>
                  </a:moveTo>
                  <a:lnTo>
                    <a:pt x="3911" y="5315"/>
                  </a:lnTo>
                  <a:lnTo>
                    <a:pt x="3898" y="5315"/>
                  </a:lnTo>
                  <a:lnTo>
                    <a:pt x="3797" y="5239"/>
                  </a:lnTo>
                  <a:close/>
                  <a:moveTo>
                    <a:pt x="4379" y="1"/>
                  </a:moveTo>
                  <a:lnTo>
                    <a:pt x="4315" y="13"/>
                  </a:lnTo>
                  <a:lnTo>
                    <a:pt x="4252" y="26"/>
                  </a:lnTo>
                  <a:lnTo>
                    <a:pt x="4202" y="51"/>
                  </a:lnTo>
                  <a:lnTo>
                    <a:pt x="3657" y="406"/>
                  </a:lnTo>
                  <a:lnTo>
                    <a:pt x="3227" y="684"/>
                  </a:lnTo>
                  <a:lnTo>
                    <a:pt x="2810" y="950"/>
                  </a:lnTo>
                  <a:lnTo>
                    <a:pt x="2519" y="1114"/>
                  </a:lnTo>
                  <a:lnTo>
                    <a:pt x="2228" y="1279"/>
                  </a:lnTo>
                  <a:lnTo>
                    <a:pt x="1646" y="1595"/>
                  </a:lnTo>
                  <a:lnTo>
                    <a:pt x="1026" y="1937"/>
                  </a:lnTo>
                  <a:lnTo>
                    <a:pt x="406" y="2266"/>
                  </a:lnTo>
                  <a:lnTo>
                    <a:pt x="241" y="2342"/>
                  </a:lnTo>
                  <a:lnTo>
                    <a:pt x="191" y="2354"/>
                  </a:lnTo>
                  <a:lnTo>
                    <a:pt x="216" y="2354"/>
                  </a:lnTo>
                  <a:lnTo>
                    <a:pt x="165" y="2367"/>
                  </a:lnTo>
                  <a:lnTo>
                    <a:pt x="127" y="2380"/>
                  </a:lnTo>
                  <a:lnTo>
                    <a:pt x="89" y="2405"/>
                  </a:lnTo>
                  <a:lnTo>
                    <a:pt x="51" y="2443"/>
                  </a:lnTo>
                  <a:lnTo>
                    <a:pt x="26" y="2481"/>
                  </a:lnTo>
                  <a:lnTo>
                    <a:pt x="13" y="2531"/>
                  </a:lnTo>
                  <a:lnTo>
                    <a:pt x="1" y="2582"/>
                  </a:lnTo>
                  <a:lnTo>
                    <a:pt x="13" y="2633"/>
                  </a:lnTo>
                  <a:lnTo>
                    <a:pt x="13" y="2671"/>
                  </a:lnTo>
                  <a:lnTo>
                    <a:pt x="39" y="2708"/>
                  </a:lnTo>
                  <a:lnTo>
                    <a:pt x="64" y="2746"/>
                  </a:lnTo>
                  <a:lnTo>
                    <a:pt x="89" y="2784"/>
                  </a:lnTo>
                  <a:lnTo>
                    <a:pt x="153" y="2835"/>
                  </a:lnTo>
                  <a:lnTo>
                    <a:pt x="292" y="2974"/>
                  </a:lnTo>
                  <a:lnTo>
                    <a:pt x="431" y="3113"/>
                  </a:lnTo>
                  <a:lnTo>
                    <a:pt x="697" y="3366"/>
                  </a:lnTo>
                  <a:lnTo>
                    <a:pt x="962" y="3607"/>
                  </a:lnTo>
                  <a:lnTo>
                    <a:pt x="1519" y="4075"/>
                  </a:lnTo>
                  <a:lnTo>
                    <a:pt x="2544" y="4885"/>
                  </a:lnTo>
                  <a:lnTo>
                    <a:pt x="2822" y="5125"/>
                  </a:lnTo>
                  <a:lnTo>
                    <a:pt x="3113" y="5353"/>
                  </a:lnTo>
                  <a:lnTo>
                    <a:pt x="3379" y="5543"/>
                  </a:lnTo>
                  <a:lnTo>
                    <a:pt x="3645" y="5732"/>
                  </a:lnTo>
                  <a:lnTo>
                    <a:pt x="3948" y="5922"/>
                  </a:lnTo>
                  <a:lnTo>
                    <a:pt x="4252" y="6099"/>
                  </a:lnTo>
                  <a:lnTo>
                    <a:pt x="4404" y="6175"/>
                  </a:lnTo>
                  <a:lnTo>
                    <a:pt x="4556" y="6251"/>
                  </a:lnTo>
                  <a:lnTo>
                    <a:pt x="4720" y="6302"/>
                  </a:lnTo>
                  <a:lnTo>
                    <a:pt x="4872" y="6352"/>
                  </a:lnTo>
                  <a:lnTo>
                    <a:pt x="5049" y="6403"/>
                  </a:lnTo>
                  <a:lnTo>
                    <a:pt x="5239" y="6428"/>
                  </a:lnTo>
                  <a:lnTo>
                    <a:pt x="5416" y="6454"/>
                  </a:lnTo>
                  <a:lnTo>
                    <a:pt x="5606" y="6454"/>
                  </a:lnTo>
                  <a:lnTo>
                    <a:pt x="5922" y="6441"/>
                  </a:lnTo>
                  <a:lnTo>
                    <a:pt x="6239" y="6416"/>
                  </a:lnTo>
                  <a:lnTo>
                    <a:pt x="6593" y="6352"/>
                  </a:lnTo>
                  <a:lnTo>
                    <a:pt x="6757" y="6327"/>
                  </a:lnTo>
                  <a:lnTo>
                    <a:pt x="6821" y="6315"/>
                  </a:lnTo>
                  <a:lnTo>
                    <a:pt x="6960" y="6277"/>
                  </a:lnTo>
                  <a:lnTo>
                    <a:pt x="7567" y="6175"/>
                  </a:lnTo>
                  <a:lnTo>
                    <a:pt x="7871" y="6137"/>
                  </a:lnTo>
                  <a:lnTo>
                    <a:pt x="8175" y="6099"/>
                  </a:lnTo>
                  <a:lnTo>
                    <a:pt x="8769" y="6049"/>
                  </a:lnTo>
                  <a:lnTo>
                    <a:pt x="9364" y="5986"/>
                  </a:lnTo>
                  <a:lnTo>
                    <a:pt x="10047" y="5884"/>
                  </a:lnTo>
                  <a:lnTo>
                    <a:pt x="10325" y="5834"/>
                  </a:lnTo>
                  <a:lnTo>
                    <a:pt x="10452" y="5808"/>
                  </a:lnTo>
                  <a:lnTo>
                    <a:pt x="10591" y="5770"/>
                  </a:lnTo>
                  <a:lnTo>
                    <a:pt x="10680" y="5720"/>
                  </a:lnTo>
                  <a:lnTo>
                    <a:pt x="10756" y="5657"/>
                  </a:lnTo>
                  <a:lnTo>
                    <a:pt x="10781" y="5593"/>
                  </a:lnTo>
                  <a:lnTo>
                    <a:pt x="10806" y="5530"/>
                  </a:lnTo>
                  <a:lnTo>
                    <a:pt x="10806" y="5467"/>
                  </a:lnTo>
                  <a:lnTo>
                    <a:pt x="10806" y="5404"/>
                  </a:lnTo>
                  <a:lnTo>
                    <a:pt x="10781" y="5340"/>
                  </a:lnTo>
                  <a:lnTo>
                    <a:pt x="10743" y="5302"/>
                  </a:lnTo>
                  <a:lnTo>
                    <a:pt x="10705" y="5252"/>
                  </a:lnTo>
                  <a:lnTo>
                    <a:pt x="10654" y="5226"/>
                  </a:lnTo>
                  <a:lnTo>
                    <a:pt x="10553" y="5163"/>
                  </a:lnTo>
                  <a:lnTo>
                    <a:pt x="10439" y="5125"/>
                  </a:lnTo>
                  <a:lnTo>
                    <a:pt x="10136" y="5049"/>
                  </a:lnTo>
                  <a:lnTo>
                    <a:pt x="9832" y="4999"/>
                  </a:lnTo>
                  <a:lnTo>
                    <a:pt x="9414" y="4923"/>
                  </a:lnTo>
                  <a:lnTo>
                    <a:pt x="9010" y="4859"/>
                  </a:lnTo>
                  <a:lnTo>
                    <a:pt x="9452" y="4720"/>
                  </a:lnTo>
                  <a:lnTo>
                    <a:pt x="9895" y="4594"/>
                  </a:lnTo>
                  <a:lnTo>
                    <a:pt x="10325" y="4480"/>
                  </a:lnTo>
                  <a:lnTo>
                    <a:pt x="10756" y="4391"/>
                  </a:lnTo>
                  <a:lnTo>
                    <a:pt x="10718" y="4391"/>
                  </a:lnTo>
                  <a:lnTo>
                    <a:pt x="10882" y="4366"/>
                  </a:lnTo>
                  <a:lnTo>
                    <a:pt x="11047" y="4341"/>
                  </a:lnTo>
                  <a:lnTo>
                    <a:pt x="11123" y="4341"/>
                  </a:lnTo>
                  <a:lnTo>
                    <a:pt x="11173" y="4379"/>
                  </a:lnTo>
                  <a:lnTo>
                    <a:pt x="11401" y="4594"/>
                  </a:lnTo>
                  <a:lnTo>
                    <a:pt x="11629" y="4809"/>
                  </a:lnTo>
                  <a:lnTo>
                    <a:pt x="12072" y="5264"/>
                  </a:lnTo>
                  <a:lnTo>
                    <a:pt x="12552" y="5745"/>
                  </a:lnTo>
                  <a:lnTo>
                    <a:pt x="13046" y="6226"/>
                  </a:lnTo>
                  <a:lnTo>
                    <a:pt x="13299" y="6441"/>
                  </a:lnTo>
                  <a:lnTo>
                    <a:pt x="13539" y="6669"/>
                  </a:lnTo>
                  <a:lnTo>
                    <a:pt x="13628" y="6732"/>
                  </a:lnTo>
                  <a:lnTo>
                    <a:pt x="13716" y="6795"/>
                  </a:lnTo>
                  <a:lnTo>
                    <a:pt x="13818" y="6833"/>
                  </a:lnTo>
                  <a:lnTo>
                    <a:pt x="13868" y="6846"/>
                  </a:lnTo>
                  <a:lnTo>
                    <a:pt x="13919" y="6859"/>
                  </a:lnTo>
                  <a:lnTo>
                    <a:pt x="13957" y="6846"/>
                  </a:lnTo>
                  <a:lnTo>
                    <a:pt x="14007" y="6833"/>
                  </a:lnTo>
                  <a:lnTo>
                    <a:pt x="14045" y="6821"/>
                  </a:lnTo>
                  <a:lnTo>
                    <a:pt x="14096" y="6795"/>
                  </a:lnTo>
                  <a:lnTo>
                    <a:pt x="14134" y="6745"/>
                  </a:lnTo>
                  <a:lnTo>
                    <a:pt x="14159" y="6707"/>
                  </a:lnTo>
                  <a:lnTo>
                    <a:pt x="14185" y="6669"/>
                  </a:lnTo>
                  <a:lnTo>
                    <a:pt x="14197" y="6618"/>
                  </a:lnTo>
                  <a:lnTo>
                    <a:pt x="14197" y="6517"/>
                  </a:lnTo>
                  <a:lnTo>
                    <a:pt x="14185" y="6416"/>
                  </a:lnTo>
                  <a:lnTo>
                    <a:pt x="14147" y="6327"/>
                  </a:lnTo>
                  <a:lnTo>
                    <a:pt x="14096" y="6226"/>
                  </a:lnTo>
                  <a:lnTo>
                    <a:pt x="13982" y="6061"/>
                  </a:lnTo>
                  <a:lnTo>
                    <a:pt x="13780" y="5783"/>
                  </a:lnTo>
                  <a:lnTo>
                    <a:pt x="13565" y="5517"/>
                  </a:lnTo>
                  <a:lnTo>
                    <a:pt x="13286" y="5150"/>
                  </a:lnTo>
                  <a:lnTo>
                    <a:pt x="13008" y="4758"/>
                  </a:lnTo>
                  <a:lnTo>
                    <a:pt x="13008" y="4758"/>
                  </a:lnTo>
                  <a:lnTo>
                    <a:pt x="13400" y="5049"/>
                  </a:lnTo>
                  <a:lnTo>
                    <a:pt x="13932" y="5441"/>
                  </a:lnTo>
                  <a:lnTo>
                    <a:pt x="14197" y="5631"/>
                  </a:lnTo>
                  <a:lnTo>
                    <a:pt x="14463" y="5821"/>
                  </a:lnTo>
                  <a:lnTo>
                    <a:pt x="14653" y="5935"/>
                  </a:lnTo>
                  <a:lnTo>
                    <a:pt x="14843" y="6049"/>
                  </a:lnTo>
                  <a:lnTo>
                    <a:pt x="14906" y="6074"/>
                  </a:lnTo>
                  <a:lnTo>
                    <a:pt x="14969" y="6112"/>
                  </a:lnTo>
                  <a:lnTo>
                    <a:pt x="15045" y="6125"/>
                  </a:lnTo>
                  <a:lnTo>
                    <a:pt x="15108" y="6125"/>
                  </a:lnTo>
                  <a:lnTo>
                    <a:pt x="15184" y="6099"/>
                  </a:lnTo>
                  <a:lnTo>
                    <a:pt x="15247" y="6061"/>
                  </a:lnTo>
                  <a:lnTo>
                    <a:pt x="15298" y="6011"/>
                  </a:lnTo>
                  <a:lnTo>
                    <a:pt x="15323" y="5948"/>
                  </a:lnTo>
                  <a:lnTo>
                    <a:pt x="15336" y="5897"/>
                  </a:lnTo>
                  <a:lnTo>
                    <a:pt x="15349" y="5834"/>
                  </a:lnTo>
                  <a:lnTo>
                    <a:pt x="15336" y="5770"/>
                  </a:lnTo>
                  <a:lnTo>
                    <a:pt x="15311" y="5707"/>
                  </a:lnTo>
                  <a:lnTo>
                    <a:pt x="15273" y="5631"/>
                  </a:lnTo>
                  <a:lnTo>
                    <a:pt x="15235" y="5568"/>
                  </a:lnTo>
                  <a:lnTo>
                    <a:pt x="15121" y="5429"/>
                  </a:lnTo>
                  <a:lnTo>
                    <a:pt x="14918" y="5163"/>
                  </a:lnTo>
                  <a:lnTo>
                    <a:pt x="14678" y="4872"/>
                  </a:lnTo>
                  <a:lnTo>
                    <a:pt x="14425" y="4581"/>
                  </a:lnTo>
                  <a:lnTo>
                    <a:pt x="14438" y="4581"/>
                  </a:lnTo>
                  <a:lnTo>
                    <a:pt x="14147" y="4265"/>
                  </a:lnTo>
                  <a:lnTo>
                    <a:pt x="14147" y="4265"/>
                  </a:lnTo>
                  <a:lnTo>
                    <a:pt x="14387" y="4404"/>
                  </a:lnTo>
                  <a:lnTo>
                    <a:pt x="14716" y="4581"/>
                  </a:lnTo>
                  <a:lnTo>
                    <a:pt x="15045" y="4746"/>
                  </a:lnTo>
                  <a:lnTo>
                    <a:pt x="15247" y="4834"/>
                  </a:lnTo>
                  <a:lnTo>
                    <a:pt x="15450" y="4923"/>
                  </a:lnTo>
                  <a:lnTo>
                    <a:pt x="15526" y="4948"/>
                  </a:lnTo>
                  <a:lnTo>
                    <a:pt x="15602" y="4961"/>
                  </a:lnTo>
                  <a:lnTo>
                    <a:pt x="15690" y="4961"/>
                  </a:lnTo>
                  <a:lnTo>
                    <a:pt x="15766" y="4923"/>
                  </a:lnTo>
                  <a:lnTo>
                    <a:pt x="15804" y="4897"/>
                  </a:lnTo>
                  <a:lnTo>
                    <a:pt x="15842" y="4847"/>
                  </a:lnTo>
                  <a:lnTo>
                    <a:pt x="15867" y="4809"/>
                  </a:lnTo>
                  <a:lnTo>
                    <a:pt x="15893" y="4758"/>
                  </a:lnTo>
                  <a:lnTo>
                    <a:pt x="15893" y="4708"/>
                  </a:lnTo>
                  <a:lnTo>
                    <a:pt x="15893" y="4657"/>
                  </a:lnTo>
                  <a:lnTo>
                    <a:pt x="15893" y="4606"/>
                  </a:lnTo>
                  <a:lnTo>
                    <a:pt x="15867" y="4556"/>
                  </a:lnTo>
                  <a:lnTo>
                    <a:pt x="15842" y="4480"/>
                  </a:lnTo>
                  <a:lnTo>
                    <a:pt x="15791" y="4404"/>
                  </a:lnTo>
                  <a:lnTo>
                    <a:pt x="15690" y="4277"/>
                  </a:lnTo>
                  <a:lnTo>
                    <a:pt x="15488" y="4075"/>
                  </a:lnTo>
                  <a:lnTo>
                    <a:pt x="15488" y="3999"/>
                  </a:lnTo>
                  <a:lnTo>
                    <a:pt x="15475" y="3936"/>
                  </a:lnTo>
                  <a:lnTo>
                    <a:pt x="15450" y="3873"/>
                  </a:lnTo>
                  <a:lnTo>
                    <a:pt x="15399" y="3822"/>
                  </a:lnTo>
                  <a:lnTo>
                    <a:pt x="14956" y="3455"/>
                  </a:lnTo>
                  <a:lnTo>
                    <a:pt x="14336" y="2924"/>
                  </a:lnTo>
                  <a:lnTo>
                    <a:pt x="14324" y="2924"/>
                  </a:lnTo>
                  <a:lnTo>
                    <a:pt x="13868" y="2506"/>
                  </a:lnTo>
                  <a:lnTo>
                    <a:pt x="13640" y="2304"/>
                  </a:lnTo>
                  <a:lnTo>
                    <a:pt x="13413" y="2101"/>
                  </a:lnTo>
                  <a:lnTo>
                    <a:pt x="12869" y="1684"/>
                  </a:lnTo>
                  <a:lnTo>
                    <a:pt x="12603" y="1481"/>
                  </a:lnTo>
                  <a:lnTo>
                    <a:pt x="12464" y="1393"/>
                  </a:lnTo>
                  <a:lnTo>
                    <a:pt x="12312" y="1317"/>
                  </a:lnTo>
                  <a:lnTo>
                    <a:pt x="12236" y="1279"/>
                  </a:lnTo>
                  <a:lnTo>
                    <a:pt x="12160" y="1253"/>
                  </a:lnTo>
                  <a:lnTo>
                    <a:pt x="12072" y="1241"/>
                  </a:lnTo>
                  <a:lnTo>
                    <a:pt x="11983" y="1241"/>
                  </a:lnTo>
                  <a:lnTo>
                    <a:pt x="11844" y="1253"/>
                  </a:lnTo>
                  <a:lnTo>
                    <a:pt x="11705" y="1266"/>
                  </a:lnTo>
                  <a:lnTo>
                    <a:pt x="11426" y="1342"/>
                  </a:lnTo>
                  <a:lnTo>
                    <a:pt x="11135" y="1418"/>
                  </a:lnTo>
                  <a:lnTo>
                    <a:pt x="10515" y="1608"/>
                  </a:lnTo>
                  <a:lnTo>
                    <a:pt x="9895" y="1785"/>
                  </a:lnTo>
                  <a:lnTo>
                    <a:pt x="9263" y="2000"/>
                  </a:lnTo>
                  <a:lnTo>
                    <a:pt x="8959" y="2088"/>
                  </a:lnTo>
                  <a:lnTo>
                    <a:pt x="8655" y="2177"/>
                  </a:lnTo>
                  <a:lnTo>
                    <a:pt x="8377" y="2240"/>
                  </a:lnTo>
                  <a:lnTo>
                    <a:pt x="8390" y="2240"/>
                  </a:lnTo>
                  <a:lnTo>
                    <a:pt x="8187" y="2278"/>
                  </a:lnTo>
                  <a:lnTo>
                    <a:pt x="7972" y="2291"/>
                  </a:lnTo>
                  <a:lnTo>
                    <a:pt x="7770" y="2304"/>
                  </a:lnTo>
                  <a:lnTo>
                    <a:pt x="7567" y="2304"/>
                  </a:lnTo>
                  <a:lnTo>
                    <a:pt x="7403" y="2278"/>
                  </a:lnTo>
                  <a:lnTo>
                    <a:pt x="7238" y="2228"/>
                  </a:lnTo>
                  <a:lnTo>
                    <a:pt x="7048" y="2152"/>
                  </a:lnTo>
                  <a:lnTo>
                    <a:pt x="6874" y="2070"/>
                  </a:lnTo>
                  <a:lnTo>
                    <a:pt x="6874" y="2070"/>
                  </a:lnTo>
                  <a:lnTo>
                    <a:pt x="6631" y="1937"/>
                  </a:lnTo>
                  <a:lnTo>
                    <a:pt x="6378" y="1785"/>
                  </a:lnTo>
                  <a:lnTo>
                    <a:pt x="6125" y="1595"/>
                  </a:lnTo>
                  <a:lnTo>
                    <a:pt x="5884" y="1405"/>
                  </a:lnTo>
                  <a:lnTo>
                    <a:pt x="5378" y="962"/>
                  </a:lnTo>
                  <a:lnTo>
                    <a:pt x="5138" y="747"/>
                  </a:lnTo>
                  <a:lnTo>
                    <a:pt x="4910" y="507"/>
                  </a:lnTo>
                  <a:lnTo>
                    <a:pt x="4746" y="304"/>
                  </a:lnTo>
                  <a:lnTo>
                    <a:pt x="4594" y="102"/>
                  </a:lnTo>
                  <a:lnTo>
                    <a:pt x="4556" y="64"/>
                  </a:lnTo>
                  <a:lnTo>
                    <a:pt x="4518" y="39"/>
                  </a:lnTo>
                  <a:lnTo>
                    <a:pt x="4480" y="1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5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087950" y="2795475"/>
              <a:ext cx="24700" cy="4775"/>
            </a:xfrm>
            <a:custGeom>
              <a:avLst/>
              <a:gdLst/>
              <a:ahLst/>
              <a:cxnLst/>
              <a:rect l="l" t="t" r="r" b="b"/>
              <a:pathLst>
                <a:path w="988" h="191" extrusionOk="0">
                  <a:moveTo>
                    <a:pt x="443" y="1"/>
                  </a:moveTo>
                  <a:lnTo>
                    <a:pt x="89" y="13"/>
                  </a:lnTo>
                  <a:lnTo>
                    <a:pt x="51" y="13"/>
                  </a:lnTo>
                  <a:lnTo>
                    <a:pt x="26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26" y="165"/>
                  </a:lnTo>
                  <a:lnTo>
                    <a:pt x="51" y="178"/>
                  </a:lnTo>
                  <a:lnTo>
                    <a:pt x="89" y="190"/>
                  </a:lnTo>
                  <a:lnTo>
                    <a:pt x="456" y="178"/>
                  </a:lnTo>
                  <a:lnTo>
                    <a:pt x="899" y="178"/>
                  </a:lnTo>
                  <a:lnTo>
                    <a:pt x="924" y="165"/>
                  </a:lnTo>
                  <a:lnTo>
                    <a:pt x="962" y="152"/>
                  </a:lnTo>
                  <a:lnTo>
                    <a:pt x="975" y="127"/>
                  </a:lnTo>
                  <a:lnTo>
                    <a:pt x="987" y="89"/>
                  </a:lnTo>
                  <a:lnTo>
                    <a:pt x="975" y="51"/>
                  </a:lnTo>
                  <a:lnTo>
                    <a:pt x="962" y="26"/>
                  </a:lnTo>
                  <a:lnTo>
                    <a:pt x="924" y="13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183800" y="2766375"/>
              <a:ext cx="22475" cy="21850"/>
            </a:xfrm>
            <a:custGeom>
              <a:avLst/>
              <a:gdLst/>
              <a:ahLst/>
              <a:cxnLst/>
              <a:rect l="l" t="t" r="r" b="b"/>
              <a:pathLst>
                <a:path w="899" h="874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8"/>
                  </a:lnTo>
                  <a:lnTo>
                    <a:pt x="0" y="76"/>
                  </a:lnTo>
                  <a:lnTo>
                    <a:pt x="13" y="102"/>
                  </a:lnTo>
                  <a:lnTo>
                    <a:pt x="25" y="140"/>
                  </a:lnTo>
                  <a:lnTo>
                    <a:pt x="89" y="203"/>
                  </a:lnTo>
                  <a:lnTo>
                    <a:pt x="165" y="292"/>
                  </a:lnTo>
                  <a:lnTo>
                    <a:pt x="342" y="469"/>
                  </a:lnTo>
                  <a:lnTo>
                    <a:pt x="544" y="658"/>
                  </a:lnTo>
                  <a:lnTo>
                    <a:pt x="747" y="848"/>
                  </a:lnTo>
                  <a:lnTo>
                    <a:pt x="785" y="874"/>
                  </a:lnTo>
                  <a:lnTo>
                    <a:pt x="848" y="874"/>
                  </a:lnTo>
                  <a:lnTo>
                    <a:pt x="873" y="848"/>
                  </a:lnTo>
                  <a:lnTo>
                    <a:pt x="898" y="823"/>
                  </a:lnTo>
                  <a:lnTo>
                    <a:pt x="898" y="785"/>
                  </a:lnTo>
                  <a:lnTo>
                    <a:pt x="898" y="760"/>
                  </a:lnTo>
                  <a:lnTo>
                    <a:pt x="873" y="722"/>
                  </a:lnTo>
                  <a:lnTo>
                    <a:pt x="671" y="545"/>
                  </a:lnTo>
                  <a:lnTo>
                    <a:pt x="481" y="355"/>
                  </a:lnTo>
                  <a:lnTo>
                    <a:pt x="316" y="190"/>
                  </a:lnTo>
                  <a:lnTo>
                    <a:pt x="165" y="2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198350" y="2747075"/>
              <a:ext cx="37650" cy="30075"/>
            </a:xfrm>
            <a:custGeom>
              <a:avLst/>
              <a:gdLst/>
              <a:ahLst/>
              <a:cxnLst/>
              <a:rect l="l" t="t" r="r" b="b"/>
              <a:pathLst>
                <a:path w="1506" h="1203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9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63" y="165"/>
                  </a:lnTo>
                  <a:lnTo>
                    <a:pt x="114" y="216"/>
                  </a:lnTo>
                  <a:lnTo>
                    <a:pt x="241" y="292"/>
                  </a:lnTo>
                  <a:lnTo>
                    <a:pt x="494" y="482"/>
                  </a:lnTo>
                  <a:lnTo>
                    <a:pt x="936" y="823"/>
                  </a:lnTo>
                  <a:lnTo>
                    <a:pt x="1367" y="1190"/>
                  </a:lnTo>
                  <a:lnTo>
                    <a:pt x="1392" y="1203"/>
                  </a:lnTo>
                  <a:lnTo>
                    <a:pt x="1417" y="1203"/>
                  </a:lnTo>
                  <a:lnTo>
                    <a:pt x="1455" y="1190"/>
                  </a:lnTo>
                  <a:lnTo>
                    <a:pt x="1493" y="1165"/>
                  </a:lnTo>
                  <a:lnTo>
                    <a:pt x="1506" y="1139"/>
                  </a:lnTo>
                  <a:lnTo>
                    <a:pt x="1506" y="1101"/>
                  </a:lnTo>
                  <a:lnTo>
                    <a:pt x="1493" y="1076"/>
                  </a:lnTo>
                  <a:lnTo>
                    <a:pt x="1468" y="1051"/>
                  </a:lnTo>
                  <a:lnTo>
                    <a:pt x="1025" y="671"/>
                  </a:lnTo>
                  <a:lnTo>
                    <a:pt x="582" y="317"/>
                  </a:lnTo>
                  <a:lnTo>
                    <a:pt x="354" y="165"/>
                  </a:lnTo>
                  <a:lnTo>
                    <a:pt x="241" y="89"/>
                  </a:lnTo>
                  <a:lnTo>
                    <a:pt x="152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242750" y="1393875"/>
              <a:ext cx="460250" cy="334375"/>
            </a:xfrm>
            <a:custGeom>
              <a:avLst/>
              <a:gdLst/>
              <a:ahLst/>
              <a:cxnLst/>
              <a:rect l="l" t="t" r="r" b="b"/>
              <a:pathLst>
                <a:path w="18410" h="13375" extrusionOk="0">
                  <a:moveTo>
                    <a:pt x="11312" y="0"/>
                  </a:moveTo>
                  <a:lnTo>
                    <a:pt x="11008" y="13"/>
                  </a:lnTo>
                  <a:lnTo>
                    <a:pt x="10970" y="13"/>
                  </a:lnTo>
                  <a:lnTo>
                    <a:pt x="10173" y="64"/>
                  </a:lnTo>
                  <a:lnTo>
                    <a:pt x="9426" y="127"/>
                  </a:lnTo>
                  <a:lnTo>
                    <a:pt x="8579" y="203"/>
                  </a:lnTo>
                  <a:lnTo>
                    <a:pt x="8351" y="228"/>
                  </a:lnTo>
                  <a:lnTo>
                    <a:pt x="6985" y="367"/>
                  </a:lnTo>
                  <a:lnTo>
                    <a:pt x="6896" y="380"/>
                  </a:lnTo>
                  <a:lnTo>
                    <a:pt x="6149" y="468"/>
                  </a:lnTo>
                  <a:lnTo>
                    <a:pt x="5403" y="557"/>
                  </a:lnTo>
                  <a:lnTo>
                    <a:pt x="5023" y="620"/>
                  </a:lnTo>
                  <a:lnTo>
                    <a:pt x="4644" y="684"/>
                  </a:lnTo>
                  <a:lnTo>
                    <a:pt x="4264" y="759"/>
                  </a:lnTo>
                  <a:lnTo>
                    <a:pt x="3872" y="848"/>
                  </a:lnTo>
                  <a:lnTo>
                    <a:pt x="3796" y="873"/>
                  </a:lnTo>
                  <a:lnTo>
                    <a:pt x="3480" y="949"/>
                  </a:lnTo>
                  <a:lnTo>
                    <a:pt x="3163" y="1050"/>
                  </a:lnTo>
                  <a:lnTo>
                    <a:pt x="2784" y="1177"/>
                  </a:lnTo>
                  <a:lnTo>
                    <a:pt x="2455" y="1304"/>
                  </a:lnTo>
                  <a:lnTo>
                    <a:pt x="2088" y="1468"/>
                  </a:lnTo>
                  <a:lnTo>
                    <a:pt x="1759" y="1645"/>
                  </a:lnTo>
                  <a:lnTo>
                    <a:pt x="1481" y="1810"/>
                  </a:lnTo>
                  <a:lnTo>
                    <a:pt x="1177" y="2012"/>
                  </a:lnTo>
                  <a:lnTo>
                    <a:pt x="936" y="2189"/>
                  </a:lnTo>
                  <a:lnTo>
                    <a:pt x="709" y="2392"/>
                  </a:lnTo>
                  <a:lnTo>
                    <a:pt x="709" y="2392"/>
                  </a:lnTo>
                  <a:lnTo>
                    <a:pt x="734" y="2354"/>
                  </a:lnTo>
                  <a:lnTo>
                    <a:pt x="848" y="2151"/>
                  </a:lnTo>
                  <a:lnTo>
                    <a:pt x="949" y="2025"/>
                  </a:lnTo>
                  <a:lnTo>
                    <a:pt x="1050" y="1886"/>
                  </a:lnTo>
                  <a:lnTo>
                    <a:pt x="1202" y="1734"/>
                  </a:lnTo>
                  <a:lnTo>
                    <a:pt x="1367" y="1582"/>
                  </a:lnTo>
                  <a:lnTo>
                    <a:pt x="1607" y="1379"/>
                  </a:lnTo>
                  <a:lnTo>
                    <a:pt x="1835" y="1190"/>
                  </a:lnTo>
                  <a:lnTo>
                    <a:pt x="2075" y="1013"/>
                  </a:lnTo>
                  <a:lnTo>
                    <a:pt x="2328" y="823"/>
                  </a:lnTo>
                  <a:lnTo>
                    <a:pt x="2316" y="835"/>
                  </a:lnTo>
                  <a:lnTo>
                    <a:pt x="2455" y="747"/>
                  </a:lnTo>
                  <a:lnTo>
                    <a:pt x="2594" y="658"/>
                  </a:lnTo>
                  <a:lnTo>
                    <a:pt x="2607" y="658"/>
                  </a:lnTo>
                  <a:lnTo>
                    <a:pt x="2683" y="620"/>
                  </a:lnTo>
                  <a:lnTo>
                    <a:pt x="2733" y="570"/>
                  </a:lnTo>
                  <a:lnTo>
                    <a:pt x="2758" y="506"/>
                  </a:lnTo>
                  <a:lnTo>
                    <a:pt x="2771" y="430"/>
                  </a:lnTo>
                  <a:lnTo>
                    <a:pt x="2771" y="380"/>
                  </a:lnTo>
                  <a:lnTo>
                    <a:pt x="2758" y="329"/>
                  </a:lnTo>
                  <a:lnTo>
                    <a:pt x="2733" y="291"/>
                  </a:lnTo>
                  <a:lnTo>
                    <a:pt x="2708" y="253"/>
                  </a:lnTo>
                  <a:lnTo>
                    <a:pt x="2670" y="215"/>
                  </a:lnTo>
                  <a:lnTo>
                    <a:pt x="2632" y="203"/>
                  </a:lnTo>
                  <a:lnTo>
                    <a:pt x="2581" y="177"/>
                  </a:lnTo>
                  <a:lnTo>
                    <a:pt x="2531" y="177"/>
                  </a:lnTo>
                  <a:lnTo>
                    <a:pt x="2467" y="190"/>
                  </a:lnTo>
                  <a:lnTo>
                    <a:pt x="2417" y="203"/>
                  </a:lnTo>
                  <a:lnTo>
                    <a:pt x="2303" y="253"/>
                  </a:lnTo>
                  <a:lnTo>
                    <a:pt x="2075" y="405"/>
                  </a:lnTo>
                  <a:lnTo>
                    <a:pt x="1873" y="544"/>
                  </a:lnTo>
                  <a:lnTo>
                    <a:pt x="1632" y="721"/>
                  </a:lnTo>
                  <a:lnTo>
                    <a:pt x="1582" y="759"/>
                  </a:lnTo>
                  <a:lnTo>
                    <a:pt x="1341" y="962"/>
                  </a:lnTo>
                  <a:lnTo>
                    <a:pt x="1088" y="1152"/>
                  </a:lnTo>
                  <a:lnTo>
                    <a:pt x="861" y="1367"/>
                  </a:lnTo>
                  <a:lnTo>
                    <a:pt x="645" y="1595"/>
                  </a:lnTo>
                  <a:lnTo>
                    <a:pt x="519" y="1759"/>
                  </a:lnTo>
                  <a:lnTo>
                    <a:pt x="405" y="1911"/>
                  </a:lnTo>
                  <a:lnTo>
                    <a:pt x="316" y="2063"/>
                  </a:lnTo>
                  <a:lnTo>
                    <a:pt x="241" y="2227"/>
                  </a:lnTo>
                  <a:lnTo>
                    <a:pt x="177" y="2379"/>
                  </a:lnTo>
                  <a:lnTo>
                    <a:pt x="127" y="2556"/>
                  </a:lnTo>
                  <a:lnTo>
                    <a:pt x="89" y="2733"/>
                  </a:lnTo>
                  <a:lnTo>
                    <a:pt x="51" y="2910"/>
                  </a:lnTo>
                  <a:lnTo>
                    <a:pt x="25" y="3189"/>
                  </a:lnTo>
                  <a:lnTo>
                    <a:pt x="13" y="3454"/>
                  </a:lnTo>
                  <a:lnTo>
                    <a:pt x="0" y="3518"/>
                  </a:lnTo>
                  <a:lnTo>
                    <a:pt x="0" y="3581"/>
                  </a:lnTo>
                  <a:lnTo>
                    <a:pt x="13" y="3632"/>
                  </a:lnTo>
                  <a:lnTo>
                    <a:pt x="38" y="3872"/>
                  </a:lnTo>
                  <a:lnTo>
                    <a:pt x="76" y="4087"/>
                  </a:lnTo>
                  <a:lnTo>
                    <a:pt x="127" y="4328"/>
                  </a:lnTo>
                  <a:lnTo>
                    <a:pt x="190" y="4555"/>
                  </a:lnTo>
                  <a:lnTo>
                    <a:pt x="291" y="4859"/>
                  </a:lnTo>
                  <a:lnTo>
                    <a:pt x="342" y="5011"/>
                  </a:lnTo>
                  <a:lnTo>
                    <a:pt x="456" y="5365"/>
                  </a:lnTo>
                  <a:lnTo>
                    <a:pt x="532" y="5669"/>
                  </a:lnTo>
                  <a:lnTo>
                    <a:pt x="595" y="6036"/>
                  </a:lnTo>
                  <a:lnTo>
                    <a:pt x="633" y="6441"/>
                  </a:lnTo>
                  <a:lnTo>
                    <a:pt x="645" y="6732"/>
                  </a:lnTo>
                  <a:lnTo>
                    <a:pt x="645" y="7061"/>
                  </a:lnTo>
                  <a:lnTo>
                    <a:pt x="645" y="7339"/>
                  </a:lnTo>
                  <a:lnTo>
                    <a:pt x="633" y="7756"/>
                  </a:lnTo>
                  <a:lnTo>
                    <a:pt x="645" y="7972"/>
                  </a:lnTo>
                  <a:lnTo>
                    <a:pt x="658" y="8187"/>
                  </a:lnTo>
                  <a:lnTo>
                    <a:pt x="683" y="8364"/>
                  </a:lnTo>
                  <a:lnTo>
                    <a:pt x="709" y="8528"/>
                  </a:lnTo>
                  <a:lnTo>
                    <a:pt x="759" y="8693"/>
                  </a:lnTo>
                  <a:lnTo>
                    <a:pt x="797" y="8845"/>
                  </a:lnTo>
                  <a:lnTo>
                    <a:pt x="861" y="9022"/>
                  </a:lnTo>
                  <a:lnTo>
                    <a:pt x="949" y="9199"/>
                  </a:lnTo>
                  <a:lnTo>
                    <a:pt x="1038" y="9363"/>
                  </a:lnTo>
                  <a:lnTo>
                    <a:pt x="1139" y="9528"/>
                  </a:lnTo>
                  <a:lnTo>
                    <a:pt x="1240" y="9680"/>
                  </a:lnTo>
                  <a:lnTo>
                    <a:pt x="1354" y="9831"/>
                  </a:lnTo>
                  <a:lnTo>
                    <a:pt x="1620" y="10148"/>
                  </a:lnTo>
                  <a:lnTo>
                    <a:pt x="1759" y="10287"/>
                  </a:lnTo>
                  <a:lnTo>
                    <a:pt x="1873" y="10401"/>
                  </a:lnTo>
                  <a:lnTo>
                    <a:pt x="1999" y="10502"/>
                  </a:lnTo>
                  <a:lnTo>
                    <a:pt x="2113" y="10591"/>
                  </a:lnTo>
                  <a:lnTo>
                    <a:pt x="2240" y="10667"/>
                  </a:lnTo>
                  <a:lnTo>
                    <a:pt x="2379" y="10730"/>
                  </a:lnTo>
                  <a:lnTo>
                    <a:pt x="2518" y="10768"/>
                  </a:lnTo>
                  <a:lnTo>
                    <a:pt x="2657" y="10780"/>
                  </a:lnTo>
                  <a:lnTo>
                    <a:pt x="2809" y="10780"/>
                  </a:lnTo>
                  <a:lnTo>
                    <a:pt x="2936" y="10755"/>
                  </a:lnTo>
                  <a:lnTo>
                    <a:pt x="3100" y="10742"/>
                  </a:lnTo>
                  <a:lnTo>
                    <a:pt x="3227" y="10742"/>
                  </a:lnTo>
                  <a:lnTo>
                    <a:pt x="3290" y="10780"/>
                  </a:lnTo>
                  <a:lnTo>
                    <a:pt x="3391" y="10844"/>
                  </a:lnTo>
                  <a:lnTo>
                    <a:pt x="3518" y="10932"/>
                  </a:lnTo>
                  <a:lnTo>
                    <a:pt x="3632" y="11021"/>
                  </a:lnTo>
                  <a:lnTo>
                    <a:pt x="3821" y="11122"/>
                  </a:lnTo>
                  <a:lnTo>
                    <a:pt x="3998" y="11198"/>
                  </a:lnTo>
                  <a:lnTo>
                    <a:pt x="4138" y="11236"/>
                  </a:lnTo>
                  <a:lnTo>
                    <a:pt x="4289" y="11249"/>
                  </a:lnTo>
                  <a:lnTo>
                    <a:pt x="4416" y="11236"/>
                  </a:lnTo>
                  <a:lnTo>
                    <a:pt x="4555" y="11223"/>
                  </a:lnTo>
                  <a:lnTo>
                    <a:pt x="4694" y="11185"/>
                  </a:lnTo>
                  <a:lnTo>
                    <a:pt x="4758" y="11173"/>
                  </a:lnTo>
                  <a:lnTo>
                    <a:pt x="4947" y="11147"/>
                  </a:lnTo>
                  <a:lnTo>
                    <a:pt x="5036" y="11147"/>
                  </a:lnTo>
                  <a:lnTo>
                    <a:pt x="5175" y="11173"/>
                  </a:lnTo>
                  <a:lnTo>
                    <a:pt x="5314" y="11211"/>
                  </a:lnTo>
                  <a:lnTo>
                    <a:pt x="5529" y="11299"/>
                  </a:lnTo>
                  <a:lnTo>
                    <a:pt x="5732" y="11413"/>
                  </a:lnTo>
                  <a:lnTo>
                    <a:pt x="5934" y="11540"/>
                  </a:lnTo>
                  <a:lnTo>
                    <a:pt x="6149" y="11691"/>
                  </a:lnTo>
                  <a:lnTo>
                    <a:pt x="6504" y="11982"/>
                  </a:lnTo>
                  <a:lnTo>
                    <a:pt x="6681" y="12122"/>
                  </a:lnTo>
                  <a:lnTo>
                    <a:pt x="6807" y="12235"/>
                  </a:lnTo>
                  <a:lnTo>
                    <a:pt x="6947" y="12337"/>
                  </a:lnTo>
                  <a:lnTo>
                    <a:pt x="7098" y="12438"/>
                  </a:lnTo>
                  <a:lnTo>
                    <a:pt x="7263" y="12526"/>
                  </a:lnTo>
                  <a:lnTo>
                    <a:pt x="7440" y="12602"/>
                  </a:lnTo>
                  <a:lnTo>
                    <a:pt x="7592" y="12653"/>
                  </a:lnTo>
                  <a:lnTo>
                    <a:pt x="7756" y="12678"/>
                  </a:lnTo>
                  <a:lnTo>
                    <a:pt x="7921" y="12716"/>
                  </a:lnTo>
                  <a:lnTo>
                    <a:pt x="8035" y="12729"/>
                  </a:lnTo>
                  <a:lnTo>
                    <a:pt x="8490" y="12805"/>
                  </a:lnTo>
                  <a:lnTo>
                    <a:pt x="8705" y="12855"/>
                  </a:lnTo>
                  <a:lnTo>
                    <a:pt x="8920" y="12919"/>
                  </a:lnTo>
                  <a:lnTo>
                    <a:pt x="8933" y="12931"/>
                  </a:lnTo>
                  <a:lnTo>
                    <a:pt x="9275" y="13071"/>
                  </a:lnTo>
                  <a:lnTo>
                    <a:pt x="9616" y="13197"/>
                  </a:lnTo>
                  <a:lnTo>
                    <a:pt x="9831" y="13273"/>
                  </a:lnTo>
                  <a:lnTo>
                    <a:pt x="10034" y="13324"/>
                  </a:lnTo>
                  <a:lnTo>
                    <a:pt x="10224" y="13362"/>
                  </a:lnTo>
                  <a:lnTo>
                    <a:pt x="10401" y="13374"/>
                  </a:lnTo>
                  <a:lnTo>
                    <a:pt x="10641" y="13374"/>
                  </a:lnTo>
                  <a:lnTo>
                    <a:pt x="10793" y="13349"/>
                  </a:lnTo>
                  <a:lnTo>
                    <a:pt x="10945" y="13324"/>
                  </a:lnTo>
                  <a:lnTo>
                    <a:pt x="11109" y="13286"/>
                  </a:lnTo>
                  <a:lnTo>
                    <a:pt x="11350" y="13222"/>
                  </a:lnTo>
                  <a:lnTo>
                    <a:pt x="11717" y="13121"/>
                  </a:lnTo>
                  <a:lnTo>
                    <a:pt x="11729" y="13121"/>
                  </a:lnTo>
                  <a:lnTo>
                    <a:pt x="11932" y="13096"/>
                  </a:lnTo>
                  <a:lnTo>
                    <a:pt x="12172" y="13096"/>
                  </a:lnTo>
                  <a:lnTo>
                    <a:pt x="12450" y="13134"/>
                  </a:lnTo>
                  <a:lnTo>
                    <a:pt x="12729" y="13159"/>
                  </a:lnTo>
                  <a:lnTo>
                    <a:pt x="13007" y="13172"/>
                  </a:lnTo>
                  <a:lnTo>
                    <a:pt x="13083" y="13172"/>
                  </a:lnTo>
                  <a:lnTo>
                    <a:pt x="13260" y="13159"/>
                  </a:lnTo>
                  <a:lnTo>
                    <a:pt x="13450" y="13121"/>
                  </a:lnTo>
                  <a:lnTo>
                    <a:pt x="13615" y="13083"/>
                  </a:lnTo>
                  <a:lnTo>
                    <a:pt x="13779" y="13033"/>
                  </a:lnTo>
                  <a:lnTo>
                    <a:pt x="13944" y="12969"/>
                  </a:lnTo>
                  <a:lnTo>
                    <a:pt x="14108" y="12893"/>
                  </a:lnTo>
                  <a:lnTo>
                    <a:pt x="14386" y="12754"/>
                  </a:lnTo>
                  <a:lnTo>
                    <a:pt x="14601" y="12640"/>
                  </a:lnTo>
                  <a:lnTo>
                    <a:pt x="14817" y="12552"/>
                  </a:lnTo>
                  <a:lnTo>
                    <a:pt x="14930" y="12514"/>
                  </a:lnTo>
                  <a:lnTo>
                    <a:pt x="15006" y="12501"/>
                  </a:lnTo>
                  <a:lnTo>
                    <a:pt x="15133" y="12501"/>
                  </a:lnTo>
                  <a:lnTo>
                    <a:pt x="15234" y="12514"/>
                  </a:lnTo>
                  <a:lnTo>
                    <a:pt x="15449" y="12526"/>
                  </a:lnTo>
                  <a:lnTo>
                    <a:pt x="15538" y="12526"/>
                  </a:lnTo>
                  <a:lnTo>
                    <a:pt x="15664" y="12501"/>
                  </a:lnTo>
                  <a:lnTo>
                    <a:pt x="15803" y="12451"/>
                  </a:lnTo>
                  <a:lnTo>
                    <a:pt x="15955" y="12387"/>
                  </a:lnTo>
                  <a:lnTo>
                    <a:pt x="16107" y="12286"/>
                  </a:lnTo>
                  <a:lnTo>
                    <a:pt x="16246" y="12172"/>
                  </a:lnTo>
                  <a:lnTo>
                    <a:pt x="16386" y="12058"/>
                  </a:lnTo>
                  <a:lnTo>
                    <a:pt x="16512" y="11944"/>
                  </a:lnTo>
                  <a:lnTo>
                    <a:pt x="16651" y="11805"/>
                  </a:lnTo>
                  <a:lnTo>
                    <a:pt x="16765" y="11666"/>
                  </a:lnTo>
                  <a:lnTo>
                    <a:pt x="16892" y="11514"/>
                  </a:lnTo>
                  <a:lnTo>
                    <a:pt x="17018" y="11350"/>
                  </a:lnTo>
                  <a:lnTo>
                    <a:pt x="17132" y="11185"/>
                  </a:lnTo>
                  <a:lnTo>
                    <a:pt x="17347" y="10818"/>
                  </a:lnTo>
                  <a:lnTo>
                    <a:pt x="17448" y="10641"/>
                  </a:lnTo>
                  <a:lnTo>
                    <a:pt x="17537" y="10451"/>
                  </a:lnTo>
                  <a:lnTo>
                    <a:pt x="17701" y="10110"/>
                  </a:lnTo>
                  <a:lnTo>
                    <a:pt x="17853" y="9743"/>
                  </a:lnTo>
                  <a:lnTo>
                    <a:pt x="17992" y="9363"/>
                  </a:lnTo>
                  <a:lnTo>
                    <a:pt x="18119" y="8946"/>
                  </a:lnTo>
                  <a:lnTo>
                    <a:pt x="18182" y="8731"/>
                  </a:lnTo>
                  <a:lnTo>
                    <a:pt x="18233" y="8516"/>
                  </a:lnTo>
                  <a:lnTo>
                    <a:pt x="18309" y="8136"/>
                  </a:lnTo>
                  <a:lnTo>
                    <a:pt x="18334" y="7972"/>
                  </a:lnTo>
                  <a:lnTo>
                    <a:pt x="18347" y="7908"/>
                  </a:lnTo>
                  <a:lnTo>
                    <a:pt x="18372" y="7756"/>
                  </a:lnTo>
                  <a:lnTo>
                    <a:pt x="18385" y="7655"/>
                  </a:lnTo>
                  <a:lnTo>
                    <a:pt x="18397" y="7364"/>
                  </a:lnTo>
                  <a:lnTo>
                    <a:pt x="18410" y="7301"/>
                  </a:lnTo>
                  <a:lnTo>
                    <a:pt x="18410" y="6947"/>
                  </a:lnTo>
                  <a:lnTo>
                    <a:pt x="18397" y="6529"/>
                  </a:lnTo>
                  <a:lnTo>
                    <a:pt x="18372" y="6086"/>
                  </a:lnTo>
                  <a:lnTo>
                    <a:pt x="18309" y="5669"/>
                  </a:lnTo>
                  <a:lnTo>
                    <a:pt x="18271" y="5454"/>
                  </a:lnTo>
                  <a:lnTo>
                    <a:pt x="18233" y="5251"/>
                  </a:lnTo>
                  <a:lnTo>
                    <a:pt x="18144" y="4846"/>
                  </a:lnTo>
                  <a:lnTo>
                    <a:pt x="18056" y="4581"/>
                  </a:lnTo>
                  <a:lnTo>
                    <a:pt x="18030" y="4467"/>
                  </a:lnTo>
                  <a:lnTo>
                    <a:pt x="17980" y="4340"/>
                  </a:lnTo>
                  <a:lnTo>
                    <a:pt x="17967" y="4290"/>
                  </a:lnTo>
                  <a:lnTo>
                    <a:pt x="17942" y="4226"/>
                  </a:lnTo>
                  <a:lnTo>
                    <a:pt x="17904" y="4087"/>
                  </a:lnTo>
                  <a:lnTo>
                    <a:pt x="17815" y="3885"/>
                  </a:lnTo>
                  <a:lnTo>
                    <a:pt x="17790" y="3847"/>
                  </a:lnTo>
                  <a:lnTo>
                    <a:pt x="17752" y="3745"/>
                  </a:lnTo>
                  <a:lnTo>
                    <a:pt x="17701" y="3632"/>
                  </a:lnTo>
                  <a:lnTo>
                    <a:pt x="17562" y="3366"/>
                  </a:lnTo>
                  <a:lnTo>
                    <a:pt x="17360" y="3012"/>
                  </a:lnTo>
                  <a:lnTo>
                    <a:pt x="17259" y="2834"/>
                  </a:lnTo>
                  <a:lnTo>
                    <a:pt x="17132" y="2670"/>
                  </a:lnTo>
                  <a:lnTo>
                    <a:pt x="17094" y="2619"/>
                  </a:lnTo>
                  <a:lnTo>
                    <a:pt x="16993" y="2480"/>
                  </a:lnTo>
                  <a:lnTo>
                    <a:pt x="16892" y="2341"/>
                  </a:lnTo>
                  <a:lnTo>
                    <a:pt x="16841" y="2290"/>
                  </a:lnTo>
                  <a:lnTo>
                    <a:pt x="16613" y="2025"/>
                  </a:lnTo>
                  <a:lnTo>
                    <a:pt x="16601" y="2012"/>
                  </a:lnTo>
                  <a:lnTo>
                    <a:pt x="16322" y="1734"/>
                  </a:lnTo>
                  <a:lnTo>
                    <a:pt x="16019" y="1443"/>
                  </a:lnTo>
                  <a:lnTo>
                    <a:pt x="15854" y="1291"/>
                  </a:lnTo>
                  <a:lnTo>
                    <a:pt x="15677" y="1152"/>
                  </a:lnTo>
                  <a:lnTo>
                    <a:pt x="15563" y="1063"/>
                  </a:lnTo>
                  <a:lnTo>
                    <a:pt x="15437" y="975"/>
                  </a:lnTo>
                  <a:lnTo>
                    <a:pt x="15361" y="924"/>
                  </a:lnTo>
                  <a:lnTo>
                    <a:pt x="15247" y="848"/>
                  </a:lnTo>
                  <a:lnTo>
                    <a:pt x="15196" y="823"/>
                  </a:lnTo>
                  <a:lnTo>
                    <a:pt x="15146" y="785"/>
                  </a:lnTo>
                  <a:lnTo>
                    <a:pt x="15006" y="696"/>
                  </a:lnTo>
                  <a:lnTo>
                    <a:pt x="14817" y="608"/>
                  </a:lnTo>
                  <a:lnTo>
                    <a:pt x="14627" y="519"/>
                  </a:lnTo>
                  <a:lnTo>
                    <a:pt x="14437" y="443"/>
                  </a:lnTo>
                  <a:lnTo>
                    <a:pt x="14247" y="367"/>
                  </a:lnTo>
                  <a:lnTo>
                    <a:pt x="14045" y="304"/>
                  </a:lnTo>
                  <a:lnTo>
                    <a:pt x="13994" y="291"/>
                  </a:lnTo>
                  <a:lnTo>
                    <a:pt x="13893" y="266"/>
                  </a:lnTo>
                  <a:lnTo>
                    <a:pt x="13855" y="253"/>
                  </a:lnTo>
                  <a:lnTo>
                    <a:pt x="13741" y="215"/>
                  </a:lnTo>
                  <a:lnTo>
                    <a:pt x="13627" y="190"/>
                  </a:lnTo>
                  <a:lnTo>
                    <a:pt x="13501" y="165"/>
                  </a:lnTo>
                  <a:lnTo>
                    <a:pt x="13450" y="152"/>
                  </a:lnTo>
                  <a:lnTo>
                    <a:pt x="13058" y="89"/>
                  </a:lnTo>
                  <a:lnTo>
                    <a:pt x="13007" y="76"/>
                  </a:lnTo>
                  <a:lnTo>
                    <a:pt x="12653" y="38"/>
                  </a:lnTo>
                  <a:lnTo>
                    <a:pt x="12248" y="13"/>
                  </a:lnTo>
                  <a:lnTo>
                    <a:pt x="11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244325" y="1275875"/>
              <a:ext cx="467225" cy="725675"/>
            </a:xfrm>
            <a:custGeom>
              <a:avLst/>
              <a:gdLst/>
              <a:ahLst/>
              <a:cxnLst/>
              <a:rect l="l" t="t" r="r" b="b"/>
              <a:pathLst>
                <a:path w="18689" h="29027" extrusionOk="0">
                  <a:moveTo>
                    <a:pt x="3872" y="8820"/>
                  </a:moveTo>
                  <a:lnTo>
                    <a:pt x="3885" y="8845"/>
                  </a:lnTo>
                  <a:lnTo>
                    <a:pt x="3872" y="8845"/>
                  </a:lnTo>
                  <a:lnTo>
                    <a:pt x="3872" y="8820"/>
                  </a:lnTo>
                  <a:close/>
                  <a:moveTo>
                    <a:pt x="16968" y="13223"/>
                  </a:moveTo>
                  <a:lnTo>
                    <a:pt x="16968" y="13236"/>
                  </a:lnTo>
                  <a:lnTo>
                    <a:pt x="16961" y="13236"/>
                  </a:lnTo>
                  <a:lnTo>
                    <a:pt x="16968" y="13223"/>
                  </a:lnTo>
                  <a:close/>
                  <a:moveTo>
                    <a:pt x="3885" y="18929"/>
                  </a:moveTo>
                  <a:lnTo>
                    <a:pt x="3822" y="18955"/>
                  </a:lnTo>
                  <a:lnTo>
                    <a:pt x="3834" y="18942"/>
                  </a:lnTo>
                  <a:lnTo>
                    <a:pt x="3860" y="18929"/>
                  </a:lnTo>
                  <a:close/>
                  <a:moveTo>
                    <a:pt x="2329" y="19056"/>
                  </a:moveTo>
                  <a:lnTo>
                    <a:pt x="2480" y="19081"/>
                  </a:lnTo>
                  <a:lnTo>
                    <a:pt x="2480" y="19081"/>
                  </a:lnTo>
                  <a:lnTo>
                    <a:pt x="2316" y="19056"/>
                  </a:lnTo>
                  <a:close/>
                  <a:moveTo>
                    <a:pt x="10490" y="24003"/>
                  </a:moveTo>
                  <a:lnTo>
                    <a:pt x="10490" y="24016"/>
                  </a:lnTo>
                  <a:lnTo>
                    <a:pt x="10376" y="24231"/>
                  </a:lnTo>
                  <a:lnTo>
                    <a:pt x="10490" y="24003"/>
                  </a:lnTo>
                  <a:close/>
                  <a:moveTo>
                    <a:pt x="1633" y="25483"/>
                  </a:moveTo>
                  <a:lnTo>
                    <a:pt x="1709" y="25699"/>
                  </a:lnTo>
                  <a:lnTo>
                    <a:pt x="1696" y="25686"/>
                  </a:lnTo>
                  <a:lnTo>
                    <a:pt x="1633" y="25483"/>
                  </a:lnTo>
                  <a:close/>
                  <a:moveTo>
                    <a:pt x="10958" y="1"/>
                  </a:moveTo>
                  <a:lnTo>
                    <a:pt x="10565" y="26"/>
                  </a:lnTo>
                  <a:lnTo>
                    <a:pt x="10186" y="64"/>
                  </a:lnTo>
                  <a:lnTo>
                    <a:pt x="9794" y="115"/>
                  </a:lnTo>
                  <a:lnTo>
                    <a:pt x="9401" y="191"/>
                  </a:lnTo>
                  <a:lnTo>
                    <a:pt x="9022" y="279"/>
                  </a:lnTo>
                  <a:lnTo>
                    <a:pt x="8655" y="393"/>
                  </a:lnTo>
                  <a:lnTo>
                    <a:pt x="8275" y="520"/>
                  </a:lnTo>
                  <a:lnTo>
                    <a:pt x="7896" y="659"/>
                  </a:lnTo>
                  <a:lnTo>
                    <a:pt x="7529" y="823"/>
                  </a:lnTo>
                  <a:lnTo>
                    <a:pt x="7175" y="1013"/>
                  </a:lnTo>
                  <a:lnTo>
                    <a:pt x="6833" y="1215"/>
                  </a:lnTo>
                  <a:lnTo>
                    <a:pt x="6517" y="1431"/>
                  </a:lnTo>
                  <a:lnTo>
                    <a:pt x="6200" y="1671"/>
                  </a:lnTo>
                  <a:lnTo>
                    <a:pt x="5897" y="1911"/>
                  </a:lnTo>
                  <a:lnTo>
                    <a:pt x="5593" y="2190"/>
                  </a:lnTo>
                  <a:lnTo>
                    <a:pt x="5315" y="2481"/>
                  </a:lnTo>
                  <a:lnTo>
                    <a:pt x="5049" y="2772"/>
                  </a:lnTo>
                  <a:lnTo>
                    <a:pt x="4808" y="3075"/>
                  </a:lnTo>
                  <a:lnTo>
                    <a:pt x="4593" y="3392"/>
                  </a:lnTo>
                  <a:lnTo>
                    <a:pt x="4378" y="3733"/>
                  </a:lnTo>
                  <a:lnTo>
                    <a:pt x="4189" y="4088"/>
                  </a:lnTo>
                  <a:lnTo>
                    <a:pt x="4087" y="4265"/>
                  </a:lnTo>
                  <a:lnTo>
                    <a:pt x="4011" y="4455"/>
                  </a:lnTo>
                  <a:lnTo>
                    <a:pt x="3847" y="4834"/>
                  </a:lnTo>
                  <a:lnTo>
                    <a:pt x="3784" y="5024"/>
                  </a:lnTo>
                  <a:lnTo>
                    <a:pt x="3720" y="5214"/>
                  </a:lnTo>
                  <a:lnTo>
                    <a:pt x="3606" y="5606"/>
                  </a:lnTo>
                  <a:lnTo>
                    <a:pt x="3518" y="6011"/>
                  </a:lnTo>
                  <a:lnTo>
                    <a:pt x="3455" y="6390"/>
                  </a:lnTo>
                  <a:lnTo>
                    <a:pt x="3391" y="6783"/>
                  </a:lnTo>
                  <a:lnTo>
                    <a:pt x="3353" y="7162"/>
                  </a:lnTo>
                  <a:lnTo>
                    <a:pt x="3328" y="7554"/>
                  </a:lnTo>
                  <a:lnTo>
                    <a:pt x="3328" y="7934"/>
                  </a:lnTo>
                  <a:lnTo>
                    <a:pt x="3341" y="8301"/>
                  </a:lnTo>
                  <a:lnTo>
                    <a:pt x="3366" y="8681"/>
                  </a:lnTo>
                  <a:lnTo>
                    <a:pt x="3366" y="8744"/>
                  </a:lnTo>
                  <a:lnTo>
                    <a:pt x="3012" y="8668"/>
                  </a:lnTo>
                  <a:lnTo>
                    <a:pt x="2695" y="8630"/>
                  </a:lnTo>
                  <a:lnTo>
                    <a:pt x="2379" y="8605"/>
                  </a:lnTo>
                  <a:lnTo>
                    <a:pt x="2101" y="8617"/>
                  </a:lnTo>
                  <a:lnTo>
                    <a:pt x="1810" y="8643"/>
                  </a:lnTo>
                  <a:lnTo>
                    <a:pt x="1633" y="8668"/>
                  </a:lnTo>
                  <a:lnTo>
                    <a:pt x="1456" y="8719"/>
                  </a:lnTo>
                  <a:lnTo>
                    <a:pt x="1278" y="8769"/>
                  </a:lnTo>
                  <a:lnTo>
                    <a:pt x="1114" y="8845"/>
                  </a:lnTo>
                  <a:lnTo>
                    <a:pt x="962" y="8946"/>
                  </a:lnTo>
                  <a:lnTo>
                    <a:pt x="823" y="9048"/>
                  </a:lnTo>
                  <a:lnTo>
                    <a:pt x="696" y="9174"/>
                  </a:lnTo>
                  <a:lnTo>
                    <a:pt x="582" y="9326"/>
                  </a:lnTo>
                  <a:lnTo>
                    <a:pt x="507" y="9478"/>
                  </a:lnTo>
                  <a:lnTo>
                    <a:pt x="443" y="9642"/>
                  </a:lnTo>
                  <a:lnTo>
                    <a:pt x="418" y="9819"/>
                  </a:lnTo>
                  <a:lnTo>
                    <a:pt x="418" y="9984"/>
                  </a:lnTo>
                  <a:lnTo>
                    <a:pt x="431" y="10161"/>
                  </a:lnTo>
                  <a:lnTo>
                    <a:pt x="469" y="10325"/>
                  </a:lnTo>
                  <a:lnTo>
                    <a:pt x="532" y="10490"/>
                  </a:lnTo>
                  <a:lnTo>
                    <a:pt x="608" y="10654"/>
                  </a:lnTo>
                  <a:lnTo>
                    <a:pt x="696" y="10794"/>
                  </a:lnTo>
                  <a:lnTo>
                    <a:pt x="810" y="10945"/>
                  </a:lnTo>
                  <a:lnTo>
                    <a:pt x="924" y="11072"/>
                  </a:lnTo>
                  <a:lnTo>
                    <a:pt x="1051" y="11198"/>
                  </a:lnTo>
                  <a:lnTo>
                    <a:pt x="1190" y="11312"/>
                  </a:lnTo>
                  <a:lnTo>
                    <a:pt x="1329" y="11414"/>
                  </a:lnTo>
                  <a:lnTo>
                    <a:pt x="1481" y="11515"/>
                  </a:lnTo>
                  <a:lnTo>
                    <a:pt x="1633" y="11603"/>
                  </a:lnTo>
                  <a:lnTo>
                    <a:pt x="1898" y="11755"/>
                  </a:lnTo>
                  <a:lnTo>
                    <a:pt x="2177" y="11894"/>
                  </a:lnTo>
                  <a:lnTo>
                    <a:pt x="2468" y="12021"/>
                  </a:lnTo>
                  <a:lnTo>
                    <a:pt x="2759" y="12122"/>
                  </a:lnTo>
                  <a:lnTo>
                    <a:pt x="3062" y="12223"/>
                  </a:lnTo>
                  <a:lnTo>
                    <a:pt x="3353" y="12312"/>
                  </a:lnTo>
                  <a:lnTo>
                    <a:pt x="3657" y="12388"/>
                  </a:lnTo>
                  <a:lnTo>
                    <a:pt x="3961" y="12464"/>
                  </a:lnTo>
                  <a:lnTo>
                    <a:pt x="4416" y="12552"/>
                  </a:lnTo>
                  <a:lnTo>
                    <a:pt x="4859" y="12641"/>
                  </a:lnTo>
                  <a:lnTo>
                    <a:pt x="4897" y="12729"/>
                  </a:lnTo>
                  <a:lnTo>
                    <a:pt x="4935" y="12818"/>
                  </a:lnTo>
                  <a:lnTo>
                    <a:pt x="5062" y="13046"/>
                  </a:lnTo>
                  <a:lnTo>
                    <a:pt x="5277" y="13400"/>
                  </a:lnTo>
                  <a:lnTo>
                    <a:pt x="5504" y="13767"/>
                  </a:lnTo>
                  <a:lnTo>
                    <a:pt x="5555" y="13843"/>
                  </a:lnTo>
                  <a:lnTo>
                    <a:pt x="5568" y="13856"/>
                  </a:lnTo>
                  <a:lnTo>
                    <a:pt x="5631" y="13957"/>
                  </a:lnTo>
                  <a:lnTo>
                    <a:pt x="5745" y="14121"/>
                  </a:lnTo>
                  <a:lnTo>
                    <a:pt x="5770" y="14147"/>
                  </a:lnTo>
                  <a:lnTo>
                    <a:pt x="5732" y="14185"/>
                  </a:lnTo>
                  <a:lnTo>
                    <a:pt x="5694" y="14235"/>
                  </a:lnTo>
                  <a:lnTo>
                    <a:pt x="5682" y="14286"/>
                  </a:lnTo>
                  <a:lnTo>
                    <a:pt x="5669" y="14336"/>
                  </a:lnTo>
                  <a:lnTo>
                    <a:pt x="5669" y="14501"/>
                  </a:lnTo>
                  <a:lnTo>
                    <a:pt x="5644" y="14741"/>
                  </a:lnTo>
                  <a:lnTo>
                    <a:pt x="5606" y="14969"/>
                  </a:lnTo>
                  <a:lnTo>
                    <a:pt x="5530" y="15412"/>
                  </a:lnTo>
                  <a:lnTo>
                    <a:pt x="5479" y="15640"/>
                  </a:lnTo>
                  <a:lnTo>
                    <a:pt x="5416" y="15867"/>
                  </a:lnTo>
                  <a:lnTo>
                    <a:pt x="5264" y="16323"/>
                  </a:lnTo>
                  <a:lnTo>
                    <a:pt x="5277" y="16298"/>
                  </a:lnTo>
                  <a:lnTo>
                    <a:pt x="5087" y="16791"/>
                  </a:lnTo>
                  <a:lnTo>
                    <a:pt x="4986" y="17044"/>
                  </a:lnTo>
                  <a:lnTo>
                    <a:pt x="4872" y="17284"/>
                  </a:lnTo>
                  <a:lnTo>
                    <a:pt x="4644" y="17702"/>
                  </a:lnTo>
                  <a:lnTo>
                    <a:pt x="4416" y="18120"/>
                  </a:lnTo>
                  <a:lnTo>
                    <a:pt x="3973" y="18929"/>
                  </a:lnTo>
                  <a:lnTo>
                    <a:pt x="3214" y="18752"/>
                  </a:lnTo>
                  <a:lnTo>
                    <a:pt x="2518" y="18588"/>
                  </a:lnTo>
                  <a:lnTo>
                    <a:pt x="2164" y="18524"/>
                  </a:lnTo>
                  <a:lnTo>
                    <a:pt x="1810" y="18461"/>
                  </a:lnTo>
                  <a:lnTo>
                    <a:pt x="1051" y="18360"/>
                  </a:lnTo>
                  <a:lnTo>
                    <a:pt x="279" y="18246"/>
                  </a:lnTo>
                  <a:lnTo>
                    <a:pt x="178" y="18246"/>
                  </a:lnTo>
                  <a:lnTo>
                    <a:pt x="140" y="18271"/>
                  </a:lnTo>
                  <a:lnTo>
                    <a:pt x="102" y="18297"/>
                  </a:lnTo>
                  <a:lnTo>
                    <a:pt x="64" y="18322"/>
                  </a:lnTo>
                  <a:lnTo>
                    <a:pt x="38" y="18360"/>
                  </a:lnTo>
                  <a:lnTo>
                    <a:pt x="13" y="18411"/>
                  </a:lnTo>
                  <a:lnTo>
                    <a:pt x="0" y="18461"/>
                  </a:lnTo>
                  <a:lnTo>
                    <a:pt x="0" y="18499"/>
                  </a:lnTo>
                  <a:lnTo>
                    <a:pt x="13" y="18550"/>
                  </a:lnTo>
                  <a:lnTo>
                    <a:pt x="26" y="18588"/>
                  </a:lnTo>
                  <a:lnTo>
                    <a:pt x="38" y="18626"/>
                  </a:lnTo>
                  <a:lnTo>
                    <a:pt x="76" y="18664"/>
                  </a:lnTo>
                  <a:lnTo>
                    <a:pt x="102" y="18689"/>
                  </a:lnTo>
                  <a:lnTo>
                    <a:pt x="140" y="18714"/>
                  </a:lnTo>
                  <a:lnTo>
                    <a:pt x="190" y="18727"/>
                  </a:lnTo>
                  <a:lnTo>
                    <a:pt x="190" y="18752"/>
                  </a:lnTo>
                  <a:lnTo>
                    <a:pt x="190" y="19157"/>
                  </a:lnTo>
                  <a:lnTo>
                    <a:pt x="216" y="19942"/>
                  </a:lnTo>
                  <a:lnTo>
                    <a:pt x="253" y="20726"/>
                  </a:lnTo>
                  <a:lnTo>
                    <a:pt x="329" y="21536"/>
                  </a:lnTo>
                  <a:lnTo>
                    <a:pt x="431" y="22358"/>
                  </a:lnTo>
                  <a:lnTo>
                    <a:pt x="494" y="22750"/>
                  </a:lnTo>
                  <a:lnTo>
                    <a:pt x="557" y="23155"/>
                  </a:lnTo>
                  <a:lnTo>
                    <a:pt x="722" y="23940"/>
                  </a:lnTo>
                  <a:lnTo>
                    <a:pt x="899" y="24686"/>
                  </a:lnTo>
                  <a:lnTo>
                    <a:pt x="987" y="25066"/>
                  </a:lnTo>
                  <a:lnTo>
                    <a:pt x="1101" y="25433"/>
                  </a:lnTo>
                  <a:lnTo>
                    <a:pt x="1228" y="25825"/>
                  </a:lnTo>
                  <a:lnTo>
                    <a:pt x="1367" y="26205"/>
                  </a:lnTo>
                  <a:lnTo>
                    <a:pt x="1519" y="26584"/>
                  </a:lnTo>
                  <a:lnTo>
                    <a:pt x="1607" y="26774"/>
                  </a:lnTo>
                  <a:lnTo>
                    <a:pt x="1696" y="26964"/>
                  </a:lnTo>
                  <a:lnTo>
                    <a:pt x="1898" y="27318"/>
                  </a:lnTo>
                  <a:lnTo>
                    <a:pt x="2012" y="27483"/>
                  </a:lnTo>
                  <a:lnTo>
                    <a:pt x="2126" y="27647"/>
                  </a:lnTo>
                  <a:lnTo>
                    <a:pt x="2265" y="27812"/>
                  </a:lnTo>
                  <a:lnTo>
                    <a:pt x="2392" y="27963"/>
                  </a:lnTo>
                  <a:lnTo>
                    <a:pt x="2544" y="28115"/>
                  </a:lnTo>
                  <a:lnTo>
                    <a:pt x="2683" y="28254"/>
                  </a:lnTo>
                  <a:lnTo>
                    <a:pt x="2835" y="28381"/>
                  </a:lnTo>
                  <a:lnTo>
                    <a:pt x="2999" y="28495"/>
                  </a:lnTo>
                  <a:lnTo>
                    <a:pt x="3164" y="28609"/>
                  </a:lnTo>
                  <a:lnTo>
                    <a:pt x="3341" y="28710"/>
                  </a:lnTo>
                  <a:lnTo>
                    <a:pt x="3556" y="28798"/>
                  </a:lnTo>
                  <a:lnTo>
                    <a:pt x="3746" y="28874"/>
                  </a:lnTo>
                  <a:lnTo>
                    <a:pt x="3948" y="28925"/>
                  </a:lnTo>
                  <a:lnTo>
                    <a:pt x="4151" y="28963"/>
                  </a:lnTo>
                  <a:lnTo>
                    <a:pt x="4366" y="29001"/>
                  </a:lnTo>
                  <a:lnTo>
                    <a:pt x="4581" y="29014"/>
                  </a:lnTo>
                  <a:lnTo>
                    <a:pt x="4707" y="29026"/>
                  </a:lnTo>
                  <a:lnTo>
                    <a:pt x="4935" y="29014"/>
                  </a:lnTo>
                  <a:lnTo>
                    <a:pt x="5163" y="28988"/>
                  </a:lnTo>
                  <a:lnTo>
                    <a:pt x="5353" y="28963"/>
                  </a:lnTo>
                  <a:lnTo>
                    <a:pt x="5555" y="28912"/>
                  </a:lnTo>
                  <a:lnTo>
                    <a:pt x="5935" y="28798"/>
                  </a:lnTo>
                  <a:lnTo>
                    <a:pt x="6124" y="28735"/>
                  </a:lnTo>
                  <a:lnTo>
                    <a:pt x="6314" y="28659"/>
                  </a:lnTo>
                  <a:lnTo>
                    <a:pt x="6694" y="28507"/>
                  </a:lnTo>
                  <a:lnTo>
                    <a:pt x="7061" y="28330"/>
                  </a:lnTo>
                  <a:lnTo>
                    <a:pt x="7415" y="28141"/>
                  </a:lnTo>
                  <a:lnTo>
                    <a:pt x="7744" y="27925"/>
                  </a:lnTo>
                  <a:lnTo>
                    <a:pt x="8060" y="27710"/>
                  </a:lnTo>
                  <a:lnTo>
                    <a:pt x="8377" y="27470"/>
                  </a:lnTo>
                  <a:lnTo>
                    <a:pt x="8668" y="27217"/>
                  </a:lnTo>
                  <a:lnTo>
                    <a:pt x="8971" y="26938"/>
                  </a:lnTo>
                  <a:lnTo>
                    <a:pt x="9262" y="26647"/>
                  </a:lnTo>
                  <a:lnTo>
                    <a:pt x="9528" y="26369"/>
                  </a:lnTo>
                  <a:lnTo>
                    <a:pt x="9781" y="26078"/>
                  </a:lnTo>
                  <a:lnTo>
                    <a:pt x="10021" y="25762"/>
                  </a:lnTo>
                  <a:lnTo>
                    <a:pt x="10237" y="25445"/>
                  </a:lnTo>
                  <a:lnTo>
                    <a:pt x="10452" y="25116"/>
                  </a:lnTo>
                  <a:lnTo>
                    <a:pt x="10641" y="24788"/>
                  </a:lnTo>
                  <a:lnTo>
                    <a:pt x="10819" y="24459"/>
                  </a:lnTo>
                  <a:lnTo>
                    <a:pt x="10983" y="24130"/>
                  </a:lnTo>
                  <a:lnTo>
                    <a:pt x="11135" y="23801"/>
                  </a:lnTo>
                  <a:lnTo>
                    <a:pt x="11274" y="23459"/>
                  </a:lnTo>
                  <a:lnTo>
                    <a:pt x="11388" y="23143"/>
                  </a:lnTo>
                  <a:lnTo>
                    <a:pt x="11476" y="22814"/>
                  </a:lnTo>
                  <a:lnTo>
                    <a:pt x="11540" y="22535"/>
                  </a:lnTo>
                  <a:lnTo>
                    <a:pt x="11565" y="22384"/>
                  </a:lnTo>
                  <a:lnTo>
                    <a:pt x="11590" y="22244"/>
                  </a:lnTo>
                  <a:lnTo>
                    <a:pt x="11590" y="22194"/>
                  </a:lnTo>
                  <a:lnTo>
                    <a:pt x="11578" y="22143"/>
                  </a:lnTo>
                  <a:lnTo>
                    <a:pt x="11565" y="22105"/>
                  </a:lnTo>
                  <a:lnTo>
                    <a:pt x="11540" y="22055"/>
                  </a:lnTo>
                  <a:lnTo>
                    <a:pt x="11502" y="22029"/>
                  </a:lnTo>
                  <a:lnTo>
                    <a:pt x="11464" y="21991"/>
                  </a:lnTo>
                  <a:lnTo>
                    <a:pt x="11426" y="21979"/>
                  </a:lnTo>
                  <a:lnTo>
                    <a:pt x="11375" y="21966"/>
                  </a:lnTo>
                  <a:lnTo>
                    <a:pt x="11299" y="21966"/>
                  </a:lnTo>
                  <a:lnTo>
                    <a:pt x="11223" y="21915"/>
                  </a:lnTo>
                  <a:lnTo>
                    <a:pt x="11211" y="21903"/>
                  </a:lnTo>
                  <a:lnTo>
                    <a:pt x="11072" y="21814"/>
                  </a:lnTo>
                  <a:lnTo>
                    <a:pt x="10806" y="21637"/>
                  </a:lnTo>
                  <a:lnTo>
                    <a:pt x="9743" y="20903"/>
                  </a:lnTo>
                  <a:lnTo>
                    <a:pt x="9148" y="20486"/>
                  </a:lnTo>
                  <a:lnTo>
                    <a:pt x="8908" y="20296"/>
                  </a:lnTo>
                  <a:lnTo>
                    <a:pt x="8807" y="20233"/>
                  </a:lnTo>
                  <a:lnTo>
                    <a:pt x="9098" y="19575"/>
                  </a:lnTo>
                  <a:lnTo>
                    <a:pt x="9376" y="18917"/>
                  </a:lnTo>
                  <a:lnTo>
                    <a:pt x="9617" y="18297"/>
                  </a:lnTo>
                  <a:lnTo>
                    <a:pt x="9832" y="17664"/>
                  </a:lnTo>
                  <a:lnTo>
                    <a:pt x="10021" y="17082"/>
                  </a:lnTo>
                  <a:lnTo>
                    <a:pt x="10110" y="16791"/>
                  </a:lnTo>
                  <a:lnTo>
                    <a:pt x="10123" y="16740"/>
                  </a:lnTo>
                  <a:lnTo>
                    <a:pt x="10287" y="16804"/>
                  </a:lnTo>
                  <a:lnTo>
                    <a:pt x="10464" y="16854"/>
                  </a:lnTo>
                  <a:lnTo>
                    <a:pt x="10768" y="16930"/>
                  </a:lnTo>
                  <a:lnTo>
                    <a:pt x="11072" y="16981"/>
                  </a:lnTo>
                  <a:lnTo>
                    <a:pt x="11375" y="17006"/>
                  </a:lnTo>
                  <a:lnTo>
                    <a:pt x="11692" y="17019"/>
                  </a:lnTo>
                  <a:lnTo>
                    <a:pt x="11742" y="17019"/>
                  </a:lnTo>
                  <a:lnTo>
                    <a:pt x="12122" y="17006"/>
                  </a:lnTo>
                  <a:lnTo>
                    <a:pt x="12489" y="16968"/>
                  </a:lnTo>
                  <a:lnTo>
                    <a:pt x="12679" y="16930"/>
                  </a:lnTo>
                  <a:lnTo>
                    <a:pt x="12868" y="16892"/>
                  </a:lnTo>
                  <a:lnTo>
                    <a:pt x="13235" y="16791"/>
                  </a:lnTo>
                  <a:lnTo>
                    <a:pt x="13590" y="16690"/>
                  </a:lnTo>
                  <a:lnTo>
                    <a:pt x="13931" y="16563"/>
                  </a:lnTo>
                  <a:lnTo>
                    <a:pt x="14285" y="16399"/>
                  </a:lnTo>
                  <a:lnTo>
                    <a:pt x="14627" y="16222"/>
                  </a:lnTo>
                  <a:lnTo>
                    <a:pt x="14956" y="16032"/>
                  </a:lnTo>
                  <a:lnTo>
                    <a:pt x="15285" y="15817"/>
                  </a:lnTo>
                  <a:lnTo>
                    <a:pt x="15601" y="15589"/>
                  </a:lnTo>
                  <a:lnTo>
                    <a:pt x="15905" y="15349"/>
                  </a:lnTo>
                  <a:lnTo>
                    <a:pt x="16183" y="15083"/>
                  </a:lnTo>
                  <a:lnTo>
                    <a:pt x="16449" y="14792"/>
                  </a:lnTo>
                  <a:lnTo>
                    <a:pt x="16702" y="14526"/>
                  </a:lnTo>
                  <a:lnTo>
                    <a:pt x="16816" y="14387"/>
                  </a:lnTo>
                  <a:lnTo>
                    <a:pt x="16930" y="14235"/>
                  </a:lnTo>
                  <a:lnTo>
                    <a:pt x="17132" y="13944"/>
                  </a:lnTo>
                  <a:lnTo>
                    <a:pt x="17221" y="13780"/>
                  </a:lnTo>
                  <a:lnTo>
                    <a:pt x="17309" y="13628"/>
                  </a:lnTo>
                  <a:lnTo>
                    <a:pt x="17487" y="13286"/>
                  </a:lnTo>
                  <a:lnTo>
                    <a:pt x="17651" y="12945"/>
                  </a:lnTo>
                  <a:lnTo>
                    <a:pt x="17942" y="12312"/>
                  </a:lnTo>
                  <a:lnTo>
                    <a:pt x="18069" y="11983"/>
                  </a:lnTo>
                  <a:lnTo>
                    <a:pt x="18195" y="11667"/>
                  </a:lnTo>
                  <a:lnTo>
                    <a:pt x="18309" y="11300"/>
                  </a:lnTo>
                  <a:lnTo>
                    <a:pt x="18410" y="10945"/>
                  </a:lnTo>
                  <a:lnTo>
                    <a:pt x="18499" y="10578"/>
                  </a:lnTo>
                  <a:lnTo>
                    <a:pt x="18575" y="10212"/>
                  </a:lnTo>
                  <a:lnTo>
                    <a:pt x="18625" y="9845"/>
                  </a:lnTo>
                  <a:lnTo>
                    <a:pt x="18651" y="9478"/>
                  </a:lnTo>
                  <a:lnTo>
                    <a:pt x="18676" y="9111"/>
                  </a:lnTo>
                  <a:lnTo>
                    <a:pt x="18689" y="8744"/>
                  </a:lnTo>
                  <a:lnTo>
                    <a:pt x="18676" y="8390"/>
                  </a:lnTo>
                  <a:lnTo>
                    <a:pt x="18663" y="8023"/>
                  </a:lnTo>
                  <a:lnTo>
                    <a:pt x="18638" y="7656"/>
                  </a:lnTo>
                  <a:lnTo>
                    <a:pt x="18600" y="7289"/>
                  </a:lnTo>
                  <a:lnTo>
                    <a:pt x="18562" y="6935"/>
                  </a:lnTo>
                  <a:lnTo>
                    <a:pt x="18511" y="6568"/>
                  </a:lnTo>
                  <a:lnTo>
                    <a:pt x="18436" y="6175"/>
                  </a:lnTo>
                  <a:lnTo>
                    <a:pt x="18360" y="5783"/>
                  </a:lnTo>
                  <a:lnTo>
                    <a:pt x="18284" y="5441"/>
                  </a:lnTo>
                  <a:lnTo>
                    <a:pt x="18195" y="5113"/>
                  </a:lnTo>
                  <a:lnTo>
                    <a:pt x="18094" y="4784"/>
                  </a:lnTo>
                  <a:lnTo>
                    <a:pt x="17993" y="4467"/>
                  </a:lnTo>
                  <a:lnTo>
                    <a:pt x="17955" y="4366"/>
                  </a:lnTo>
                  <a:lnTo>
                    <a:pt x="17917" y="4252"/>
                  </a:lnTo>
                  <a:lnTo>
                    <a:pt x="17866" y="4113"/>
                  </a:lnTo>
                  <a:lnTo>
                    <a:pt x="17752" y="3797"/>
                  </a:lnTo>
                  <a:lnTo>
                    <a:pt x="17626" y="3493"/>
                  </a:lnTo>
                  <a:lnTo>
                    <a:pt x="17499" y="3189"/>
                  </a:lnTo>
                  <a:lnTo>
                    <a:pt x="17423" y="3025"/>
                  </a:lnTo>
                  <a:lnTo>
                    <a:pt x="17347" y="2873"/>
                  </a:lnTo>
                  <a:lnTo>
                    <a:pt x="17297" y="2784"/>
                  </a:lnTo>
                  <a:lnTo>
                    <a:pt x="17234" y="2708"/>
                  </a:lnTo>
                  <a:lnTo>
                    <a:pt x="17196" y="2671"/>
                  </a:lnTo>
                  <a:lnTo>
                    <a:pt x="17145" y="2645"/>
                  </a:lnTo>
                  <a:lnTo>
                    <a:pt x="17132" y="2645"/>
                  </a:lnTo>
                  <a:lnTo>
                    <a:pt x="16980" y="2380"/>
                  </a:lnTo>
                  <a:lnTo>
                    <a:pt x="16955" y="2354"/>
                  </a:lnTo>
                  <a:lnTo>
                    <a:pt x="16879" y="2240"/>
                  </a:lnTo>
                  <a:lnTo>
                    <a:pt x="16803" y="2139"/>
                  </a:lnTo>
                  <a:lnTo>
                    <a:pt x="16702" y="2013"/>
                  </a:lnTo>
                  <a:lnTo>
                    <a:pt x="16588" y="1899"/>
                  </a:lnTo>
                  <a:lnTo>
                    <a:pt x="16360" y="1684"/>
                  </a:lnTo>
                  <a:lnTo>
                    <a:pt x="16107" y="1481"/>
                  </a:lnTo>
                  <a:lnTo>
                    <a:pt x="15842" y="1291"/>
                  </a:lnTo>
                  <a:lnTo>
                    <a:pt x="15563" y="1127"/>
                  </a:lnTo>
                  <a:lnTo>
                    <a:pt x="15272" y="975"/>
                  </a:lnTo>
                  <a:lnTo>
                    <a:pt x="14969" y="823"/>
                  </a:lnTo>
                  <a:lnTo>
                    <a:pt x="14665" y="697"/>
                  </a:lnTo>
                  <a:lnTo>
                    <a:pt x="14323" y="558"/>
                  </a:lnTo>
                  <a:lnTo>
                    <a:pt x="13969" y="431"/>
                  </a:lnTo>
                  <a:lnTo>
                    <a:pt x="13615" y="304"/>
                  </a:lnTo>
                  <a:lnTo>
                    <a:pt x="13248" y="216"/>
                  </a:lnTo>
                  <a:lnTo>
                    <a:pt x="12868" y="140"/>
                  </a:lnTo>
                  <a:lnTo>
                    <a:pt x="12489" y="77"/>
                  </a:lnTo>
                  <a:lnTo>
                    <a:pt x="12109" y="39"/>
                  </a:lnTo>
                  <a:lnTo>
                    <a:pt x="11717" y="13"/>
                  </a:lnTo>
                  <a:lnTo>
                    <a:pt x="1133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248750" y="1229375"/>
              <a:ext cx="544100" cy="497600"/>
            </a:xfrm>
            <a:custGeom>
              <a:avLst/>
              <a:gdLst/>
              <a:ahLst/>
              <a:cxnLst/>
              <a:rect l="l" t="t" r="r" b="b"/>
              <a:pathLst>
                <a:path w="21764" h="19904" extrusionOk="0">
                  <a:moveTo>
                    <a:pt x="3176" y="10730"/>
                  </a:moveTo>
                  <a:lnTo>
                    <a:pt x="3129" y="10749"/>
                  </a:lnTo>
                  <a:lnTo>
                    <a:pt x="3129" y="10749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51" y="10743"/>
                  </a:lnTo>
                  <a:lnTo>
                    <a:pt x="3176" y="10730"/>
                  </a:lnTo>
                  <a:close/>
                  <a:moveTo>
                    <a:pt x="12312" y="1"/>
                  </a:moveTo>
                  <a:lnTo>
                    <a:pt x="11995" y="14"/>
                  </a:lnTo>
                  <a:lnTo>
                    <a:pt x="11970" y="14"/>
                  </a:lnTo>
                  <a:lnTo>
                    <a:pt x="11882" y="26"/>
                  </a:lnTo>
                  <a:lnTo>
                    <a:pt x="11401" y="39"/>
                  </a:lnTo>
                  <a:lnTo>
                    <a:pt x="10933" y="51"/>
                  </a:lnTo>
                  <a:lnTo>
                    <a:pt x="10667" y="51"/>
                  </a:lnTo>
                  <a:lnTo>
                    <a:pt x="10110" y="39"/>
                  </a:lnTo>
                  <a:lnTo>
                    <a:pt x="9693" y="51"/>
                  </a:lnTo>
                  <a:lnTo>
                    <a:pt x="9338" y="77"/>
                  </a:lnTo>
                  <a:lnTo>
                    <a:pt x="9047" y="127"/>
                  </a:lnTo>
                  <a:lnTo>
                    <a:pt x="8769" y="191"/>
                  </a:lnTo>
                  <a:lnTo>
                    <a:pt x="8529" y="279"/>
                  </a:lnTo>
                  <a:lnTo>
                    <a:pt x="8301" y="355"/>
                  </a:lnTo>
                  <a:lnTo>
                    <a:pt x="8238" y="393"/>
                  </a:lnTo>
                  <a:lnTo>
                    <a:pt x="8200" y="431"/>
                  </a:lnTo>
                  <a:lnTo>
                    <a:pt x="8136" y="406"/>
                  </a:lnTo>
                  <a:lnTo>
                    <a:pt x="8035" y="406"/>
                  </a:lnTo>
                  <a:lnTo>
                    <a:pt x="7681" y="444"/>
                  </a:lnTo>
                  <a:lnTo>
                    <a:pt x="7390" y="494"/>
                  </a:lnTo>
                  <a:lnTo>
                    <a:pt x="7124" y="545"/>
                  </a:lnTo>
                  <a:lnTo>
                    <a:pt x="6846" y="646"/>
                  </a:lnTo>
                  <a:lnTo>
                    <a:pt x="6517" y="773"/>
                  </a:lnTo>
                  <a:lnTo>
                    <a:pt x="6200" y="937"/>
                  </a:lnTo>
                  <a:lnTo>
                    <a:pt x="6036" y="1038"/>
                  </a:lnTo>
                  <a:lnTo>
                    <a:pt x="5897" y="1140"/>
                  </a:lnTo>
                  <a:lnTo>
                    <a:pt x="5745" y="1253"/>
                  </a:lnTo>
                  <a:lnTo>
                    <a:pt x="5593" y="1380"/>
                  </a:lnTo>
                  <a:lnTo>
                    <a:pt x="5327" y="1620"/>
                  </a:lnTo>
                  <a:lnTo>
                    <a:pt x="5074" y="1886"/>
                  </a:lnTo>
                  <a:lnTo>
                    <a:pt x="4821" y="2177"/>
                  </a:lnTo>
                  <a:lnTo>
                    <a:pt x="4556" y="2493"/>
                  </a:lnTo>
                  <a:lnTo>
                    <a:pt x="4315" y="2810"/>
                  </a:lnTo>
                  <a:lnTo>
                    <a:pt x="4100" y="3126"/>
                  </a:lnTo>
                  <a:lnTo>
                    <a:pt x="3683" y="3771"/>
                  </a:lnTo>
                  <a:lnTo>
                    <a:pt x="3379" y="4240"/>
                  </a:lnTo>
                  <a:lnTo>
                    <a:pt x="3126" y="4644"/>
                  </a:lnTo>
                  <a:lnTo>
                    <a:pt x="2860" y="5049"/>
                  </a:lnTo>
                  <a:lnTo>
                    <a:pt x="2658" y="5328"/>
                  </a:lnTo>
                  <a:lnTo>
                    <a:pt x="2468" y="5593"/>
                  </a:lnTo>
                  <a:lnTo>
                    <a:pt x="2265" y="5846"/>
                  </a:lnTo>
                  <a:lnTo>
                    <a:pt x="2063" y="6087"/>
                  </a:lnTo>
                  <a:lnTo>
                    <a:pt x="1595" y="6593"/>
                  </a:lnTo>
                  <a:lnTo>
                    <a:pt x="1329" y="6859"/>
                  </a:lnTo>
                  <a:lnTo>
                    <a:pt x="1063" y="7137"/>
                  </a:lnTo>
                  <a:lnTo>
                    <a:pt x="1000" y="7200"/>
                  </a:lnTo>
                  <a:lnTo>
                    <a:pt x="760" y="7441"/>
                  </a:lnTo>
                  <a:lnTo>
                    <a:pt x="532" y="7681"/>
                  </a:lnTo>
                  <a:lnTo>
                    <a:pt x="431" y="7833"/>
                  </a:lnTo>
                  <a:lnTo>
                    <a:pt x="330" y="7985"/>
                  </a:lnTo>
                  <a:lnTo>
                    <a:pt x="241" y="8137"/>
                  </a:lnTo>
                  <a:lnTo>
                    <a:pt x="178" y="8288"/>
                  </a:lnTo>
                  <a:lnTo>
                    <a:pt x="114" y="8453"/>
                  </a:lnTo>
                  <a:lnTo>
                    <a:pt x="64" y="8617"/>
                  </a:lnTo>
                  <a:lnTo>
                    <a:pt x="39" y="8807"/>
                  </a:lnTo>
                  <a:lnTo>
                    <a:pt x="13" y="9010"/>
                  </a:lnTo>
                  <a:lnTo>
                    <a:pt x="1" y="9187"/>
                  </a:lnTo>
                  <a:lnTo>
                    <a:pt x="13" y="9377"/>
                  </a:lnTo>
                  <a:lnTo>
                    <a:pt x="39" y="9554"/>
                  </a:lnTo>
                  <a:lnTo>
                    <a:pt x="76" y="9731"/>
                  </a:lnTo>
                  <a:lnTo>
                    <a:pt x="140" y="9908"/>
                  </a:lnTo>
                  <a:lnTo>
                    <a:pt x="216" y="10085"/>
                  </a:lnTo>
                  <a:lnTo>
                    <a:pt x="304" y="10237"/>
                  </a:lnTo>
                  <a:lnTo>
                    <a:pt x="355" y="10313"/>
                  </a:lnTo>
                  <a:lnTo>
                    <a:pt x="418" y="10389"/>
                  </a:lnTo>
                  <a:lnTo>
                    <a:pt x="545" y="10528"/>
                  </a:lnTo>
                  <a:lnTo>
                    <a:pt x="671" y="10642"/>
                  </a:lnTo>
                  <a:lnTo>
                    <a:pt x="760" y="10692"/>
                  </a:lnTo>
                  <a:lnTo>
                    <a:pt x="861" y="10743"/>
                  </a:lnTo>
                  <a:lnTo>
                    <a:pt x="950" y="10781"/>
                  </a:lnTo>
                  <a:lnTo>
                    <a:pt x="1051" y="10794"/>
                  </a:lnTo>
                  <a:lnTo>
                    <a:pt x="1165" y="10806"/>
                  </a:lnTo>
                  <a:lnTo>
                    <a:pt x="1241" y="10806"/>
                  </a:lnTo>
                  <a:lnTo>
                    <a:pt x="1329" y="10794"/>
                  </a:lnTo>
                  <a:lnTo>
                    <a:pt x="1481" y="10756"/>
                  </a:lnTo>
                  <a:lnTo>
                    <a:pt x="1557" y="10743"/>
                  </a:lnTo>
                  <a:lnTo>
                    <a:pt x="1759" y="10705"/>
                  </a:lnTo>
                  <a:lnTo>
                    <a:pt x="1949" y="10692"/>
                  </a:lnTo>
                  <a:lnTo>
                    <a:pt x="2063" y="10680"/>
                  </a:lnTo>
                  <a:lnTo>
                    <a:pt x="2190" y="10692"/>
                  </a:lnTo>
                  <a:lnTo>
                    <a:pt x="2392" y="10718"/>
                  </a:lnTo>
                  <a:lnTo>
                    <a:pt x="2493" y="10730"/>
                  </a:lnTo>
                  <a:lnTo>
                    <a:pt x="2620" y="10768"/>
                  </a:lnTo>
                  <a:lnTo>
                    <a:pt x="2683" y="10781"/>
                  </a:lnTo>
                  <a:lnTo>
                    <a:pt x="2746" y="10781"/>
                  </a:lnTo>
                  <a:lnTo>
                    <a:pt x="2822" y="10768"/>
                  </a:lnTo>
                  <a:lnTo>
                    <a:pt x="2885" y="10743"/>
                  </a:lnTo>
                  <a:lnTo>
                    <a:pt x="2949" y="10768"/>
                  </a:lnTo>
                  <a:lnTo>
                    <a:pt x="3012" y="10781"/>
                  </a:lnTo>
                  <a:lnTo>
                    <a:pt x="3063" y="10781"/>
                  </a:lnTo>
                  <a:lnTo>
                    <a:pt x="3101" y="10768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13" y="10756"/>
                  </a:lnTo>
                  <a:lnTo>
                    <a:pt x="3113" y="10756"/>
                  </a:lnTo>
                  <a:lnTo>
                    <a:pt x="3129" y="10749"/>
                  </a:lnTo>
                  <a:lnTo>
                    <a:pt x="3129" y="10749"/>
                  </a:lnTo>
                  <a:lnTo>
                    <a:pt x="3138" y="10743"/>
                  </a:lnTo>
                  <a:lnTo>
                    <a:pt x="3176" y="10718"/>
                  </a:lnTo>
                  <a:lnTo>
                    <a:pt x="3176" y="10730"/>
                  </a:lnTo>
                  <a:lnTo>
                    <a:pt x="3176" y="10730"/>
                  </a:lnTo>
                  <a:lnTo>
                    <a:pt x="3240" y="10705"/>
                  </a:lnTo>
                  <a:lnTo>
                    <a:pt x="3379" y="10629"/>
                  </a:lnTo>
                  <a:lnTo>
                    <a:pt x="3581" y="10503"/>
                  </a:lnTo>
                  <a:lnTo>
                    <a:pt x="3746" y="10389"/>
                  </a:lnTo>
                  <a:lnTo>
                    <a:pt x="4062" y="10161"/>
                  </a:lnTo>
                  <a:lnTo>
                    <a:pt x="4340" y="9933"/>
                  </a:lnTo>
                  <a:lnTo>
                    <a:pt x="4631" y="9693"/>
                  </a:lnTo>
                  <a:lnTo>
                    <a:pt x="4935" y="9414"/>
                  </a:lnTo>
                  <a:lnTo>
                    <a:pt x="5467" y="8883"/>
                  </a:lnTo>
                  <a:lnTo>
                    <a:pt x="5732" y="8617"/>
                  </a:lnTo>
                  <a:lnTo>
                    <a:pt x="5998" y="8326"/>
                  </a:lnTo>
                  <a:lnTo>
                    <a:pt x="6226" y="8048"/>
                  </a:lnTo>
                  <a:lnTo>
                    <a:pt x="6466" y="7770"/>
                  </a:lnTo>
                  <a:lnTo>
                    <a:pt x="6947" y="7124"/>
                  </a:lnTo>
                  <a:lnTo>
                    <a:pt x="7162" y="6833"/>
                  </a:lnTo>
                  <a:lnTo>
                    <a:pt x="7377" y="6517"/>
                  </a:lnTo>
                  <a:lnTo>
                    <a:pt x="7605" y="6163"/>
                  </a:lnTo>
                  <a:lnTo>
                    <a:pt x="7820" y="5796"/>
                  </a:lnTo>
                  <a:lnTo>
                    <a:pt x="7997" y="5454"/>
                  </a:lnTo>
                  <a:lnTo>
                    <a:pt x="8162" y="5100"/>
                  </a:lnTo>
                  <a:lnTo>
                    <a:pt x="8313" y="4746"/>
                  </a:lnTo>
                  <a:lnTo>
                    <a:pt x="8453" y="4379"/>
                  </a:lnTo>
                  <a:lnTo>
                    <a:pt x="8680" y="3708"/>
                  </a:lnTo>
                  <a:lnTo>
                    <a:pt x="8870" y="3126"/>
                  </a:lnTo>
                  <a:lnTo>
                    <a:pt x="8997" y="3202"/>
                  </a:lnTo>
                  <a:lnTo>
                    <a:pt x="9275" y="3329"/>
                  </a:lnTo>
                  <a:lnTo>
                    <a:pt x="9579" y="3455"/>
                  </a:lnTo>
                  <a:lnTo>
                    <a:pt x="9882" y="3556"/>
                  </a:lnTo>
                  <a:lnTo>
                    <a:pt x="10161" y="3645"/>
                  </a:lnTo>
                  <a:lnTo>
                    <a:pt x="10439" y="3721"/>
                  </a:lnTo>
                  <a:lnTo>
                    <a:pt x="10768" y="3797"/>
                  </a:lnTo>
                  <a:lnTo>
                    <a:pt x="10793" y="3797"/>
                  </a:lnTo>
                  <a:lnTo>
                    <a:pt x="10831" y="3809"/>
                  </a:lnTo>
                  <a:lnTo>
                    <a:pt x="10945" y="3835"/>
                  </a:lnTo>
                  <a:lnTo>
                    <a:pt x="10996" y="3835"/>
                  </a:lnTo>
                  <a:lnTo>
                    <a:pt x="11173" y="3873"/>
                  </a:lnTo>
                  <a:lnTo>
                    <a:pt x="11515" y="3923"/>
                  </a:lnTo>
                  <a:lnTo>
                    <a:pt x="11894" y="3974"/>
                  </a:lnTo>
                  <a:lnTo>
                    <a:pt x="12223" y="3999"/>
                  </a:lnTo>
                  <a:lnTo>
                    <a:pt x="12261" y="4012"/>
                  </a:lnTo>
                  <a:lnTo>
                    <a:pt x="12552" y="4037"/>
                  </a:lnTo>
                  <a:lnTo>
                    <a:pt x="12830" y="4075"/>
                  </a:lnTo>
                  <a:lnTo>
                    <a:pt x="12982" y="4113"/>
                  </a:lnTo>
                  <a:lnTo>
                    <a:pt x="13147" y="4164"/>
                  </a:lnTo>
                  <a:lnTo>
                    <a:pt x="13400" y="4265"/>
                  </a:lnTo>
                  <a:lnTo>
                    <a:pt x="13539" y="4341"/>
                  </a:lnTo>
                  <a:lnTo>
                    <a:pt x="13691" y="4442"/>
                  </a:lnTo>
                  <a:lnTo>
                    <a:pt x="13868" y="4568"/>
                  </a:lnTo>
                  <a:lnTo>
                    <a:pt x="14045" y="4720"/>
                  </a:lnTo>
                  <a:lnTo>
                    <a:pt x="14222" y="4885"/>
                  </a:lnTo>
                  <a:lnTo>
                    <a:pt x="14387" y="5049"/>
                  </a:lnTo>
                  <a:lnTo>
                    <a:pt x="14678" y="5366"/>
                  </a:lnTo>
                  <a:lnTo>
                    <a:pt x="14690" y="5378"/>
                  </a:lnTo>
                  <a:lnTo>
                    <a:pt x="14906" y="5631"/>
                  </a:lnTo>
                  <a:lnTo>
                    <a:pt x="15108" y="5884"/>
                  </a:lnTo>
                  <a:lnTo>
                    <a:pt x="15475" y="6353"/>
                  </a:lnTo>
                  <a:lnTo>
                    <a:pt x="15829" y="6821"/>
                  </a:lnTo>
                  <a:lnTo>
                    <a:pt x="16209" y="7365"/>
                  </a:lnTo>
                  <a:lnTo>
                    <a:pt x="16361" y="7593"/>
                  </a:lnTo>
                  <a:lnTo>
                    <a:pt x="16512" y="7846"/>
                  </a:lnTo>
                  <a:lnTo>
                    <a:pt x="16664" y="8124"/>
                  </a:lnTo>
                  <a:lnTo>
                    <a:pt x="16829" y="8428"/>
                  </a:lnTo>
                  <a:lnTo>
                    <a:pt x="16968" y="8731"/>
                  </a:lnTo>
                  <a:lnTo>
                    <a:pt x="17094" y="9035"/>
                  </a:lnTo>
                  <a:lnTo>
                    <a:pt x="17234" y="9351"/>
                  </a:lnTo>
                  <a:lnTo>
                    <a:pt x="17348" y="9680"/>
                  </a:lnTo>
                  <a:lnTo>
                    <a:pt x="17461" y="10060"/>
                  </a:lnTo>
                  <a:lnTo>
                    <a:pt x="17563" y="10490"/>
                  </a:lnTo>
                  <a:lnTo>
                    <a:pt x="17651" y="10958"/>
                  </a:lnTo>
                  <a:lnTo>
                    <a:pt x="17689" y="11211"/>
                  </a:lnTo>
                  <a:lnTo>
                    <a:pt x="17714" y="11464"/>
                  </a:lnTo>
                  <a:lnTo>
                    <a:pt x="17727" y="11806"/>
                  </a:lnTo>
                  <a:lnTo>
                    <a:pt x="17727" y="12097"/>
                  </a:lnTo>
                  <a:lnTo>
                    <a:pt x="17727" y="12438"/>
                  </a:lnTo>
                  <a:lnTo>
                    <a:pt x="17702" y="12793"/>
                  </a:lnTo>
                  <a:lnTo>
                    <a:pt x="17651" y="13324"/>
                  </a:lnTo>
                  <a:lnTo>
                    <a:pt x="17575" y="13932"/>
                  </a:lnTo>
                  <a:lnTo>
                    <a:pt x="17487" y="14425"/>
                  </a:lnTo>
                  <a:lnTo>
                    <a:pt x="17373" y="14994"/>
                  </a:lnTo>
                  <a:lnTo>
                    <a:pt x="17259" y="15538"/>
                  </a:lnTo>
                  <a:lnTo>
                    <a:pt x="17132" y="16032"/>
                  </a:lnTo>
                  <a:lnTo>
                    <a:pt x="16993" y="16513"/>
                  </a:lnTo>
                  <a:lnTo>
                    <a:pt x="16829" y="17044"/>
                  </a:lnTo>
                  <a:lnTo>
                    <a:pt x="16664" y="17474"/>
                  </a:lnTo>
                  <a:lnTo>
                    <a:pt x="16500" y="17904"/>
                  </a:lnTo>
                  <a:lnTo>
                    <a:pt x="16323" y="18360"/>
                  </a:lnTo>
                  <a:lnTo>
                    <a:pt x="16234" y="18600"/>
                  </a:lnTo>
                  <a:lnTo>
                    <a:pt x="16146" y="18853"/>
                  </a:lnTo>
                  <a:lnTo>
                    <a:pt x="16120" y="18967"/>
                  </a:lnTo>
                  <a:lnTo>
                    <a:pt x="16108" y="19069"/>
                  </a:lnTo>
                  <a:lnTo>
                    <a:pt x="16108" y="19182"/>
                  </a:lnTo>
                  <a:lnTo>
                    <a:pt x="16108" y="19233"/>
                  </a:lnTo>
                  <a:lnTo>
                    <a:pt x="16133" y="19284"/>
                  </a:lnTo>
                  <a:lnTo>
                    <a:pt x="16171" y="19360"/>
                  </a:lnTo>
                  <a:lnTo>
                    <a:pt x="16247" y="19410"/>
                  </a:lnTo>
                  <a:lnTo>
                    <a:pt x="16323" y="19448"/>
                  </a:lnTo>
                  <a:lnTo>
                    <a:pt x="16424" y="19461"/>
                  </a:lnTo>
                  <a:lnTo>
                    <a:pt x="16449" y="19461"/>
                  </a:lnTo>
                  <a:lnTo>
                    <a:pt x="16500" y="19448"/>
                  </a:lnTo>
                  <a:lnTo>
                    <a:pt x="16550" y="19435"/>
                  </a:lnTo>
                  <a:lnTo>
                    <a:pt x="16652" y="19385"/>
                  </a:lnTo>
                  <a:lnTo>
                    <a:pt x="16753" y="19334"/>
                  </a:lnTo>
                  <a:lnTo>
                    <a:pt x="16854" y="19271"/>
                  </a:lnTo>
                  <a:lnTo>
                    <a:pt x="16892" y="19309"/>
                  </a:lnTo>
                  <a:lnTo>
                    <a:pt x="17019" y="19473"/>
                  </a:lnTo>
                  <a:lnTo>
                    <a:pt x="17082" y="19562"/>
                  </a:lnTo>
                  <a:lnTo>
                    <a:pt x="17145" y="19651"/>
                  </a:lnTo>
                  <a:lnTo>
                    <a:pt x="17234" y="19726"/>
                  </a:lnTo>
                  <a:lnTo>
                    <a:pt x="17322" y="19790"/>
                  </a:lnTo>
                  <a:lnTo>
                    <a:pt x="17461" y="19866"/>
                  </a:lnTo>
                  <a:lnTo>
                    <a:pt x="17537" y="19891"/>
                  </a:lnTo>
                  <a:lnTo>
                    <a:pt x="17601" y="19904"/>
                  </a:lnTo>
                  <a:lnTo>
                    <a:pt x="17816" y="19904"/>
                  </a:lnTo>
                  <a:lnTo>
                    <a:pt x="17942" y="19866"/>
                  </a:lnTo>
                  <a:lnTo>
                    <a:pt x="18132" y="19790"/>
                  </a:lnTo>
                  <a:lnTo>
                    <a:pt x="18296" y="19701"/>
                  </a:lnTo>
                  <a:lnTo>
                    <a:pt x="18410" y="19613"/>
                  </a:lnTo>
                  <a:lnTo>
                    <a:pt x="18550" y="19499"/>
                  </a:lnTo>
                  <a:lnTo>
                    <a:pt x="18701" y="19347"/>
                  </a:lnTo>
                  <a:lnTo>
                    <a:pt x="18853" y="19182"/>
                  </a:lnTo>
                  <a:lnTo>
                    <a:pt x="19132" y="18841"/>
                  </a:lnTo>
                  <a:lnTo>
                    <a:pt x="19271" y="18651"/>
                  </a:lnTo>
                  <a:lnTo>
                    <a:pt x="19423" y="18474"/>
                  </a:lnTo>
                  <a:lnTo>
                    <a:pt x="19549" y="18347"/>
                  </a:lnTo>
                  <a:lnTo>
                    <a:pt x="19650" y="18259"/>
                  </a:lnTo>
                  <a:lnTo>
                    <a:pt x="19714" y="18221"/>
                  </a:lnTo>
                  <a:lnTo>
                    <a:pt x="19752" y="18208"/>
                  </a:lnTo>
                  <a:lnTo>
                    <a:pt x="19802" y="18195"/>
                  </a:lnTo>
                  <a:lnTo>
                    <a:pt x="19903" y="18183"/>
                  </a:lnTo>
                  <a:lnTo>
                    <a:pt x="19992" y="18170"/>
                  </a:lnTo>
                  <a:lnTo>
                    <a:pt x="20081" y="18145"/>
                  </a:lnTo>
                  <a:lnTo>
                    <a:pt x="20182" y="18120"/>
                  </a:lnTo>
                  <a:lnTo>
                    <a:pt x="20270" y="18069"/>
                  </a:lnTo>
                  <a:lnTo>
                    <a:pt x="20359" y="18018"/>
                  </a:lnTo>
                  <a:lnTo>
                    <a:pt x="20447" y="17955"/>
                  </a:lnTo>
                  <a:lnTo>
                    <a:pt x="20460" y="17942"/>
                  </a:lnTo>
                  <a:lnTo>
                    <a:pt x="20587" y="17829"/>
                  </a:lnTo>
                  <a:lnTo>
                    <a:pt x="20726" y="17651"/>
                  </a:lnTo>
                  <a:lnTo>
                    <a:pt x="20827" y="17487"/>
                  </a:lnTo>
                  <a:lnTo>
                    <a:pt x="20928" y="17310"/>
                  </a:lnTo>
                  <a:lnTo>
                    <a:pt x="21067" y="17006"/>
                  </a:lnTo>
                  <a:lnTo>
                    <a:pt x="21207" y="16665"/>
                  </a:lnTo>
                  <a:lnTo>
                    <a:pt x="21320" y="16298"/>
                  </a:lnTo>
                  <a:lnTo>
                    <a:pt x="21434" y="15905"/>
                  </a:lnTo>
                  <a:lnTo>
                    <a:pt x="21510" y="15564"/>
                  </a:lnTo>
                  <a:lnTo>
                    <a:pt x="21574" y="15222"/>
                  </a:lnTo>
                  <a:lnTo>
                    <a:pt x="21624" y="14843"/>
                  </a:lnTo>
                  <a:lnTo>
                    <a:pt x="21675" y="14438"/>
                  </a:lnTo>
                  <a:lnTo>
                    <a:pt x="21713" y="14058"/>
                  </a:lnTo>
                  <a:lnTo>
                    <a:pt x="21738" y="13691"/>
                  </a:lnTo>
                  <a:lnTo>
                    <a:pt x="21751" y="13312"/>
                  </a:lnTo>
                  <a:lnTo>
                    <a:pt x="21763" y="12957"/>
                  </a:lnTo>
                  <a:lnTo>
                    <a:pt x="21738" y="12211"/>
                  </a:lnTo>
                  <a:lnTo>
                    <a:pt x="21687" y="11452"/>
                  </a:lnTo>
                  <a:lnTo>
                    <a:pt x="21624" y="10730"/>
                  </a:lnTo>
                  <a:lnTo>
                    <a:pt x="21548" y="9984"/>
                  </a:lnTo>
                  <a:lnTo>
                    <a:pt x="21434" y="9174"/>
                  </a:lnTo>
                  <a:lnTo>
                    <a:pt x="21320" y="8491"/>
                  </a:lnTo>
                  <a:lnTo>
                    <a:pt x="21245" y="8061"/>
                  </a:lnTo>
                  <a:lnTo>
                    <a:pt x="21143" y="7668"/>
                  </a:lnTo>
                  <a:lnTo>
                    <a:pt x="21055" y="7314"/>
                  </a:lnTo>
                  <a:lnTo>
                    <a:pt x="20941" y="6998"/>
                  </a:lnTo>
                  <a:lnTo>
                    <a:pt x="20802" y="6631"/>
                  </a:lnTo>
                  <a:lnTo>
                    <a:pt x="20625" y="6277"/>
                  </a:lnTo>
                  <a:lnTo>
                    <a:pt x="20447" y="5935"/>
                  </a:lnTo>
                  <a:lnTo>
                    <a:pt x="20283" y="5619"/>
                  </a:lnTo>
                  <a:lnTo>
                    <a:pt x="20093" y="5302"/>
                  </a:lnTo>
                  <a:lnTo>
                    <a:pt x="19878" y="4973"/>
                  </a:lnTo>
                  <a:lnTo>
                    <a:pt x="19650" y="4644"/>
                  </a:lnTo>
                  <a:lnTo>
                    <a:pt x="19435" y="4353"/>
                  </a:lnTo>
                  <a:lnTo>
                    <a:pt x="19005" y="3809"/>
                  </a:lnTo>
                  <a:lnTo>
                    <a:pt x="18739" y="3506"/>
                  </a:lnTo>
                  <a:lnTo>
                    <a:pt x="18474" y="3215"/>
                  </a:lnTo>
                  <a:lnTo>
                    <a:pt x="18208" y="2949"/>
                  </a:lnTo>
                  <a:lnTo>
                    <a:pt x="17917" y="2671"/>
                  </a:lnTo>
                  <a:lnTo>
                    <a:pt x="17828" y="2582"/>
                  </a:lnTo>
                  <a:lnTo>
                    <a:pt x="17360" y="2152"/>
                  </a:lnTo>
                  <a:lnTo>
                    <a:pt x="17044" y="1873"/>
                  </a:lnTo>
                  <a:lnTo>
                    <a:pt x="16740" y="1633"/>
                  </a:lnTo>
                  <a:lnTo>
                    <a:pt x="16449" y="1393"/>
                  </a:lnTo>
                  <a:lnTo>
                    <a:pt x="16146" y="1178"/>
                  </a:lnTo>
                  <a:lnTo>
                    <a:pt x="15867" y="988"/>
                  </a:lnTo>
                  <a:lnTo>
                    <a:pt x="15538" y="785"/>
                  </a:lnTo>
                  <a:lnTo>
                    <a:pt x="15209" y="608"/>
                  </a:lnTo>
                  <a:lnTo>
                    <a:pt x="14830" y="431"/>
                  </a:lnTo>
                  <a:lnTo>
                    <a:pt x="14501" y="279"/>
                  </a:lnTo>
                  <a:lnTo>
                    <a:pt x="14311" y="216"/>
                  </a:lnTo>
                  <a:lnTo>
                    <a:pt x="14121" y="153"/>
                  </a:lnTo>
                  <a:lnTo>
                    <a:pt x="13931" y="115"/>
                  </a:lnTo>
                  <a:lnTo>
                    <a:pt x="13754" y="77"/>
                  </a:lnTo>
                  <a:lnTo>
                    <a:pt x="13387" y="39"/>
                  </a:lnTo>
                  <a:lnTo>
                    <a:pt x="130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272475" y="1506175"/>
              <a:ext cx="25325" cy="32900"/>
            </a:xfrm>
            <a:custGeom>
              <a:avLst/>
              <a:gdLst/>
              <a:ahLst/>
              <a:cxnLst/>
              <a:rect l="l" t="t" r="r" b="b"/>
              <a:pathLst>
                <a:path w="1013" h="1316" extrusionOk="0">
                  <a:moveTo>
                    <a:pt x="848" y="0"/>
                  </a:moveTo>
                  <a:lnTo>
                    <a:pt x="772" y="25"/>
                  </a:lnTo>
                  <a:lnTo>
                    <a:pt x="684" y="51"/>
                  </a:lnTo>
                  <a:lnTo>
                    <a:pt x="595" y="89"/>
                  </a:lnTo>
                  <a:lnTo>
                    <a:pt x="456" y="177"/>
                  </a:lnTo>
                  <a:lnTo>
                    <a:pt x="380" y="240"/>
                  </a:lnTo>
                  <a:lnTo>
                    <a:pt x="317" y="291"/>
                  </a:lnTo>
                  <a:lnTo>
                    <a:pt x="241" y="392"/>
                  </a:lnTo>
                  <a:lnTo>
                    <a:pt x="165" y="506"/>
                  </a:lnTo>
                  <a:lnTo>
                    <a:pt x="114" y="620"/>
                  </a:lnTo>
                  <a:lnTo>
                    <a:pt x="64" y="747"/>
                  </a:lnTo>
                  <a:lnTo>
                    <a:pt x="26" y="860"/>
                  </a:lnTo>
                  <a:lnTo>
                    <a:pt x="13" y="987"/>
                  </a:lnTo>
                  <a:lnTo>
                    <a:pt x="1" y="1101"/>
                  </a:lnTo>
                  <a:lnTo>
                    <a:pt x="1" y="1227"/>
                  </a:lnTo>
                  <a:lnTo>
                    <a:pt x="1" y="1265"/>
                  </a:lnTo>
                  <a:lnTo>
                    <a:pt x="26" y="1291"/>
                  </a:lnTo>
                  <a:lnTo>
                    <a:pt x="51" y="1303"/>
                  </a:lnTo>
                  <a:lnTo>
                    <a:pt x="89" y="1316"/>
                  </a:lnTo>
                  <a:lnTo>
                    <a:pt x="127" y="1303"/>
                  </a:lnTo>
                  <a:lnTo>
                    <a:pt x="152" y="1291"/>
                  </a:lnTo>
                  <a:lnTo>
                    <a:pt x="165" y="1265"/>
                  </a:lnTo>
                  <a:lnTo>
                    <a:pt x="178" y="1227"/>
                  </a:lnTo>
                  <a:lnTo>
                    <a:pt x="178" y="1088"/>
                  </a:lnTo>
                  <a:lnTo>
                    <a:pt x="203" y="911"/>
                  </a:lnTo>
                  <a:lnTo>
                    <a:pt x="203" y="924"/>
                  </a:lnTo>
                  <a:lnTo>
                    <a:pt x="241" y="772"/>
                  </a:lnTo>
                  <a:lnTo>
                    <a:pt x="292" y="645"/>
                  </a:lnTo>
                  <a:lnTo>
                    <a:pt x="355" y="531"/>
                  </a:lnTo>
                  <a:lnTo>
                    <a:pt x="443" y="430"/>
                  </a:lnTo>
                  <a:lnTo>
                    <a:pt x="507" y="354"/>
                  </a:lnTo>
                  <a:lnTo>
                    <a:pt x="570" y="304"/>
                  </a:lnTo>
                  <a:lnTo>
                    <a:pt x="709" y="228"/>
                  </a:lnTo>
                  <a:lnTo>
                    <a:pt x="772" y="202"/>
                  </a:lnTo>
                  <a:lnTo>
                    <a:pt x="874" y="177"/>
                  </a:lnTo>
                  <a:lnTo>
                    <a:pt x="924" y="177"/>
                  </a:lnTo>
                  <a:lnTo>
                    <a:pt x="949" y="164"/>
                  </a:lnTo>
                  <a:lnTo>
                    <a:pt x="987" y="152"/>
                  </a:lnTo>
                  <a:lnTo>
                    <a:pt x="1000" y="114"/>
                  </a:lnTo>
                  <a:lnTo>
                    <a:pt x="1013" y="89"/>
                  </a:lnTo>
                  <a:lnTo>
                    <a:pt x="1000" y="51"/>
                  </a:lnTo>
                  <a:lnTo>
                    <a:pt x="987" y="2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275000" y="1522600"/>
              <a:ext cx="42725" cy="35475"/>
            </a:xfrm>
            <a:custGeom>
              <a:avLst/>
              <a:gdLst/>
              <a:ahLst/>
              <a:cxnLst/>
              <a:rect l="l" t="t" r="r" b="b"/>
              <a:pathLst>
                <a:path w="1709" h="1419" extrusionOk="0">
                  <a:moveTo>
                    <a:pt x="64" y="1"/>
                  </a:moveTo>
                  <a:lnTo>
                    <a:pt x="26" y="26"/>
                  </a:lnTo>
                  <a:lnTo>
                    <a:pt x="13" y="52"/>
                  </a:lnTo>
                  <a:lnTo>
                    <a:pt x="1" y="90"/>
                  </a:lnTo>
                  <a:lnTo>
                    <a:pt x="13" y="127"/>
                  </a:lnTo>
                  <a:lnTo>
                    <a:pt x="39" y="178"/>
                  </a:lnTo>
                  <a:lnTo>
                    <a:pt x="102" y="279"/>
                  </a:lnTo>
                  <a:lnTo>
                    <a:pt x="191" y="381"/>
                  </a:lnTo>
                  <a:lnTo>
                    <a:pt x="279" y="482"/>
                  </a:lnTo>
                  <a:lnTo>
                    <a:pt x="482" y="659"/>
                  </a:lnTo>
                  <a:lnTo>
                    <a:pt x="684" y="823"/>
                  </a:lnTo>
                  <a:lnTo>
                    <a:pt x="899" y="1001"/>
                  </a:lnTo>
                  <a:lnTo>
                    <a:pt x="1127" y="1152"/>
                  </a:lnTo>
                  <a:lnTo>
                    <a:pt x="1355" y="1292"/>
                  </a:lnTo>
                  <a:lnTo>
                    <a:pt x="1582" y="1418"/>
                  </a:lnTo>
                  <a:lnTo>
                    <a:pt x="1620" y="1418"/>
                  </a:lnTo>
                  <a:lnTo>
                    <a:pt x="1671" y="1405"/>
                  </a:lnTo>
                  <a:lnTo>
                    <a:pt x="1684" y="1393"/>
                  </a:lnTo>
                  <a:lnTo>
                    <a:pt x="1709" y="1367"/>
                  </a:lnTo>
                  <a:lnTo>
                    <a:pt x="1709" y="1329"/>
                  </a:lnTo>
                  <a:lnTo>
                    <a:pt x="1709" y="1304"/>
                  </a:lnTo>
                  <a:lnTo>
                    <a:pt x="1684" y="1266"/>
                  </a:lnTo>
                  <a:lnTo>
                    <a:pt x="1658" y="1254"/>
                  </a:lnTo>
                  <a:lnTo>
                    <a:pt x="1570" y="1216"/>
                  </a:lnTo>
                  <a:lnTo>
                    <a:pt x="1582" y="1216"/>
                  </a:lnTo>
                  <a:lnTo>
                    <a:pt x="1367" y="1102"/>
                  </a:lnTo>
                  <a:lnTo>
                    <a:pt x="1165" y="963"/>
                  </a:lnTo>
                  <a:lnTo>
                    <a:pt x="988" y="836"/>
                  </a:lnTo>
                  <a:lnTo>
                    <a:pt x="836" y="709"/>
                  </a:lnTo>
                  <a:lnTo>
                    <a:pt x="520" y="456"/>
                  </a:lnTo>
                  <a:lnTo>
                    <a:pt x="406" y="343"/>
                  </a:lnTo>
                  <a:lnTo>
                    <a:pt x="279" y="229"/>
                  </a:lnTo>
                  <a:lnTo>
                    <a:pt x="216" y="127"/>
                  </a:lnTo>
                  <a:lnTo>
                    <a:pt x="191" y="102"/>
                  </a:lnTo>
                  <a:lnTo>
                    <a:pt x="178" y="77"/>
                  </a:lnTo>
                  <a:lnTo>
                    <a:pt x="178" y="39"/>
                  </a:lnTo>
                  <a:lnTo>
                    <a:pt x="153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1423050" y="1515975"/>
              <a:ext cx="60425" cy="34175"/>
            </a:xfrm>
            <a:custGeom>
              <a:avLst/>
              <a:gdLst/>
              <a:ahLst/>
              <a:cxnLst/>
              <a:rect l="l" t="t" r="r" b="b"/>
              <a:pathLst>
                <a:path w="2417" h="1367" extrusionOk="0">
                  <a:moveTo>
                    <a:pt x="355" y="228"/>
                  </a:moveTo>
                  <a:lnTo>
                    <a:pt x="380" y="247"/>
                  </a:lnTo>
                  <a:lnTo>
                    <a:pt x="380" y="247"/>
                  </a:lnTo>
                  <a:lnTo>
                    <a:pt x="392" y="253"/>
                  </a:lnTo>
                  <a:lnTo>
                    <a:pt x="392" y="253"/>
                  </a:lnTo>
                  <a:lnTo>
                    <a:pt x="355" y="228"/>
                  </a:lnTo>
                  <a:close/>
                  <a:moveTo>
                    <a:pt x="2101" y="0"/>
                  </a:moveTo>
                  <a:lnTo>
                    <a:pt x="2050" y="13"/>
                  </a:lnTo>
                  <a:lnTo>
                    <a:pt x="2012" y="38"/>
                  </a:lnTo>
                  <a:lnTo>
                    <a:pt x="1974" y="64"/>
                  </a:lnTo>
                  <a:lnTo>
                    <a:pt x="1936" y="101"/>
                  </a:lnTo>
                  <a:lnTo>
                    <a:pt x="1911" y="152"/>
                  </a:lnTo>
                  <a:lnTo>
                    <a:pt x="1898" y="190"/>
                  </a:lnTo>
                  <a:lnTo>
                    <a:pt x="1898" y="177"/>
                  </a:lnTo>
                  <a:lnTo>
                    <a:pt x="1860" y="279"/>
                  </a:lnTo>
                  <a:lnTo>
                    <a:pt x="1822" y="392"/>
                  </a:lnTo>
                  <a:lnTo>
                    <a:pt x="1772" y="494"/>
                  </a:lnTo>
                  <a:lnTo>
                    <a:pt x="1696" y="595"/>
                  </a:lnTo>
                  <a:lnTo>
                    <a:pt x="1582" y="709"/>
                  </a:lnTo>
                  <a:lnTo>
                    <a:pt x="1531" y="747"/>
                  </a:lnTo>
                  <a:lnTo>
                    <a:pt x="1493" y="772"/>
                  </a:lnTo>
                  <a:lnTo>
                    <a:pt x="1430" y="797"/>
                  </a:lnTo>
                  <a:lnTo>
                    <a:pt x="1379" y="823"/>
                  </a:lnTo>
                  <a:lnTo>
                    <a:pt x="1329" y="823"/>
                  </a:lnTo>
                  <a:lnTo>
                    <a:pt x="1253" y="835"/>
                  </a:lnTo>
                  <a:lnTo>
                    <a:pt x="1190" y="823"/>
                  </a:lnTo>
                  <a:lnTo>
                    <a:pt x="987" y="772"/>
                  </a:lnTo>
                  <a:lnTo>
                    <a:pt x="861" y="721"/>
                  </a:lnTo>
                  <a:lnTo>
                    <a:pt x="772" y="683"/>
                  </a:lnTo>
                  <a:lnTo>
                    <a:pt x="734" y="658"/>
                  </a:lnTo>
                  <a:lnTo>
                    <a:pt x="684" y="608"/>
                  </a:lnTo>
                  <a:lnTo>
                    <a:pt x="633" y="544"/>
                  </a:lnTo>
                  <a:lnTo>
                    <a:pt x="532" y="392"/>
                  </a:lnTo>
                  <a:lnTo>
                    <a:pt x="456" y="291"/>
                  </a:lnTo>
                  <a:lnTo>
                    <a:pt x="405" y="266"/>
                  </a:lnTo>
                  <a:lnTo>
                    <a:pt x="380" y="247"/>
                  </a:lnTo>
                  <a:lnTo>
                    <a:pt x="380" y="247"/>
                  </a:lnTo>
                  <a:lnTo>
                    <a:pt x="342" y="228"/>
                  </a:lnTo>
                  <a:lnTo>
                    <a:pt x="291" y="215"/>
                  </a:lnTo>
                  <a:lnTo>
                    <a:pt x="241" y="215"/>
                  </a:lnTo>
                  <a:lnTo>
                    <a:pt x="190" y="228"/>
                  </a:lnTo>
                  <a:lnTo>
                    <a:pt x="139" y="253"/>
                  </a:lnTo>
                  <a:lnTo>
                    <a:pt x="101" y="279"/>
                  </a:lnTo>
                  <a:lnTo>
                    <a:pt x="64" y="317"/>
                  </a:lnTo>
                  <a:lnTo>
                    <a:pt x="26" y="355"/>
                  </a:lnTo>
                  <a:lnTo>
                    <a:pt x="13" y="392"/>
                  </a:lnTo>
                  <a:lnTo>
                    <a:pt x="0" y="443"/>
                  </a:lnTo>
                  <a:lnTo>
                    <a:pt x="0" y="532"/>
                  </a:lnTo>
                  <a:lnTo>
                    <a:pt x="38" y="608"/>
                  </a:lnTo>
                  <a:lnTo>
                    <a:pt x="89" y="683"/>
                  </a:lnTo>
                  <a:lnTo>
                    <a:pt x="203" y="848"/>
                  </a:lnTo>
                  <a:lnTo>
                    <a:pt x="304" y="974"/>
                  </a:lnTo>
                  <a:lnTo>
                    <a:pt x="418" y="1088"/>
                  </a:lnTo>
                  <a:lnTo>
                    <a:pt x="544" y="1164"/>
                  </a:lnTo>
                  <a:lnTo>
                    <a:pt x="684" y="1228"/>
                  </a:lnTo>
                  <a:lnTo>
                    <a:pt x="835" y="1278"/>
                  </a:lnTo>
                  <a:lnTo>
                    <a:pt x="975" y="1316"/>
                  </a:lnTo>
                  <a:lnTo>
                    <a:pt x="1177" y="1354"/>
                  </a:lnTo>
                  <a:lnTo>
                    <a:pt x="1278" y="1367"/>
                  </a:lnTo>
                  <a:lnTo>
                    <a:pt x="1392" y="1354"/>
                  </a:lnTo>
                  <a:lnTo>
                    <a:pt x="1493" y="1341"/>
                  </a:lnTo>
                  <a:lnTo>
                    <a:pt x="1607" y="1303"/>
                  </a:lnTo>
                  <a:lnTo>
                    <a:pt x="1759" y="1228"/>
                  </a:lnTo>
                  <a:lnTo>
                    <a:pt x="1835" y="1190"/>
                  </a:lnTo>
                  <a:lnTo>
                    <a:pt x="1911" y="1126"/>
                  </a:lnTo>
                  <a:lnTo>
                    <a:pt x="2025" y="1025"/>
                  </a:lnTo>
                  <a:lnTo>
                    <a:pt x="2126" y="899"/>
                  </a:lnTo>
                  <a:lnTo>
                    <a:pt x="2227" y="759"/>
                  </a:lnTo>
                  <a:lnTo>
                    <a:pt x="2290" y="620"/>
                  </a:lnTo>
                  <a:lnTo>
                    <a:pt x="2354" y="468"/>
                  </a:lnTo>
                  <a:lnTo>
                    <a:pt x="2404" y="317"/>
                  </a:lnTo>
                  <a:lnTo>
                    <a:pt x="2417" y="266"/>
                  </a:lnTo>
                  <a:lnTo>
                    <a:pt x="2417" y="215"/>
                  </a:lnTo>
                  <a:lnTo>
                    <a:pt x="2404" y="165"/>
                  </a:lnTo>
                  <a:lnTo>
                    <a:pt x="2379" y="127"/>
                  </a:lnTo>
                  <a:lnTo>
                    <a:pt x="2341" y="76"/>
                  </a:lnTo>
                  <a:lnTo>
                    <a:pt x="2303" y="51"/>
                  </a:lnTo>
                  <a:lnTo>
                    <a:pt x="2265" y="13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1623600" y="1484650"/>
              <a:ext cx="52850" cy="35775"/>
            </a:xfrm>
            <a:custGeom>
              <a:avLst/>
              <a:gdLst/>
              <a:ahLst/>
              <a:cxnLst/>
              <a:rect l="l" t="t" r="r" b="b"/>
              <a:pathLst>
                <a:path w="2114" h="1431" extrusionOk="0">
                  <a:moveTo>
                    <a:pt x="1822" y="1"/>
                  </a:moveTo>
                  <a:lnTo>
                    <a:pt x="1771" y="13"/>
                  </a:lnTo>
                  <a:lnTo>
                    <a:pt x="1721" y="39"/>
                  </a:lnTo>
                  <a:lnTo>
                    <a:pt x="1683" y="64"/>
                  </a:lnTo>
                  <a:lnTo>
                    <a:pt x="1645" y="102"/>
                  </a:lnTo>
                  <a:lnTo>
                    <a:pt x="1620" y="140"/>
                  </a:lnTo>
                  <a:lnTo>
                    <a:pt x="1594" y="190"/>
                  </a:lnTo>
                  <a:lnTo>
                    <a:pt x="1582" y="241"/>
                  </a:lnTo>
                  <a:lnTo>
                    <a:pt x="1582" y="330"/>
                  </a:lnTo>
                  <a:lnTo>
                    <a:pt x="1556" y="393"/>
                  </a:lnTo>
                  <a:lnTo>
                    <a:pt x="1544" y="456"/>
                  </a:lnTo>
                  <a:lnTo>
                    <a:pt x="1493" y="545"/>
                  </a:lnTo>
                  <a:lnTo>
                    <a:pt x="1417" y="646"/>
                  </a:lnTo>
                  <a:lnTo>
                    <a:pt x="1341" y="734"/>
                  </a:lnTo>
                  <a:lnTo>
                    <a:pt x="1253" y="798"/>
                  </a:lnTo>
                  <a:lnTo>
                    <a:pt x="1189" y="836"/>
                  </a:lnTo>
                  <a:lnTo>
                    <a:pt x="1139" y="861"/>
                  </a:lnTo>
                  <a:lnTo>
                    <a:pt x="1088" y="886"/>
                  </a:lnTo>
                  <a:lnTo>
                    <a:pt x="1012" y="899"/>
                  </a:lnTo>
                  <a:lnTo>
                    <a:pt x="949" y="899"/>
                  </a:lnTo>
                  <a:lnTo>
                    <a:pt x="886" y="886"/>
                  </a:lnTo>
                  <a:lnTo>
                    <a:pt x="848" y="886"/>
                  </a:lnTo>
                  <a:lnTo>
                    <a:pt x="810" y="874"/>
                  </a:lnTo>
                  <a:lnTo>
                    <a:pt x="759" y="848"/>
                  </a:lnTo>
                  <a:lnTo>
                    <a:pt x="747" y="823"/>
                  </a:lnTo>
                  <a:lnTo>
                    <a:pt x="734" y="823"/>
                  </a:lnTo>
                  <a:lnTo>
                    <a:pt x="709" y="798"/>
                  </a:lnTo>
                  <a:lnTo>
                    <a:pt x="645" y="722"/>
                  </a:lnTo>
                  <a:lnTo>
                    <a:pt x="557" y="570"/>
                  </a:lnTo>
                  <a:lnTo>
                    <a:pt x="519" y="519"/>
                  </a:lnTo>
                  <a:lnTo>
                    <a:pt x="506" y="469"/>
                  </a:lnTo>
                  <a:lnTo>
                    <a:pt x="481" y="431"/>
                  </a:lnTo>
                  <a:lnTo>
                    <a:pt x="443" y="393"/>
                  </a:lnTo>
                  <a:lnTo>
                    <a:pt x="405" y="368"/>
                  </a:lnTo>
                  <a:lnTo>
                    <a:pt x="367" y="342"/>
                  </a:lnTo>
                  <a:lnTo>
                    <a:pt x="316" y="330"/>
                  </a:lnTo>
                  <a:lnTo>
                    <a:pt x="228" y="330"/>
                  </a:lnTo>
                  <a:lnTo>
                    <a:pt x="165" y="342"/>
                  </a:lnTo>
                  <a:lnTo>
                    <a:pt x="127" y="368"/>
                  </a:lnTo>
                  <a:lnTo>
                    <a:pt x="89" y="393"/>
                  </a:lnTo>
                  <a:lnTo>
                    <a:pt x="51" y="431"/>
                  </a:lnTo>
                  <a:lnTo>
                    <a:pt x="25" y="481"/>
                  </a:lnTo>
                  <a:lnTo>
                    <a:pt x="13" y="532"/>
                  </a:lnTo>
                  <a:lnTo>
                    <a:pt x="0" y="583"/>
                  </a:lnTo>
                  <a:lnTo>
                    <a:pt x="0" y="633"/>
                  </a:lnTo>
                  <a:lnTo>
                    <a:pt x="25" y="709"/>
                  </a:lnTo>
                  <a:lnTo>
                    <a:pt x="51" y="772"/>
                  </a:lnTo>
                  <a:lnTo>
                    <a:pt x="127" y="899"/>
                  </a:lnTo>
                  <a:lnTo>
                    <a:pt x="241" y="1063"/>
                  </a:lnTo>
                  <a:lnTo>
                    <a:pt x="304" y="1139"/>
                  </a:lnTo>
                  <a:lnTo>
                    <a:pt x="380" y="1215"/>
                  </a:lnTo>
                  <a:lnTo>
                    <a:pt x="418" y="1241"/>
                  </a:lnTo>
                  <a:lnTo>
                    <a:pt x="418" y="1253"/>
                  </a:lnTo>
                  <a:lnTo>
                    <a:pt x="544" y="1329"/>
                  </a:lnTo>
                  <a:lnTo>
                    <a:pt x="620" y="1367"/>
                  </a:lnTo>
                  <a:lnTo>
                    <a:pt x="696" y="1392"/>
                  </a:lnTo>
                  <a:lnTo>
                    <a:pt x="785" y="1418"/>
                  </a:lnTo>
                  <a:lnTo>
                    <a:pt x="873" y="1430"/>
                  </a:lnTo>
                  <a:lnTo>
                    <a:pt x="974" y="1430"/>
                  </a:lnTo>
                  <a:lnTo>
                    <a:pt x="1076" y="1418"/>
                  </a:lnTo>
                  <a:lnTo>
                    <a:pt x="1177" y="1405"/>
                  </a:lnTo>
                  <a:lnTo>
                    <a:pt x="1278" y="1380"/>
                  </a:lnTo>
                  <a:lnTo>
                    <a:pt x="1367" y="1342"/>
                  </a:lnTo>
                  <a:lnTo>
                    <a:pt x="1455" y="1304"/>
                  </a:lnTo>
                  <a:lnTo>
                    <a:pt x="1544" y="1253"/>
                  </a:lnTo>
                  <a:lnTo>
                    <a:pt x="1620" y="1190"/>
                  </a:lnTo>
                  <a:lnTo>
                    <a:pt x="1759" y="1051"/>
                  </a:lnTo>
                  <a:lnTo>
                    <a:pt x="1885" y="899"/>
                  </a:lnTo>
                  <a:lnTo>
                    <a:pt x="1974" y="760"/>
                  </a:lnTo>
                  <a:lnTo>
                    <a:pt x="2050" y="608"/>
                  </a:lnTo>
                  <a:lnTo>
                    <a:pt x="2088" y="456"/>
                  </a:lnTo>
                  <a:lnTo>
                    <a:pt x="2113" y="292"/>
                  </a:lnTo>
                  <a:lnTo>
                    <a:pt x="2113" y="241"/>
                  </a:lnTo>
                  <a:lnTo>
                    <a:pt x="2100" y="190"/>
                  </a:lnTo>
                  <a:lnTo>
                    <a:pt x="2075" y="140"/>
                  </a:lnTo>
                  <a:lnTo>
                    <a:pt x="2050" y="102"/>
                  </a:lnTo>
                  <a:lnTo>
                    <a:pt x="2025" y="64"/>
                  </a:lnTo>
                  <a:lnTo>
                    <a:pt x="1974" y="39"/>
                  </a:lnTo>
                  <a:lnTo>
                    <a:pt x="1923" y="13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1401225" y="1460625"/>
              <a:ext cx="74350" cy="28175"/>
            </a:xfrm>
            <a:custGeom>
              <a:avLst/>
              <a:gdLst/>
              <a:ahLst/>
              <a:cxnLst/>
              <a:rect l="l" t="t" r="r" b="b"/>
              <a:pathLst>
                <a:path w="2974" h="1127" extrusionOk="0">
                  <a:moveTo>
                    <a:pt x="2657" y="0"/>
                  </a:moveTo>
                  <a:lnTo>
                    <a:pt x="2607" y="13"/>
                  </a:lnTo>
                  <a:lnTo>
                    <a:pt x="2278" y="63"/>
                  </a:lnTo>
                  <a:lnTo>
                    <a:pt x="1936" y="114"/>
                  </a:lnTo>
                  <a:lnTo>
                    <a:pt x="1582" y="177"/>
                  </a:lnTo>
                  <a:lnTo>
                    <a:pt x="1228" y="266"/>
                  </a:lnTo>
                  <a:lnTo>
                    <a:pt x="899" y="354"/>
                  </a:lnTo>
                  <a:lnTo>
                    <a:pt x="570" y="456"/>
                  </a:lnTo>
                  <a:lnTo>
                    <a:pt x="354" y="531"/>
                  </a:lnTo>
                  <a:lnTo>
                    <a:pt x="253" y="569"/>
                  </a:lnTo>
                  <a:lnTo>
                    <a:pt x="165" y="620"/>
                  </a:lnTo>
                  <a:lnTo>
                    <a:pt x="114" y="645"/>
                  </a:lnTo>
                  <a:lnTo>
                    <a:pt x="76" y="671"/>
                  </a:lnTo>
                  <a:lnTo>
                    <a:pt x="51" y="709"/>
                  </a:lnTo>
                  <a:lnTo>
                    <a:pt x="26" y="747"/>
                  </a:lnTo>
                  <a:lnTo>
                    <a:pt x="13" y="797"/>
                  </a:lnTo>
                  <a:lnTo>
                    <a:pt x="0" y="848"/>
                  </a:lnTo>
                  <a:lnTo>
                    <a:pt x="0" y="886"/>
                  </a:lnTo>
                  <a:lnTo>
                    <a:pt x="13" y="936"/>
                  </a:lnTo>
                  <a:lnTo>
                    <a:pt x="51" y="1012"/>
                  </a:lnTo>
                  <a:lnTo>
                    <a:pt x="101" y="1063"/>
                  </a:lnTo>
                  <a:lnTo>
                    <a:pt x="165" y="1101"/>
                  </a:lnTo>
                  <a:lnTo>
                    <a:pt x="241" y="1126"/>
                  </a:lnTo>
                  <a:lnTo>
                    <a:pt x="291" y="1126"/>
                  </a:lnTo>
                  <a:lnTo>
                    <a:pt x="342" y="1113"/>
                  </a:lnTo>
                  <a:lnTo>
                    <a:pt x="405" y="1088"/>
                  </a:lnTo>
                  <a:lnTo>
                    <a:pt x="532" y="1038"/>
                  </a:lnTo>
                  <a:lnTo>
                    <a:pt x="494" y="1050"/>
                  </a:lnTo>
                  <a:lnTo>
                    <a:pt x="721" y="962"/>
                  </a:lnTo>
                  <a:lnTo>
                    <a:pt x="949" y="886"/>
                  </a:lnTo>
                  <a:lnTo>
                    <a:pt x="1405" y="759"/>
                  </a:lnTo>
                  <a:lnTo>
                    <a:pt x="1746" y="683"/>
                  </a:lnTo>
                  <a:lnTo>
                    <a:pt x="2101" y="620"/>
                  </a:lnTo>
                  <a:lnTo>
                    <a:pt x="2430" y="569"/>
                  </a:lnTo>
                  <a:lnTo>
                    <a:pt x="2759" y="531"/>
                  </a:lnTo>
                  <a:lnTo>
                    <a:pt x="2809" y="519"/>
                  </a:lnTo>
                  <a:lnTo>
                    <a:pt x="2847" y="493"/>
                  </a:lnTo>
                  <a:lnTo>
                    <a:pt x="2885" y="456"/>
                  </a:lnTo>
                  <a:lnTo>
                    <a:pt x="2923" y="418"/>
                  </a:lnTo>
                  <a:lnTo>
                    <a:pt x="2948" y="380"/>
                  </a:lnTo>
                  <a:lnTo>
                    <a:pt x="2961" y="329"/>
                  </a:lnTo>
                  <a:lnTo>
                    <a:pt x="2974" y="278"/>
                  </a:lnTo>
                  <a:lnTo>
                    <a:pt x="2974" y="228"/>
                  </a:lnTo>
                  <a:lnTo>
                    <a:pt x="2961" y="164"/>
                  </a:lnTo>
                  <a:lnTo>
                    <a:pt x="2936" y="127"/>
                  </a:lnTo>
                  <a:lnTo>
                    <a:pt x="2898" y="89"/>
                  </a:lnTo>
                  <a:lnTo>
                    <a:pt x="2860" y="51"/>
                  </a:lnTo>
                  <a:lnTo>
                    <a:pt x="2822" y="25"/>
                  </a:lnTo>
                  <a:lnTo>
                    <a:pt x="2771" y="13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401225" y="1453650"/>
              <a:ext cx="71500" cy="28500"/>
            </a:xfrm>
            <a:custGeom>
              <a:avLst/>
              <a:gdLst/>
              <a:ahLst/>
              <a:cxnLst/>
              <a:rect l="l" t="t" r="r" b="b"/>
              <a:pathLst>
                <a:path w="2860" h="1140" extrusionOk="0">
                  <a:moveTo>
                    <a:pt x="2556" y="1"/>
                  </a:moveTo>
                  <a:lnTo>
                    <a:pt x="2366" y="26"/>
                  </a:lnTo>
                  <a:lnTo>
                    <a:pt x="2063" y="77"/>
                  </a:lnTo>
                  <a:lnTo>
                    <a:pt x="1759" y="140"/>
                  </a:lnTo>
                  <a:lnTo>
                    <a:pt x="1455" y="203"/>
                  </a:lnTo>
                  <a:lnTo>
                    <a:pt x="1164" y="292"/>
                  </a:lnTo>
                  <a:lnTo>
                    <a:pt x="848" y="380"/>
                  </a:lnTo>
                  <a:lnTo>
                    <a:pt x="532" y="481"/>
                  </a:lnTo>
                  <a:lnTo>
                    <a:pt x="253" y="595"/>
                  </a:lnTo>
                  <a:lnTo>
                    <a:pt x="152" y="633"/>
                  </a:lnTo>
                  <a:lnTo>
                    <a:pt x="101" y="671"/>
                  </a:lnTo>
                  <a:lnTo>
                    <a:pt x="63" y="697"/>
                  </a:lnTo>
                  <a:lnTo>
                    <a:pt x="38" y="747"/>
                  </a:lnTo>
                  <a:lnTo>
                    <a:pt x="13" y="785"/>
                  </a:lnTo>
                  <a:lnTo>
                    <a:pt x="0" y="836"/>
                  </a:lnTo>
                  <a:lnTo>
                    <a:pt x="0" y="886"/>
                  </a:lnTo>
                  <a:lnTo>
                    <a:pt x="0" y="937"/>
                  </a:lnTo>
                  <a:lnTo>
                    <a:pt x="26" y="988"/>
                  </a:lnTo>
                  <a:lnTo>
                    <a:pt x="63" y="1051"/>
                  </a:lnTo>
                  <a:lnTo>
                    <a:pt x="114" y="1101"/>
                  </a:lnTo>
                  <a:lnTo>
                    <a:pt x="165" y="1127"/>
                  </a:lnTo>
                  <a:lnTo>
                    <a:pt x="241" y="1139"/>
                  </a:lnTo>
                  <a:lnTo>
                    <a:pt x="304" y="1139"/>
                  </a:lnTo>
                  <a:lnTo>
                    <a:pt x="367" y="1127"/>
                  </a:lnTo>
                  <a:lnTo>
                    <a:pt x="557" y="1038"/>
                  </a:lnTo>
                  <a:lnTo>
                    <a:pt x="823" y="950"/>
                  </a:lnTo>
                  <a:lnTo>
                    <a:pt x="1101" y="848"/>
                  </a:lnTo>
                  <a:lnTo>
                    <a:pt x="1392" y="772"/>
                  </a:lnTo>
                  <a:lnTo>
                    <a:pt x="1670" y="697"/>
                  </a:lnTo>
                  <a:lnTo>
                    <a:pt x="1632" y="709"/>
                  </a:lnTo>
                  <a:lnTo>
                    <a:pt x="2139" y="608"/>
                  </a:lnTo>
                  <a:lnTo>
                    <a:pt x="2645" y="519"/>
                  </a:lnTo>
                  <a:lnTo>
                    <a:pt x="2695" y="507"/>
                  </a:lnTo>
                  <a:lnTo>
                    <a:pt x="2733" y="481"/>
                  </a:lnTo>
                  <a:lnTo>
                    <a:pt x="2784" y="456"/>
                  </a:lnTo>
                  <a:lnTo>
                    <a:pt x="2809" y="418"/>
                  </a:lnTo>
                  <a:lnTo>
                    <a:pt x="2834" y="368"/>
                  </a:lnTo>
                  <a:lnTo>
                    <a:pt x="2860" y="317"/>
                  </a:lnTo>
                  <a:lnTo>
                    <a:pt x="2860" y="266"/>
                  </a:lnTo>
                  <a:lnTo>
                    <a:pt x="2860" y="216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784" y="77"/>
                  </a:lnTo>
                  <a:lnTo>
                    <a:pt x="2746" y="39"/>
                  </a:lnTo>
                  <a:lnTo>
                    <a:pt x="2708" y="13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601450" y="1441950"/>
              <a:ext cx="71500" cy="16475"/>
            </a:xfrm>
            <a:custGeom>
              <a:avLst/>
              <a:gdLst/>
              <a:ahLst/>
              <a:cxnLst/>
              <a:rect l="l" t="t" r="r" b="b"/>
              <a:pathLst>
                <a:path w="2860" h="659" extrusionOk="0">
                  <a:moveTo>
                    <a:pt x="2594" y="0"/>
                  </a:moveTo>
                  <a:lnTo>
                    <a:pt x="1924" y="26"/>
                  </a:lnTo>
                  <a:lnTo>
                    <a:pt x="1253" y="51"/>
                  </a:lnTo>
                  <a:lnTo>
                    <a:pt x="734" y="89"/>
                  </a:lnTo>
                  <a:lnTo>
                    <a:pt x="228" y="127"/>
                  </a:lnTo>
                  <a:lnTo>
                    <a:pt x="253" y="127"/>
                  </a:lnTo>
                  <a:lnTo>
                    <a:pt x="203" y="140"/>
                  </a:lnTo>
                  <a:lnTo>
                    <a:pt x="152" y="152"/>
                  </a:lnTo>
                  <a:lnTo>
                    <a:pt x="102" y="178"/>
                  </a:lnTo>
                  <a:lnTo>
                    <a:pt x="64" y="216"/>
                  </a:lnTo>
                  <a:lnTo>
                    <a:pt x="38" y="254"/>
                  </a:lnTo>
                  <a:lnTo>
                    <a:pt x="13" y="304"/>
                  </a:lnTo>
                  <a:lnTo>
                    <a:pt x="0" y="355"/>
                  </a:lnTo>
                  <a:lnTo>
                    <a:pt x="0" y="405"/>
                  </a:lnTo>
                  <a:lnTo>
                    <a:pt x="0" y="456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64" y="583"/>
                  </a:lnTo>
                  <a:lnTo>
                    <a:pt x="102" y="608"/>
                  </a:lnTo>
                  <a:lnTo>
                    <a:pt x="140" y="633"/>
                  </a:lnTo>
                  <a:lnTo>
                    <a:pt x="178" y="658"/>
                  </a:lnTo>
                  <a:lnTo>
                    <a:pt x="342" y="658"/>
                  </a:lnTo>
                  <a:lnTo>
                    <a:pt x="760" y="620"/>
                  </a:lnTo>
                  <a:lnTo>
                    <a:pt x="1342" y="583"/>
                  </a:lnTo>
                  <a:lnTo>
                    <a:pt x="1974" y="557"/>
                  </a:lnTo>
                  <a:lnTo>
                    <a:pt x="2607" y="532"/>
                  </a:lnTo>
                  <a:lnTo>
                    <a:pt x="2670" y="532"/>
                  </a:lnTo>
                  <a:lnTo>
                    <a:pt x="2708" y="507"/>
                  </a:lnTo>
                  <a:lnTo>
                    <a:pt x="2759" y="481"/>
                  </a:lnTo>
                  <a:lnTo>
                    <a:pt x="2797" y="443"/>
                  </a:lnTo>
                  <a:lnTo>
                    <a:pt x="2822" y="405"/>
                  </a:lnTo>
                  <a:lnTo>
                    <a:pt x="2847" y="367"/>
                  </a:lnTo>
                  <a:lnTo>
                    <a:pt x="2860" y="317"/>
                  </a:lnTo>
                  <a:lnTo>
                    <a:pt x="2860" y="254"/>
                  </a:lnTo>
                  <a:lnTo>
                    <a:pt x="2860" y="203"/>
                  </a:lnTo>
                  <a:lnTo>
                    <a:pt x="2835" y="152"/>
                  </a:lnTo>
                  <a:lnTo>
                    <a:pt x="2809" y="114"/>
                  </a:lnTo>
                  <a:lnTo>
                    <a:pt x="2784" y="76"/>
                  </a:lnTo>
                  <a:lnTo>
                    <a:pt x="2733" y="38"/>
                  </a:lnTo>
                  <a:lnTo>
                    <a:pt x="2695" y="26"/>
                  </a:lnTo>
                  <a:lnTo>
                    <a:pt x="2645" y="13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605875" y="1437525"/>
              <a:ext cx="61075" cy="15525"/>
            </a:xfrm>
            <a:custGeom>
              <a:avLst/>
              <a:gdLst/>
              <a:ahLst/>
              <a:cxnLst/>
              <a:rect l="l" t="t" r="r" b="b"/>
              <a:pathLst>
                <a:path w="2443" h="621" extrusionOk="0">
                  <a:moveTo>
                    <a:pt x="1658" y="0"/>
                  </a:moveTo>
                  <a:lnTo>
                    <a:pt x="1152" y="13"/>
                  </a:lnTo>
                  <a:lnTo>
                    <a:pt x="709" y="51"/>
                  </a:lnTo>
                  <a:lnTo>
                    <a:pt x="254" y="89"/>
                  </a:lnTo>
                  <a:lnTo>
                    <a:pt x="203" y="102"/>
                  </a:lnTo>
                  <a:lnTo>
                    <a:pt x="152" y="114"/>
                  </a:lnTo>
                  <a:lnTo>
                    <a:pt x="114" y="140"/>
                  </a:lnTo>
                  <a:lnTo>
                    <a:pt x="76" y="177"/>
                  </a:lnTo>
                  <a:lnTo>
                    <a:pt x="39" y="215"/>
                  </a:lnTo>
                  <a:lnTo>
                    <a:pt x="26" y="266"/>
                  </a:lnTo>
                  <a:lnTo>
                    <a:pt x="13" y="317"/>
                  </a:lnTo>
                  <a:lnTo>
                    <a:pt x="1" y="367"/>
                  </a:lnTo>
                  <a:lnTo>
                    <a:pt x="13" y="418"/>
                  </a:lnTo>
                  <a:lnTo>
                    <a:pt x="26" y="456"/>
                  </a:lnTo>
                  <a:lnTo>
                    <a:pt x="51" y="506"/>
                  </a:lnTo>
                  <a:lnTo>
                    <a:pt x="76" y="544"/>
                  </a:lnTo>
                  <a:lnTo>
                    <a:pt x="114" y="570"/>
                  </a:lnTo>
                  <a:lnTo>
                    <a:pt x="152" y="595"/>
                  </a:lnTo>
                  <a:lnTo>
                    <a:pt x="190" y="608"/>
                  </a:lnTo>
                  <a:lnTo>
                    <a:pt x="241" y="620"/>
                  </a:lnTo>
                  <a:lnTo>
                    <a:pt x="279" y="620"/>
                  </a:lnTo>
                  <a:lnTo>
                    <a:pt x="469" y="595"/>
                  </a:lnTo>
                  <a:lnTo>
                    <a:pt x="912" y="557"/>
                  </a:lnTo>
                  <a:lnTo>
                    <a:pt x="1354" y="532"/>
                  </a:lnTo>
                  <a:lnTo>
                    <a:pt x="2240" y="532"/>
                  </a:lnTo>
                  <a:lnTo>
                    <a:pt x="2291" y="506"/>
                  </a:lnTo>
                  <a:lnTo>
                    <a:pt x="2341" y="481"/>
                  </a:lnTo>
                  <a:lnTo>
                    <a:pt x="2379" y="443"/>
                  </a:lnTo>
                  <a:lnTo>
                    <a:pt x="2405" y="405"/>
                  </a:lnTo>
                  <a:lnTo>
                    <a:pt x="2430" y="355"/>
                  </a:lnTo>
                  <a:lnTo>
                    <a:pt x="2443" y="304"/>
                  </a:lnTo>
                  <a:lnTo>
                    <a:pt x="2443" y="253"/>
                  </a:lnTo>
                  <a:lnTo>
                    <a:pt x="2443" y="203"/>
                  </a:lnTo>
                  <a:lnTo>
                    <a:pt x="2417" y="152"/>
                  </a:lnTo>
                  <a:lnTo>
                    <a:pt x="2392" y="114"/>
                  </a:lnTo>
                  <a:lnTo>
                    <a:pt x="2367" y="76"/>
                  </a:lnTo>
                  <a:lnTo>
                    <a:pt x="2316" y="38"/>
                  </a:lnTo>
                  <a:lnTo>
                    <a:pt x="2278" y="1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545450" y="1455875"/>
              <a:ext cx="42725" cy="96800"/>
            </a:xfrm>
            <a:custGeom>
              <a:avLst/>
              <a:gdLst/>
              <a:ahLst/>
              <a:cxnLst/>
              <a:rect l="l" t="t" r="r" b="b"/>
              <a:pathLst>
                <a:path w="1709" h="3872" extrusionOk="0">
                  <a:moveTo>
                    <a:pt x="456" y="0"/>
                  </a:moveTo>
                  <a:lnTo>
                    <a:pt x="380" y="38"/>
                  </a:lnTo>
                  <a:lnTo>
                    <a:pt x="342" y="101"/>
                  </a:lnTo>
                  <a:lnTo>
                    <a:pt x="317" y="139"/>
                  </a:lnTo>
                  <a:lnTo>
                    <a:pt x="317" y="177"/>
                  </a:lnTo>
                  <a:lnTo>
                    <a:pt x="305" y="354"/>
                  </a:lnTo>
                  <a:lnTo>
                    <a:pt x="305" y="532"/>
                  </a:lnTo>
                  <a:lnTo>
                    <a:pt x="317" y="899"/>
                  </a:lnTo>
                  <a:lnTo>
                    <a:pt x="330" y="1202"/>
                  </a:lnTo>
                  <a:lnTo>
                    <a:pt x="368" y="1506"/>
                  </a:lnTo>
                  <a:lnTo>
                    <a:pt x="418" y="1797"/>
                  </a:lnTo>
                  <a:lnTo>
                    <a:pt x="456" y="1949"/>
                  </a:lnTo>
                  <a:lnTo>
                    <a:pt x="494" y="2088"/>
                  </a:lnTo>
                  <a:lnTo>
                    <a:pt x="596" y="2328"/>
                  </a:lnTo>
                  <a:lnTo>
                    <a:pt x="659" y="2455"/>
                  </a:lnTo>
                  <a:lnTo>
                    <a:pt x="735" y="2569"/>
                  </a:lnTo>
                  <a:lnTo>
                    <a:pt x="849" y="2733"/>
                  </a:lnTo>
                  <a:lnTo>
                    <a:pt x="925" y="2822"/>
                  </a:lnTo>
                  <a:lnTo>
                    <a:pt x="988" y="2885"/>
                  </a:lnTo>
                  <a:lnTo>
                    <a:pt x="1064" y="2961"/>
                  </a:lnTo>
                  <a:lnTo>
                    <a:pt x="1076" y="2961"/>
                  </a:lnTo>
                  <a:lnTo>
                    <a:pt x="1140" y="3012"/>
                  </a:lnTo>
                  <a:lnTo>
                    <a:pt x="1266" y="3087"/>
                  </a:lnTo>
                  <a:lnTo>
                    <a:pt x="1291" y="3113"/>
                  </a:lnTo>
                  <a:lnTo>
                    <a:pt x="1304" y="3125"/>
                  </a:lnTo>
                  <a:lnTo>
                    <a:pt x="1317" y="3138"/>
                  </a:lnTo>
                  <a:lnTo>
                    <a:pt x="1317" y="3151"/>
                  </a:lnTo>
                  <a:lnTo>
                    <a:pt x="1317" y="3163"/>
                  </a:lnTo>
                  <a:lnTo>
                    <a:pt x="1317" y="3176"/>
                  </a:lnTo>
                  <a:lnTo>
                    <a:pt x="1304" y="3201"/>
                  </a:lnTo>
                  <a:lnTo>
                    <a:pt x="1291" y="3227"/>
                  </a:lnTo>
                  <a:lnTo>
                    <a:pt x="1279" y="3239"/>
                  </a:lnTo>
                  <a:lnTo>
                    <a:pt x="1253" y="3265"/>
                  </a:lnTo>
                  <a:lnTo>
                    <a:pt x="1228" y="3290"/>
                  </a:lnTo>
                  <a:lnTo>
                    <a:pt x="1190" y="3315"/>
                  </a:lnTo>
                  <a:lnTo>
                    <a:pt x="1102" y="3353"/>
                  </a:lnTo>
                  <a:lnTo>
                    <a:pt x="887" y="3416"/>
                  </a:lnTo>
                  <a:lnTo>
                    <a:pt x="634" y="3454"/>
                  </a:lnTo>
                  <a:lnTo>
                    <a:pt x="406" y="3480"/>
                  </a:lnTo>
                  <a:lnTo>
                    <a:pt x="191" y="3480"/>
                  </a:lnTo>
                  <a:lnTo>
                    <a:pt x="153" y="3492"/>
                  </a:lnTo>
                  <a:lnTo>
                    <a:pt x="115" y="3505"/>
                  </a:lnTo>
                  <a:lnTo>
                    <a:pt x="51" y="3543"/>
                  </a:lnTo>
                  <a:lnTo>
                    <a:pt x="14" y="3606"/>
                  </a:lnTo>
                  <a:lnTo>
                    <a:pt x="1" y="3644"/>
                  </a:lnTo>
                  <a:lnTo>
                    <a:pt x="1" y="3682"/>
                  </a:lnTo>
                  <a:lnTo>
                    <a:pt x="14" y="3758"/>
                  </a:lnTo>
                  <a:lnTo>
                    <a:pt x="51" y="3809"/>
                  </a:lnTo>
                  <a:lnTo>
                    <a:pt x="102" y="3847"/>
                  </a:lnTo>
                  <a:lnTo>
                    <a:pt x="178" y="3872"/>
                  </a:lnTo>
                  <a:lnTo>
                    <a:pt x="203" y="3872"/>
                  </a:lnTo>
                  <a:lnTo>
                    <a:pt x="418" y="3859"/>
                  </a:lnTo>
                  <a:lnTo>
                    <a:pt x="621" y="3847"/>
                  </a:lnTo>
                  <a:lnTo>
                    <a:pt x="773" y="3834"/>
                  </a:lnTo>
                  <a:lnTo>
                    <a:pt x="912" y="3809"/>
                  </a:lnTo>
                  <a:lnTo>
                    <a:pt x="1064" y="3771"/>
                  </a:lnTo>
                  <a:lnTo>
                    <a:pt x="1203" y="3733"/>
                  </a:lnTo>
                  <a:lnTo>
                    <a:pt x="1355" y="3657"/>
                  </a:lnTo>
                  <a:lnTo>
                    <a:pt x="1431" y="3619"/>
                  </a:lnTo>
                  <a:lnTo>
                    <a:pt x="1494" y="3568"/>
                  </a:lnTo>
                  <a:lnTo>
                    <a:pt x="1557" y="3518"/>
                  </a:lnTo>
                  <a:lnTo>
                    <a:pt x="1608" y="3454"/>
                  </a:lnTo>
                  <a:lnTo>
                    <a:pt x="1646" y="3378"/>
                  </a:lnTo>
                  <a:lnTo>
                    <a:pt x="1671" y="3303"/>
                  </a:lnTo>
                  <a:lnTo>
                    <a:pt x="1696" y="3227"/>
                  </a:lnTo>
                  <a:lnTo>
                    <a:pt x="1709" y="3125"/>
                  </a:lnTo>
                  <a:lnTo>
                    <a:pt x="1696" y="3050"/>
                  </a:lnTo>
                  <a:lnTo>
                    <a:pt x="1658" y="2961"/>
                  </a:lnTo>
                  <a:lnTo>
                    <a:pt x="1608" y="2872"/>
                  </a:lnTo>
                  <a:lnTo>
                    <a:pt x="1532" y="2809"/>
                  </a:lnTo>
                  <a:lnTo>
                    <a:pt x="1405" y="2721"/>
                  </a:lnTo>
                  <a:lnTo>
                    <a:pt x="1317" y="2657"/>
                  </a:lnTo>
                  <a:lnTo>
                    <a:pt x="1304" y="2645"/>
                  </a:lnTo>
                  <a:lnTo>
                    <a:pt x="1228" y="2569"/>
                  </a:lnTo>
                  <a:lnTo>
                    <a:pt x="1114" y="2442"/>
                  </a:lnTo>
                  <a:lnTo>
                    <a:pt x="988" y="2240"/>
                  </a:lnTo>
                  <a:lnTo>
                    <a:pt x="937" y="2126"/>
                  </a:lnTo>
                  <a:lnTo>
                    <a:pt x="874" y="1999"/>
                  </a:lnTo>
                  <a:lnTo>
                    <a:pt x="811" y="1759"/>
                  </a:lnTo>
                  <a:lnTo>
                    <a:pt x="760" y="1544"/>
                  </a:lnTo>
                  <a:lnTo>
                    <a:pt x="735" y="1316"/>
                  </a:lnTo>
                  <a:lnTo>
                    <a:pt x="709" y="1025"/>
                  </a:lnTo>
                  <a:lnTo>
                    <a:pt x="697" y="747"/>
                  </a:lnTo>
                  <a:lnTo>
                    <a:pt x="697" y="354"/>
                  </a:lnTo>
                  <a:lnTo>
                    <a:pt x="697" y="215"/>
                  </a:lnTo>
                  <a:lnTo>
                    <a:pt x="697" y="165"/>
                  </a:lnTo>
                  <a:lnTo>
                    <a:pt x="697" y="139"/>
                  </a:lnTo>
                  <a:lnTo>
                    <a:pt x="659" y="63"/>
                  </a:lnTo>
                  <a:lnTo>
                    <a:pt x="596" y="2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535975" y="1579550"/>
              <a:ext cx="74675" cy="37350"/>
            </a:xfrm>
            <a:custGeom>
              <a:avLst/>
              <a:gdLst/>
              <a:ahLst/>
              <a:cxnLst/>
              <a:rect l="l" t="t" r="r" b="b"/>
              <a:pathLst>
                <a:path w="2987" h="1494" extrusionOk="0">
                  <a:moveTo>
                    <a:pt x="1341" y="620"/>
                  </a:moveTo>
                  <a:lnTo>
                    <a:pt x="1152" y="671"/>
                  </a:lnTo>
                  <a:lnTo>
                    <a:pt x="1152" y="671"/>
                  </a:lnTo>
                  <a:lnTo>
                    <a:pt x="1164" y="658"/>
                  </a:lnTo>
                  <a:lnTo>
                    <a:pt x="1177" y="658"/>
                  </a:lnTo>
                  <a:lnTo>
                    <a:pt x="1341" y="620"/>
                  </a:lnTo>
                  <a:close/>
                  <a:moveTo>
                    <a:pt x="2240" y="0"/>
                  </a:moveTo>
                  <a:lnTo>
                    <a:pt x="2113" y="13"/>
                  </a:lnTo>
                  <a:lnTo>
                    <a:pt x="1848" y="51"/>
                  </a:lnTo>
                  <a:lnTo>
                    <a:pt x="1582" y="102"/>
                  </a:lnTo>
                  <a:lnTo>
                    <a:pt x="975" y="241"/>
                  </a:lnTo>
                  <a:lnTo>
                    <a:pt x="696" y="317"/>
                  </a:lnTo>
                  <a:lnTo>
                    <a:pt x="557" y="367"/>
                  </a:lnTo>
                  <a:lnTo>
                    <a:pt x="418" y="418"/>
                  </a:lnTo>
                  <a:lnTo>
                    <a:pt x="329" y="456"/>
                  </a:lnTo>
                  <a:lnTo>
                    <a:pt x="253" y="507"/>
                  </a:lnTo>
                  <a:lnTo>
                    <a:pt x="177" y="570"/>
                  </a:lnTo>
                  <a:lnTo>
                    <a:pt x="102" y="633"/>
                  </a:lnTo>
                  <a:lnTo>
                    <a:pt x="38" y="734"/>
                  </a:lnTo>
                  <a:lnTo>
                    <a:pt x="26" y="785"/>
                  </a:lnTo>
                  <a:lnTo>
                    <a:pt x="0" y="848"/>
                  </a:lnTo>
                  <a:lnTo>
                    <a:pt x="0" y="899"/>
                  </a:lnTo>
                  <a:lnTo>
                    <a:pt x="13" y="937"/>
                  </a:lnTo>
                  <a:lnTo>
                    <a:pt x="0" y="1025"/>
                  </a:lnTo>
                  <a:lnTo>
                    <a:pt x="13" y="1101"/>
                  </a:lnTo>
                  <a:lnTo>
                    <a:pt x="38" y="1177"/>
                  </a:lnTo>
                  <a:lnTo>
                    <a:pt x="76" y="1253"/>
                  </a:lnTo>
                  <a:lnTo>
                    <a:pt x="114" y="1316"/>
                  </a:lnTo>
                  <a:lnTo>
                    <a:pt x="177" y="1367"/>
                  </a:lnTo>
                  <a:lnTo>
                    <a:pt x="253" y="1418"/>
                  </a:lnTo>
                  <a:lnTo>
                    <a:pt x="329" y="1456"/>
                  </a:lnTo>
                  <a:lnTo>
                    <a:pt x="405" y="1481"/>
                  </a:lnTo>
                  <a:lnTo>
                    <a:pt x="494" y="1493"/>
                  </a:lnTo>
                  <a:lnTo>
                    <a:pt x="658" y="1493"/>
                  </a:lnTo>
                  <a:lnTo>
                    <a:pt x="835" y="1481"/>
                  </a:lnTo>
                  <a:lnTo>
                    <a:pt x="1025" y="1456"/>
                  </a:lnTo>
                  <a:lnTo>
                    <a:pt x="1493" y="1405"/>
                  </a:lnTo>
                  <a:lnTo>
                    <a:pt x="1721" y="1367"/>
                  </a:lnTo>
                  <a:lnTo>
                    <a:pt x="1949" y="1329"/>
                  </a:lnTo>
                  <a:lnTo>
                    <a:pt x="2139" y="1278"/>
                  </a:lnTo>
                  <a:lnTo>
                    <a:pt x="2328" y="1202"/>
                  </a:lnTo>
                  <a:lnTo>
                    <a:pt x="2506" y="1114"/>
                  </a:lnTo>
                  <a:lnTo>
                    <a:pt x="2670" y="1000"/>
                  </a:lnTo>
                  <a:lnTo>
                    <a:pt x="2746" y="937"/>
                  </a:lnTo>
                  <a:lnTo>
                    <a:pt x="2809" y="873"/>
                  </a:lnTo>
                  <a:lnTo>
                    <a:pt x="2872" y="798"/>
                  </a:lnTo>
                  <a:lnTo>
                    <a:pt x="2923" y="722"/>
                  </a:lnTo>
                  <a:lnTo>
                    <a:pt x="2961" y="620"/>
                  </a:lnTo>
                  <a:lnTo>
                    <a:pt x="2986" y="519"/>
                  </a:lnTo>
                  <a:lnTo>
                    <a:pt x="2974" y="418"/>
                  </a:lnTo>
                  <a:lnTo>
                    <a:pt x="2948" y="317"/>
                  </a:lnTo>
                  <a:lnTo>
                    <a:pt x="2898" y="216"/>
                  </a:lnTo>
                  <a:lnTo>
                    <a:pt x="2822" y="140"/>
                  </a:lnTo>
                  <a:lnTo>
                    <a:pt x="2721" y="76"/>
                  </a:lnTo>
                  <a:lnTo>
                    <a:pt x="2632" y="38"/>
                  </a:lnTo>
                  <a:lnTo>
                    <a:pt x="2506" y="13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C16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1523000" y="1585875"/>
              <a:ext cx="95875" cy="21225"/>
            </a:xfrm>
            <a:custGeom>
              <a:avLst/>
              <a:gdLst/>
              <a:ahLst/>
              <a:cxnLst/>
              <a:rect l="l" t="t" r="r" b="b"/>
              <a:pathLst>
                <a:path w="3835" h="849" extrusionOk="0">
                  <a:moveTo>
                    <a:pt x="3670" y="0"/>
                  </a:moveTo>
                  <a:lnTo>
                    <a:pt x="3607" y="13"/>
                  </a:lnTo>
                  <a:lnTo>
                    <a:pt x="3556" y="38"/>
                  </a:lnTo>
                  <a:lnTo>
                    <a:pt x="3354" y="102"/>
                  </a:lnTo>
                  <a:lnTo>
                    <a:pt x="3151" y="152"/>
                  </a:lnTo>
                  <a:lnTo>
                    <a:pt x="3164" y="152"/>
                  </a:lnTo>
                  <a:lnTo>
                    <a:pt x="2771" y="241"/>
                  </a:lnTo>
                  <a:lnTo>
                    <a:pt x="2367" y="304"/>
                  </a:lnTo>
                  <a:lnTo>
                    <a:pt x="1481" y="443"/>
                  </a:lnTo>
                  <a:lnTo>
                    <a:pt x="1051" y="507"/>
                  </a:lnTo>
                  <a:lnTo>
                    <a:pt x="646" y="570"/>
                  </a:lnTo>
                  <a:lnTo>
                    <a:pt x="507" y="583"/>
                  </a:lnTo>
                  <a:lnTo>
                    <a:pt x="367" y="595"/>
                  </a:lnTo>
                  <a:lnTo>
                    <a:pt x="127" y="595"/>
                  </a:lnTo>
                  <a:lnTo>
                    <a:pt x="76" y="620"/>
                  </a:lnTo>
                  <a:lnTo>
                    <a:pt x="26" y="658"/>
                  </a:lnTo>
                  <a:lnTo>
                    <a:pt x="1" y="696"/>
                  </a:lnTo>
                  <a:lnTo>
                    <a:pt x="1" y="747"/>
                  </a:lnTo>
                  <a:lnTo>
                    <a:pt x="26" y="785"/>
                  </a:lnTo>
                  <a:lnTo>
                    <a:pt x="64" y="823"/>
                  </a:lnTo>
                  <a:lnTo>
                    <a:pt x="114" y="836"/>
                  </a:lnTo>
                  <a:lnTo>
                    <a:pt x="203" y="848"/>
                  </a:lnTo>
                  <a:lnTo>
                    <a:pt x="405" y="848"/>
                  </a:lnTo>
                  <a:lnTo>
                    <a:pt x="646" y="823"/>
                  </a:lnTo>
                  <a:lnTo>
                    <a:pt x="874" y="785"/>
                  </a:lnTo>
                  <a:lnTo>
                    <a:pt x="1266" y="722"/>
                  </a:lnTo>
                  <a:lnTo>
                    <a:pt x="1721" y="658"/>
                  </a:lnTo>
                  <a:lnTo>
                    <a:pt x="2177" y="583"/>
                  </a:lnTo>
                  <a:lnTo>
                    <a:pt x="2594" y="519"/>
                  </a:lnTo>
                  <a:lnTo>
                    <a:pt x="3012" y="443"/>
                  </a:lnTo>
                  <a:lnTo>
                    <a:pt x="3202" y="405"/>
                  </a:lnTo>
                  <a:lnTo>
                    <a:pt x="3379" y="355"/>
                  </a:lnTo>
                  <a:lnTo>
                    <a:pt x="3569" y="292"/>
                  </a:lnTo>
                  <a:lnTo>
                    <a:pt x="3746" y="228"/>
                  </a:lnTo>
                  <a:lnTo>
                    <a:pt x="3796" y="203"/>
                  </a:lnTo>
                  <a:lnTo>
                    <a:pt x="3822" y="152"/>
                  </a:lnTo>
                  <a:lnTo>
                    <a:pt x="3834" y="114"/>
                  </a:lnTo>
                  <a:lnTo>
                    <a:pt x="3822" y="64"/>
                  </a:lnTo>
                  <a:lnTo>
                    <a:pt x="3784" y="2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74600" y="1683925"/>
              <a:ext cx="21225" cy="11100"/>
            </a:xfrm>
            <a:custGeom>
              <a:avLst/>
              <a:gdLst/>
              <a:ahLst/>
              <a:cxnLst/>
              <a:rect l="l" t="t" r="r" b="b"/>
              <a:pathLst>
                <a:path w="849" h="444" extrusionOk="0">
                  <a:moveTo>
                    <a:pt x="64" y="1"/>
                  </a:moveTo>
                  <a:lnTo>
                    <a:pt x="26" y="13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26" y="165"/>
                  </a:lnTo>
                  <a:lnTo>
                    <a:pt x="64" y="178"/>
                  </a:lnTo>
                  <a:lnTo>
                    <a:pt x="228" y="254"/>
                  </a:lnTo>
                  <a:lnTo>
                    <a:pt x="393" y="330"/>
                  </a:lnTo>
                  <a:lnTo>
                    <a:pt x="557" y="393"/>
                  </a:lnTo>
                  <a:lnTo>
                    <a:pt x="735" y="444"/>
                  </a:lnTo>
                  <a:lnTo>
                    <a:pt x="785" y="444"/>
                  </a:lnTo>
                  <a:lnTo>
                    <a:pt x="810" y="431"/>
                  </a:lnTo>
                  <a:lnTo>
                    <a:pt x="823" y="406"/>
                  </a:lnTo>
                  <a:lnTo>
                    <a:pt x="836" y="380"/>
                  </a:lnTo>
                  <a:lnTo>
                    <a:pt x="848" y="342"/>
                  </a:lnTo>
                  <a:lnTo>
                    <a:pt x="836" y="317"/>
                  </a:lnTo>
                  <a:lnTo>
                    <a:pt x="810" y="292"/>
                  </a:lnTo>
                  <a:lnTo>
                    <a:pt x="785" y="267"/>
                  </a:lnTo>
                  <a:lnTo>
                    <a:pt x="684" y="241"/>
                  </a:lnTo>
                  <a:lnTo>
                    <a:pt x="646" y="229"/>
                  </a:lnTo>
                  <a:lnTo>
                    <a:pt x="595" y="216"/>
                  </a:lnTo>
                  <a:lnTo>
                    <a:pt x="380" y="127"/>
                  </a:lnTo>
                  <a:lnTo>
                    <a:pt x="165" y="26"/>
                  </a:lnTo>
                  <a:lnTo>
                    <a:pt x="140" y="1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548100" y="4210375"/>
              <a:ext cx="325850" cy="592800"/>
            </a:xfrm>
            <a:custGeom>
              <a:avLst/>
              <a:gdLst/>
              <a:ahLst/>
              <a:cxnLst/>
              <a:rect l="l" t="t" r="r" b="b"/>
              <a:pathLst>
                <a:path w="13034" h="23712" extrusionOk="0">
                  <a:moveTo>
                    <a:pt x="7959" y="20219"/>
                  </a:moveTo>
                  <a:lnTo>
                    <a:pt x="7959" y="20245"/>
                  </a:lnTo>
                  <a:lnTo>
                    <a:pt x="7934" y="20346"/>
                  </a:lnTo>
                  <a:lnTo>
                    <a:pt x="7959" y="20219"/>
                  </a:lnTo>
                  <a:close/>
                  <a:moveTo>
                    <a:pt x="4999" y="21611"/>
                  </a:moveTo>
                  <a:lnTo>
                    <a:pt x="4986" y="21624"/>
                  </a:lnTo>
                  <a:lnTo>
                    <a:pt x="4847" y="21662"/>
                  </a:lnTo>
                  <a:lnTo>
                    <a:pt x="4999" y="21611"/>
                  </a:lnTo>
                  <a:close/>
                  <a:moveTo>
                    <a:pt x="5694" y="0"/>
                  </a:moveTo>
                  <a:lnTo>
                    <a:pt x="5644" y="26"/>
                  </a:lnTo>
                  <a:lnTo>
                    <a:pt x="5606" y="51"/>
                  </a:lnTo>
                  <a:lnTo>
                    <a:pt x="5568" y="76"/>
                  </a:lnTo>
                  <a:lnTo>
                    <a:pt x="5543" y="114"/>
                  </a:lnTo>
                  <a:lnTo>
                    <a:pt x="5517" y="165"/>
                  </a:lnTo>
                  <a:lnTo>
                    <a:pt x="5505" y="215"/>
                  </a:lnTo>
                  <a:lnTo>
                    <a:pt x="5467" y="684"/>
                  </a:lnTo>
                  <a:lnTo>
                    <a:pt x="5441" y="987"/>
                  </a:lnTo>
                  <a:lnTo>
                    <a:pt x="5441" y="1025"/>
                  </a:lnTo>
                  <a:lnTo>
                    <a:pt x="5441" y="1063"/>
                  </a:lnTo>
                  <a:lnTo>
                    <a:pt x="5441" y="1088"/>
                  </a:lnTo>
                  <a:lnTo>
                    <a:pt x="5429" y="1139"/>
                  </a:lnTo>
                  <a:lnTo>
                    <a:pt x="5429" y="1152"/>
                  </a:lnTo>
                  <a:lnTo>
                    <a:pt x="5429" y="1177"/>
                  </a:lnTo>
                  <a:lnTo>
                    <a:pt x="5429" y="1190"/>
                  </a:lnTo>
                  <a:lnTo>
                    <a:pt x="5429" y="1202"/>
                  </a:lnTo>
                  <a:lnTo>
                    <a:pt x="5416" y="1341"/>
                  </a:lnTo>
                  <a:lnTo>
                    <a:pt x="5416" y="1430"/>
                  </a:lnTo>
                  <a:lnTo>
                    <a:pt x="5416" y="1443"/>
                  </a:lnTo>
                  <a:lnTo>
                    <a:pt x="5416" y="1455"/>
                  </a:lnTo>
                  <a:lnTo>
                    <a:pt x="5416" y="1468"/>
                  </a:lnTo>
                  <a:lnTo>
                    <a:pt x="5416" y="1481"/>
                  </a:lnTo>
                  <a:lnTo>
                    <a:pt x="5403" y="1557"/>
                  </a:lnTo>
                  <a:lnTo>
                    <a:pt x="5403" y="1607"/>
                  </a:lnTo>
                  <a:lnTo>
                    <a:pt x="5403" y="1670"/>
                  </a:lnTo>
                  <a:lnTo>
                    <a:pt x="5391" y="1772"/>
                  </a:lnTo>
                  <a:lnTo>
                    <a:pt x="5378" y="1936"/>
                  </a:lnTo>
                  <a:lnTo>
                    <a:pt x="5328" y="2708"/>
                  </a:lnTo>
                  <a:lnTo>
                    <a:pt x="5328" y="2695"/>
                  </a:lnTo>
                  <a:lnTo>
                    <a:pt x="5252" y="3771"/>
                  </a:lnTo>
                  <a:lnTo>
                    <a:pt x="5112" y="5340"/>
                  </a:lnTo>
                  <a:lnTo>
                    <a:pt x="4948" y="6909"/>
                  </a:lnTo>
                  <a:lnTo>
                    <a:pt x="4758" y="8465"/>
                  </a:lnTo>
                  <a:lnTo>
                    <a:pt x="4568" y="10009"/>
                  </a:lnTo>
                  <a:lnTo>
                    <a:pt x="4189" y="13058"/>
                  </a:lnTo>
                  <a:lnTo>
                    <a:pt x="4012" y="14551"/>
                  </a:lnTo>
                  <a:lnTo>
                    <a:pt x="3860" y="16044"/>
                  </a:lnTo>
                  <a:lnTo>
                    <a:pt x="3721" y="17309"/>
                  </a:lnTo>
                  <a:lnTo>
                    <a:pt x="3581" y="18587"/>
                  </a:lnTo>
                  <a:lnTo>
                    <a:pt x="3518" y="18612"/>
                  </a:lnTo>
                  <a:lnTo>
                    <a:pt x="3480" y="18650"/>
                  </a:lnTo>
                  <a:lnTo>
                    <a:pt x="3442" y="18701"/>
                  </a:lnTo>
                  <a:lnTo>
                    <a:pt x="3417" y="18764"/>
                  </a:lnTo>
                  <a:lnTo>
                    <a:pt x="3404" y="18802"/>
                  </a:lnTo>
                  <a:lnTo>
                    <a:pt x="3328" y="18979"/>
                  </a:lnTo>
                  <a:lnTo>
                    <a:pt x="3215" y="19182"/>
                  </a:lnTo>
                  <a:lnTo>
                    <a:pt x="3101" y="19372"/>
                  </a:lnTo>
                  <a:lnTo>
                    <a:pt x="2835" y="19751"/>
                  </a:lnTo>
                  <a:lnTo>
                    <a:pt x="2557" y="20118"/>
                  </a:lnTo>
                  <a:lnTo>
                    <a:pt x="1987" y="20852"/>
                  </a:lnTo>
                  <a:lnTo>
                    <a:pt x="1532" y="21409"/>
                  </a:lnTo>
                  <a:lnTo>
                    <a:pt x="1064" y="21953"/>
                  </a:lnTo>
                  <a:lnTo>
                    <a:pt x="583" y="22497"/>
                  </a:lnTo>
                  <a:lnTo>
                    <a:pt x="368" y="22750"/>
                  </a:lnTo>
                  <a:lnTo>
                    <a:pt x="153" y="23003"/>
                  </a:lnTo>
                  <a:lnTo>
                    <a:pt x="51" y="23155"/>
                  </a:lnTo>
                  <a:lnTo>
                    <a:pt x="26" y="23205"/>
                  </a:lnTo>
                  <a:lnTo>
                    <a:pt x="13" y="23269"/>
                  </a:lnTo>
                  <a:lnTo>
                    <a:pt x="1" y="23332"/>
                  </a:lnTo>
                  <a:lnTo>
                    <a:pt x="1" y="23408"/>
                  </a:lnTo>
                  <a:lnTo>
                    <a:pt x="13" y="23471"/>
                  </a:lnTo>
                  <a:lnTo>
                    <a:pt x="39" y="23534"/>
                  </a:lnTo>
                  <a:lnTo>
                    <a:pt x="89" y="23585"/>
                  </a:lnTo>
                  <a:lnTo>
                    <a:pt x="127" y="23636"/>
                  </a:lnTo>
                  <a:lnTo>
                    <a:pt x="228" y="23686"/>
                  </a:lnTo>
                  <a:lnTo>
                    <a:pt x="330" y="23712"/>
                  </a:lnTo>
                  <a:lnTo>
                    <a:pt x="380" y="23712"/>
                  </a:lnTo>
                  <a:lnTo>
                    <a:pt x="456" y="23699"/>
                  </a:lnTo>
                  <a:lnTo>
                    <a:pt x="532" y="23699"/>
                  </a:lnTo>
                  <a:lnTo>
                    <a:pt x="671" y="23661"/>
                  </a:lnTo>
                  <a:lnTo>
                    <a:pt x="1000" y="23560"/>
                  </a:lnTo>
                  <a:lnTo>
                    <a:pt x="1393" y="23446"/>
                  </a:lnTo>
                  <a:lnTo>
                    <a:pt x="1772" y="23319"/>
                  </a:lnTo>
                  <a:lnTo>
                    <a:pt x="2443" y="23079"/>
                  </a:lnTo>
                  <a:lnTo>
                    <a:pt x="3771" y="22585"/>
                  </a:lnTo>
                  <a:lnTo>
                    <a:pt x="4442" y="22332"/>
                  </a:lnTo>
                  <a:lnTo>
                    <a:pt x="5112" y="22092"/>
                  </a:lnTo>
                  <a:lnTo>
                    <a:pt x="5163" y="22079"/>
                  </a:lnTo>
                  <a:lnTo>
                    <a:pt x="5226" y="22054"/>
                  </a:lnTo>
                  <a:lnTo>
                    <a:pt x="5897" y="21839"/>
                  </a:lnTo>
                  <a:lnTo>
                    <a:pt x="6567" y="21636"/>
                  </a:lnTo>
                  <a:lnTo>
                    <a:pt x="7656" y="21345"/>
                  </a:lnTo>
                  <a:lnTo>
                    <a:pt x="7694" y="21396"/>
                  </a:lnTo>
                  <a:lnTo>
                    <a:pt x="7744" y="21434"/>
                  </a:lnTo>
                  <a:lnTo>
                    <a:pt x="7807" y="21459"/>
                  </a:lnTo>
                  <a:lnTo>
                    <a:pt x="7871" y="21472"/>
                  </a:lnTo>
                  <a:lnTo>
                    <a:pt x="7934" y="21459"/>
                  </a:lnTo>
                  <a:lnTo>
                    <a:pt x="7985" y="21434"/>
                  </a:lnTo>
                  <a:lnTo>
                    <a:pt x="8035" y="21396"/>
                  </a:lnTo>
                  <a:lnTo>
                    <a:pt x="8086" y="21345"/>
                  </a:lnTo>
                  <a:lnTo>
                    <a:pt x="8162" y="21206"/>
                  </a:lnTo>
                  <a:lnTo>
                    <a:pt x="8225" y="21054"/>
                  </a:lnTo>
                  <a:lnTo>
                    <a:pt x="8288" y="20903"/>
                  </a:lnTo>
                  <a:lnTo>
                    <a:pt x="8339" y="20751"/>
                  </a:lnTo>
                  <a:lnTo>
                    <a:pt x="8427" y="20422"/>
                  </a:lnTo>
                  <a:lnTo>
                    <a:pt x="8491" y="20105"/>
                  </a:lnTo>
                  <a:lnTo>
                    <a:pt x="8529" y="19751"/>
                  </a:lnTo>
                  <a:lnTo>
                    <a:pt x="8541" y="19384"/>
                  </a:lnTo>
                  <a:lnTo>
                    <a:pt x="8554" y="19093"/>
                  </a:lnTo>
                  <a:lnTo>
                    <a:pt x="8567" y="18802"/>
                  </a:lnTo>
                  <a:lnTo>
                    <a:pt x="8579" y="18574"/>
                  </a:lnTo>
                  <a:lnTo>
                    <a:pt x="8617" y="18359"/>
                  </a:lnTo>
                  <a:lnTo>
                    <a:pt x="8668" y="18144"/>
                  </a:lnTo>
                  <a:lnTo>
                    <a:pt x="8731" y="17942"/>
                  </a:lnTo>
                  <a:lnTo>
                    <a:pt x="8858" y="17537"/>
                  </a:lnTo>
                  <a:lnTo>
                    <a:pt x="9187" y="16550"/>
                  </a:lnTo>
                  <a:lnTo>
                    <a:pt x="9629" y="15196"/>
                  </a:lnTo>
                  <a:lnTo>
                    <a:pt x="9845" y="14513"/>
                  </a:lnTo>
                  <a:lnTo>
                    <a:pt x="10047" y="13830"/>
                  </a:lnTo>
                  <a:lnTo>
                    <a:pt x="10237" y="13109"/>
                  </a:lnTo>
                  <a:lnTo>
                    <a:pt x="10427" y="12375"/>
                  </a:lnTo>
                  <a:lnTo>
                    <a:pt x="10794" y="10920"/>
                  </a:lnTo>
                  <a:lnTo>
                    <a:pt x="11173" y="9427"/>
                  </a:lnTo>
                  <a:lnTo>
                    <a:pt x="11565" y="7934"/>
                  </a:lnTo>
                  <a:lnTo>
                    <a:pt x="11983" y="6415"/>
                  </a:lnTo>
                  <a:lnTo>
                    <a:pt x="12173" y="5669"/>
                  </a:lnTo>
                  <a:lnTo>
                    <a:pt x="12350" y="4922"/>
                  </a:lnTo>
                  <a:lnTo>
                    <a:pt x="12704" y="3442"/>
                  </a:lnTo>
                  <a:lnTo>
                    <a:pt x="12869" y="2708"/>
                  </a:lnTo>
                  <a:lnTo>
                    <a:pt x="12957" y="2341"/>
                  </a:lnTo>
                  <a:lnTo>
                    <a:pt x="12982" y="2214"/>
                  </a:lnTo>
                  <a:lnTo>
                    <a:pt x="13020" y="2075"/>
                  </a:lnTo>
                  <a:lnTo>
                    <a:pt x="13033" y="2037"/>
                  </a:lnTo>
                  <a:lnTo>
                    <a:pt x="13033" y="1987"/>
                  </a:lnTo>
                  <a:lnTo>
                    <a:pt x="13020" y="1949"/>
                  </a:lnTo>
                  <a:lnTo>
                    <a:pt x="13008" y="1898"/>
                  </a:lnTo>
                  <a:lnTo>
                    <a:pt x="12982" y="1860"/>
                  </a:lnTo>
                  <a:lnTo>
                    <a:pt x="12957" y="1835"/>
                  </a:lnTo>
                  <a:lnTo>
                    <a:pt x="12919" y="1797"/>
                  </a:lnTo>
                  <a:lnTo>
                    <a:pt x="12881" y="1784"/>
                  </a:lnTo>
                  <a:lnTo>
                    <a:pt x="12831" y="1772"/>
                  </a:lnTo>
                  <a:lnTo>
                    <a:pt x="12780" y="1759"/>
                  </a:lnTo>
                  <a:lnTo>
                    <a:pt x="12729" y="1772"/>
                  </a:lnTo>
                  <a:lnTo>
                    <a:pt x="12691" y="1784"/>
                  </a:lnTo>
                  <a:lnTo>
                    <a:pt x="12641" y="1797"/>
                  </a:lnTo>
                  <a:lnTo>
                    <a:pt x="12603" y="1835"/>
                  </a:lnTo>
                  <a:lnTo>
                    <a:pt x="12578" y="1873"/>
                  </a:lnTo>
                  <a:lnTo>
                    <a:pt x="12552" y="1911"/>
                  </a:lnTo>
                  <a:lnTo>
                    <a:pt x="12527" y="1999"/>
                  </a:lnTo>
                  <a:lnTo>
                    <a:pt x="12514" y="2075"/>
                  </a:lnTo>
                  <a:lnTo>
                    <a:pt x="12451" y="2354"/>
                  </a:lnTo>
                  <a:lnTo>
                    <a:pt x="12312" y="2923"/>
                  </a:lnTo>
                  <a:lnTo>
                    <a:pt x="12223" y="3328"/>
                  </a:lnTo>
                  <a:lnTo>
                    <a:pt x="12147" y="3189"/>
                  </a:lnTo>
                  <a:lnTo>
                    <a:pt x="12071" y="3062"/>
                  </a:lnTo>
                  <a:lnTo>
                    <a:pt x="11983" y="2936"/>
                  </a:lnTo>
                  <a:lnTo>
                    <a:pt x="11894" y="2809"/>
                  </a:lnTo>
                  <a:lnTo>
                    <a:pt x="11768" y="2683"/>
                  </a:lnTo>
                  <a:lnTo>
                    <a:pt x="11641" y="2581"/>
                  </a:lnTo>
                  <a:lnTo>
                    <a:pt x="11489" y="2480"/>
                  </a:lnTo>
                  <a:lnTo>
                    <a:pt x="11350" y="2392"/>
                  </a:lnTo>
                  <a:lnTo>
                    <a:pt x="11173" y="2316"/>
                  </a:lnTo>
                  <a:lnTo>
                    <a:pt x="11009" y="2240"/>
                  </a:lnTo>
                  <a:lnTo>
                    <a:pt x="10831" y="2177"/>
                  </a:lnTo>
                  <a:lnTo>
                    <a:pt x="10642" y="2126"/>
                  </a:lnTo>
                  <a:lnTo>
                    <a:pt x="10465" y="2088"/>
                  </a:lnTo>
                  <a:lnTo>
                    <a:pt x="10275" y="2050"/>
                  </a:lnTo>
                  <a:lnTo>
                    <a:pt x="9908" y="1999"/>
                  </a:lnTo>
                  <a:lnTo>
                    <a:pt x="9528" y="1974"/>
                  </a:lnTo>
                  <a:lnTo>
                    <a:pt x="9136" y="1961"/>
                  </a:lnTo>
                  <a:lnTo>
                    <a:pt x="8756" y="1961"/>
                  </a:lnTo>
                  <a:lnTo>
                    <a:pt x="8364" y="1999"/>
                  </a:lnTo>
                  <a:lnTo>
                    <a:pt x="7985" y="2037"/>
                  </a:lnTo>
                  <a:lnTo>
                    <a:pt x="7605" y="2113"/>
                  </a:lnTo>
                  <a:lnTo>
                    <a:pt x="7213" y="2189"/>
                  </a:lnTo>
                  <a:lnTo>
                    <a:pt x="6821" y="2290"/>
                  </a:lnTo>
                  <a:lnTo>
                    <a:pt x="6441" y="2417"/>
                  </a:lnTo>
                  <a:lnTo>
                    <a:pt x="6251" y="2480"/>
                  </a:lnTo>
                  <a:lnTo>
                    <a:pt x="6074" y="2556"/>
                  </a:lnTo>
                  <a:lnTo>
                    <a:pt x="5821" y="2670"/>
                  </a:lnTo>
                  <a:lnTo>
                    <a:pt x="5821" y="2670"/>
                  </a:lnTo>
                  <a:lnTo>
                    <a:pt x="5872" y="1961"/>
                  </a:lnTo>
                  <a:lnTo>
                    <a:pt x="5884" y="1772"/>
                  </a:lnTo>
                  <a:lnTo>
                    <a:pt x="5897" y="1632"/>
                  </a:lnTo>
                  <a:lnTo>
                    <a:pt x="5897" y="1544"/>
                  </a:lnTo>
                  <a:lnTo>
                    <a:pt x="5910" y="1531"/>
                  </a:lnTo>
                  <a:lnTo>
                    <a:pt x="5910" y="1519"/>
                  </a:lnTo>
                  <a:lnTo>
                    <a:pt x="5910" y="1481"/>
                  </a:lnTo>
                  <a:lnTo>
                    <a:pt x="5910" y="1430"/>
                  </a:lnTo>
                  <a:lnTo>
                    <a:pt x="5922" y="1228"/>
                  </a:lnTo>
                  <a:lnTo>
                    <a:pt x="5922" y="1190"/>
                  </a:lnTo>
                  <a:lnTo>
                    <a:pt x="5922" y="1177"/>
                  </a:lnTo>
                  <a:lnTo>
                    <a:pt x="5922" y="1164"/>
                  </a:lnTo>
                  <a:lnTo>
                    <a:pt x="5935" y="1139"/>
                  </a:lnTo>
                  <a:lnTo>
                    <a:pt x="5935" y="1126"/>
                  </a:lnTo>
                  <a:lnTo>
                    <a:pt x="5935" y="1114"/>
                  </a:lnTo>
                  <a:lnTo>
                    <a:pt x="5935" y="1076"/>
                  </a:lnTo>
                  <a:lnTo>
                    <a:pt x="5948" y="924"/>
                  </a:lnTo>
                  <a:lnTo>
                    <a:pt x="5973" y="595"/>
                  </a:lnTo>
                  <a:lnTo>
                    <a:pt x="5998" y="279"/>
                  </a:lnTo>
                  <a:lnTo>
                    <a:pt x="5998" y="228"/>
                  </a:lnTo>
                  <a:lnTo>
                    <a:pt x="5985" y="177"/>
                  </a:lnTo>
                  <a:lnTo>
                    <a:pt x="5973" y="139"/>
                  </a:lnTo>
                  <a:lnTo>
                    <a:pt x="5948" y="89"/>
                  </a:lnTo>
                  <a:lnTo>
                    <a:pt x="5922" y="64"/>
                  </a:lnTo>
                  <a:lnTo>
                    <a:pt x="5884" y="26"/>
                  </a:lnTo>
                  <a:lnTo>
                    <a:pt x="5834" y="13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472825" y="4665225"/>
              <a:ext cx="303700" cy="184775"/>
            </a:xfrm>
            <a:custGeom>
              <a:avLst/>
              <a:gdLst/>
              <a:ahLst/>
              <a:cxnLst/>
              <a:rect l="l" t="t" r="r" b="b"/>
              <a:pathLst>
                <a:path w="12148" h="7391" extrusionOk="0">
                  <a:moveTo>
                    <a:pt x="11375" y="1"/>
                  </a:moveTo>
                  <a:lnTo>
                    <a:pt x="9439" y="89"/>
                  </a:lnTo>
                  <a:lnTo>
                    <a:pt x="8705" y="115"/>
                  </a:lnTo>
                  <a:lnTo>
                    <a:pt x="7984" y="140"/>
                  </a:lnTo>
                  <a:lnTo>
                    <a:pt x="7314" y="140"/>
                  </a:lnTo>
                  <a:lnTo>
                    <a:pt x="6985" y="127"/>
                  </a:lnTo>
                  <a:lnTo>
                    <a:pt x="6656" y="115"/>
                  </a:lnTo>
                  <a:lnTo>
                    <a:pt x="6554" y="115"/>
                  </a:lnTo>
                  <a:lnTo>
                    <a:pt x="6517" y="140"/>
                  </a:lnTo>
                  <a:lnTo>
                    <a:pt x="6466" y="153"/>
                  </a:lnTo>
                  <a:lnTo>
                    <a:pt x="6428" y="191"/>
                  </a:lnTo>
                  <a:lnTo>
                    <a:pt x="6403" y="229"/>
                  </a:lnTo>
                  <a:lnTo>
                    <a:pt x="6377" y="267"/>
                  </a:lnTo>
                  <a:lnTo>
                    <a:pt x="6365" y="317"/>
                  </a:lnTo>
                  <a:lnTo>
                    <a:pt x="6365" y="368"/>
                  </a:lnTo>
                  <a:lnTo>
                    <a:pt x="6365" y="406"/>
                  </a:lnTo>
                  <a:lnTo>
                    <a:pt x="6377" y="456"/>
                  </a:lnTo>
                  <a:lnTo>
                    <a:pt x="6403" y="494"/>
                  </a:lnTo>
                  <a:lnTo>
                    <a:pt x="6428" y="520"/>
                  </a:lnTo>
                  <a:lnTo>
                    <a:pt x="6453" y="558"/>
                  </a:lnTo>
                  <a:lnTo>
                    <a:pt x="6491" y="583"/>
                  </a:lnTo>
                  <a:lnTo>
                    <a:pt x="6529" y="596"/>
                  </a:lnTo>
                  <a:lnTo>
                    <a:pt x="6580" y="608"/>
                  </a:lnTo>
                  <a:lnTo>
                    <a:pt x="6605" y="608"/>
                  </a:lnTo>
                  <a:lnTo>
                    <a:pt x="7023" y="634"/>
                  </a:lnTo>
                  <a:lnTo>
                    <a:pt x="7655" y="634"/>
                  </a:lnTo>
                  <a:lnTo>
                    <a:pt x="8301" y="621"/>
                  </a:lnTo>
                  <a:lnTo>
                    <a:pt x="8959" y="608"/>
                  </a:lnTo>
                  <a:lnTo>
                    <a:pt x="10110" y="558"/>
                  </a:lnTo>
                  <a:lnTo>
                    <a:pt x="11274" y="494"/>
                  </a:lnTo>
                  <a:lnTo>
                    <a:pt x="11287" y="532"/>
                  </a:lnTo>
                  <a:lnTo>
                    <a:pt x="11274" y="811"/>
                  </a:lnTo>
                  <a:lnTo>
                    <a:pt x="11236" y="1127"/>
                  </a:lnTo>
                  <a:lnTo>
                    <a:pt x="11185" y="1456"/>
                  </a:lnTo>
                  <a:lnTo>
                    <a:pt x="11109" y="1734"/>
                  </a:lnTo>
                  <a:lnTo>
                    <a:pt x="11034" y="2025"/>
                  </a:lnTo>
                  <a:lnTo>
                    <a:pt x="10920" y="2304"/>
                  </a:lnTo>
                  <a:lnTo>
                    <a:pt x="10793" y="2582"/>
                  </a:lnTo>
                  <a:lnTo>
                    <a:pt x="10743" y="2671"/>
                  </a:lnTo>
                  <a:lnTo>
                    <a:pt x="10717" y="2721"/>
                  </a:lnTo>
                  <a:lnTo>
                    <a:pt x="10325" y="2886"/>
                  </a:lnTo>
                  <a:lnTo>
                    <a:pt x="9933" y="3038"/>
                  </a:lnTo>
                  <a:lnTo>
                    <a:pt x="9503" y="3189"/>
                  </a:lnTo>
                  <a:lnTo>
                    <a:pt x="8832" y="3404"/>
                  </a:lnTo>
                  <a:lnTo>
                    <a:pt x="8174" y="3632"/>
                  </a:lnTo>
                  <a:lnTo>
                    <a:pt x="7491" y="3860"/>
                  </a:lnTo>
                  <a:lnTo>
                    <a:pt x="7111" y="3987"/>
                  </a:lnTo>
                  <a:lnTo>
                    <a:pt x="6732" y="4113"/>
                  </a:lnTo>
                  <a:lnTo>
                    <a:pt x="6061" y="4303"/>
                  </a:lnTo>
                  <a:lnTo>
                    <a:pt x="5378" y="4493"/>
                  </a:lnTo>
                  <a:lnTo>
                    <a:pt x="4682" y="4670"/>
                  </a:lnTo>
                  <a:lnTo>
                    <a:pt x="4011" y="4822"/>
                  </a:lnTo>
                  <a:lnTo>
                    <a:pt x="3530" y="4910"/>
                  </a:lnTo>
                  <a:lnTo>
                    <a:pt x="3290" y="4935"/>
                  </a:lnTo>
                  <a:lnTo>
                    <a:pt x="3050" y="4961"/>
                  </a:lnTo>
                  <a:lnTo>
                    <a:pt x="2986" y="4935"/>
                  </a:lnTo>
                  <a:lnTo>
                    <a:pt x="2923" y="4923"/>
                  </a:lnTo>
                  <a:lnTo>
                    <a:pt x="2860" y="4935"/>
                  </a:lnTo>
                  <a:lnTo>
                    <a:pt x="2784" y="4961"/>
                  </a:lnTo>
                  <a:lnTo>
                    <a:pt x="2404" y="5201"/>
                  </a:lnTo>
                  <a:lnTo>
                    <a:pt x="2012" y="5454"/>
                  </a:lnTo>
                  <a:lnTo>
                    <a:pt x="1506" y="5783"/>
                  </a:lnTo>
                  <a:lnTo>
                    <a:pt x="1000" y="6137"/>
                  </a:lnTo>
                  <a:lnTo>
                    <a:pt x="734" y="6327"/>
                  </a:lnTo>
                  <a:lnTo>
                    <a:pt x="469" y="6542"/>
                  </a:lnTo>
                  <a:lnTo>
                    <a:pt x="279" y="6707"/>
                  </a:lnTo>
                  <a:lnTo>
                    <a:pt x="177" y="6783"/>
                  </a:lnTo>
                  <a:lnTo>
                    <a:pt x="102" y="6871"/>
                  </a:lnTo>
                  <a:lnTo>
                    <a:pt x="64" y="6922"/>
                  </a:lnTo>
                  <a:lnTo>
                    <a:pt x="26" y="6973"/>
                  </a:lnTo>
                  <a:lnTo>
                    <a:pt x="13" y="7036"/>
                  </a:lnTo>
                  <a:lnTo>
                    <a:pt x="0" y="7099"/>
                  </a:lnTo>
                  <a:lnTo>
                    <a:pt x="13" y="7162"/>
                  </a:lnTo>
                  <a:lnTo>
                    <a:pt x="26" y="7213"/>
                  </a:lnTo>
                  <a:lnTo>
                    <a:pt x="64" y="7276"/>
                  </a:lnTo>
                  <a:lnTo>
                    <a:pt x="114" y="7314"/>
                  </a:lnTo>
                  <a:lnTo>
                    <a:pt x="165" y="7352"/>
                  </a:lnTo>
                  <a:lnTo>
                    <a:pt x="228" y="7377"/>
                  </a:lnTo>
                  <a:lnTo>
                    <a:pt x="291" y="7390"/>
                  </a:lnTo>
                  <a:lnTo>
                    <a:pt x="380" y="7390"/>
                  </a:lnTo>
                  <a:lnTo>
                    <a:pt x="646" y="7377"/>
                  </a:lnTo>
                  <a:lnTo>
                    <a:pt x="924" y="7352"/>
                  </a:lnTo>
                  <a:lnTo>
                    <a:pt x="2265" y="7226"/>
                  </a:lnTo>
                  <a:lnTo>
                    <a:pt x="2961" y="7162"/>
                  </a:lnTo>
                  <a:lnTo>
                    <a:pt x="3657" y="7074"/>
                  </a:lnTo>
                  <a:lnTo>
                    <a:pt x="5049" y="6884"/>
                  </a:lnTo>
                  <a:lnTo>
                    <a:pt x="5770" y="6770"/>
                  </a:lnTo>
                  <a:lnTo>
                    <a:pt x="6137" y="6707"/>
                  </a:lnTo>
                  <a:lnTo>
                    <a:pt x="6491" y="6631"/>
                  </a:lnTo>
                  <a:lnTo>
                    <a:pt x="6833" y="6542"/>
                  </a:lnTo>
                  <a:lnTo>
                    <a:pt x="7162" y="6454"/>
                  </a:lnTo>
                  <a:lnTo>
                    <a:pt x="7503" y="6353"/>
                  </a:lnTo>
                  <a:lnTo>
                    <a:pt x="7832" y="6239"/>
                  </a:lnTo>
                  <a:lnTo>
                    <a:pt x="8098" y="6150"/>
                  </a:lnTo>
                  <a:lnTo>
                    <a:pt x="8351" y="6036"/>
                  </a:lnTo>
                  <a:lnTo>
                    <a:pt x="8440" y="5986"/>
                  </a:lnTo>
                  <a:lnTo>
                    <a:pt x="8528" y="5922"/>
                  </a:lnTo>
                  <a:lnTo>
                    <a:pt x="8680" y="5796"/>
                  </a:lnTo>
                  <a:lnTo>
                    <a:pt x="8908" y="5555"/>
                  </a:lnTo>
                  <a:lnTo>
                    <a:pt x="9034" y="5429"/>
                  </a:lnTo>
                  <a:lnTo>
                    <a:pt x="9148" y="5315"/>
                  </a:lnTo>
                  <a:lnTo>
                    <a:pt x="9287" y="5201"/>
                  </a:lnTo>
                  <a:lnTo>
                    <a:pt x="9389" y="5151"/>
                  </a:lnTo>
                  <a:lnTo>
                    <a:pt x="9477" y="5113"/>
                  </a:lnTo>
                  <a:lnTo>
                    <a:pt x="9490" y="5113"/>
                  </a:lnTo>
                  <a:lnTo>
                    <a:pt x="9553" y="5290"/>
                  </a:lnTo>
                  <a:lnTo>
                    <a:pt x="9642" y="5555"/>
                  </a:lnTo>
                  <a:lnTo>
                    <a:pt x="9718" y="5834"/>
                  </a:lnTo>
                  <a:lnTo>
                    <a:pt x="9794" y="6112"/>
                  </a:lnTo>
                  <a:lnTo>
                    <a:pt x="9870" y="6378"/>
                  </a:lnTo>
                  <a:lnTo>
                    <a:pt x="9920" y="6492"/>
                  </a:lnTo>
                  <a:lnTo>
                    <a:pt x="9971" y="6606"/>
                  </a:lnTo>
                  <a:lnTo>
                    <a:pt x="10021" y="6682"/>
                  </a:lnTo>
                  <a:lnTo>
                    <a:pt x="10097" y="6745"/>
                  </a:lnTo>
                  <a:lnTo>
                    <a:pt x="10135" y="6770"/>
                  </a:lnTo>
                  <a:lnTo>
                    <a:pt x="10186" y="6783"/>
                  </a:lnTo>
                  <a:lnTo>
                    <a:pt x="10224" y="6795"/>
                  </a:lnTo>
                  <a:lnTo>
                    <a:pt x="10274" y="6783"/>
                  </a:lnTo>
                  <a:lnTo>
                    <a:pt x="10338" y="6770"/>
                  </a:lnTo>
                  <a:lnTo>
                    <a:pt x="10401" y="6745"/>
                  </a:lnTo>
                  <a:lnTo>
                    <a:pt x="10439" y="6707"/>
                  </a:lnTo>
                  <a:lnTo>
                    <a:pt x="10489" y="6656"/>
                  </a:lnTo>
                  <a:lnTo>
                    <a:pt x="10553" y="6542"/>
                  </a:lnTo>
                  <a:lnTo>
                    <a:pt x="10603" y="6428"/>
                  </a:lnTo>
                  <a:lnTo>
                    <a:pt x="10755" y="5986"/>
                  </a:lnTo>
                  <a:lnTo>
                    <a:pt x="10920" y="5568"/>
                  </a:lnTo>
                  <a:lnTo>
                    <a:pt x="11008" y="5353"/>
                  </a:lnTo>
                  <a:lnTo>
                    <a:pt x="11097" y="5151"/>
                  </a:lnTo>
                  <a:lnTo>
                    <a:pt x="11185" y="4986"/>
                  </a:lnTo>
                  <a:lnTo>
                    <a:pt x="11287" y="4834"/>
                  </a:lnTo>
                  <a:lnTo>
                    <a:pt x="11375" y="4708"/>
                  </a:lnTo>
                  <a:lnTo>
                    <a:pt x="11464" y="4594"/>
                  </a:lnTo>
                  <a:lnTo>
                    <a:pt x="11565" y="4480"/>
                  </a:lnTo>
                  <a:lnTo>
                    <a:pt x="11654" y="4366"/>
                  </a:lnTo>
                  <a:lnTo>
                    <a:pt x="11780" y="4164"/>
                  </a:lnTo>
                  <a:lnTo>
                    <a:pt x="11881" y="3961"/>
                  </a:lnTo>
                  <a:lnTo>
                    <a:pt x="11983" y="3746"/>
                  </a:lnTo>
                  <a:lnTo>
                    <a:pt x="12046" y="3518"/>
                  </a:lnTo>
                  <a:lnTo>
                    <a:pt x="12109" y="3253"/>
                  </a:lnTo>
                  <a:lnTo>
                    <a:pt x="12147" y="2974"/>
                  </a:lnTo>
                  <a:lnTo>
                    <a:pt x="12147" y="2709"/>
                  </a:lnTo>
                  <a:lnTo>
                    <a:pt x="12134" y="2443"/>
                  </a:lnTo>
                  <a:lnTo>
                    <a:pt x="12109" y="2165"/>
                  </a:lnTo>
                  <a:lnTo>
                    <a:pt x="12071" y="1886"/>
                  </a:lnTo>
                  <a:lnTo>
                    <a:pt x="11983" y="1329"/>
                  </a:lnTo>
                  <a:lnTo>
                    <a:pt x="11919" y="1026"/>
                  </a:lnTo>
                  <a:lnTo>
                    <a:pt x="11843" y="722"/>
                  </a:lnTo>
                  <a:lnTo>
                    <a:pt x="11780" y="469"/>
                  </a:lnTo>
                  <a:lnTo>
                    <a:pt x="11780" y="305"/>
                  </a:lnTo>
                  <a:lnTo>
                    <a:pt x="11767" y="254"/>
                  </a:lnTo>
                  <a:lnTo>
                    <a:pt x="11755" y="216"/>
                  </a:lnTo>
                  <a:lnTo>
                    <a:pt x="11742" y="165"/>
                  </a:lnTo>
                  <a:lnTo>
                    <a:pt x="11704" y="140"/>
                  </a:lnTo>
                  <a:lnTo>
                    <a:pt x="11666" y="102"/>
                  </a:lnTo>
                  <a:lnTo>
                    <a:pt x="11628" y="77"/>
                  </a:lnTo>
                  <a:lnTo>
                    <a:pt x="11590" y="64"/>
                  </a:lnTo>
                  <a:lnTo>
                    <a:pt x="11540" y="64"/>
                  </a:lnTo>
                  <a:lnTo>
                    <a:pt x="11527" y="52"/>
                  </a:lnTo>
                  <a:lnTo>
                    <a:pt x="11502" y="26"/>
                  </a:lnTo>
                  <a:lnTo>
                    <a:pt x="11464" y="14"/>
                  </a:lnTo>
                  <a:lnTo>
                    <a:pt x="1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668000" y="4821175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5" y="1"/>
                  </a:moveTo>
                  <a:lnTo>
                    <a:pt x="0" y="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310425" y="4333425"/>
              <a:ext cx="221775" cy="508025"/>
            </a:xfrm>
            <a:custGeom>
              <a:avLst/>
              <a:gdLst/>
              <a:ahLst/>
              <a:cxnLst/>
              <a:rect l="l" t="t" r="r" b="b"/>
              <a:pathLst>
                <a:path w="8871" h="20321" extrusionOk="0">
                  <a:moveTo>
                    <a:pt x="4138" y="0"/>
                  </a:moveTo>
                  <a:lnTo>
                    <a:pt x="3936" y="13"/>
                  </a:lnTo>
                  <a:lnTo>
                    <a:pt x="3733" y="25"/>
                  </a:lnTo>
                  <a:lnTo>
                    <a:pt x="3544" y="51"/>
                  </a:lnTo>
                  <a:lnTo>
                    <a:pt x="3341" y="101"/>
                  </a:lnTo>
                  <a:lnTo>
                    <a:pt x="3151" y="152"/>
                  </a:lnTo>
                  <a:lnTo>
                    <a:pt x="2949" y="215"/>
                  </a:lnTo>
                  <a:lnTo>
                    <a:pt x="2759" y="291"/>
                  </a:lnTo>
                  <a:lnTo>
                    <a:pt x="2392" y="481"/>
                  </a:lnTo>
                  <a:lnTo>
                    <a:pt x="2038" y="671"/>
                  </a:lnTo>
                  <a:lnTo>
                    <a:pt x="1709" y="886"/>
                  </a:lnTo>
                  <a:lnTo>
                    <a:pt x="1393" y="1114"/>
                  </a:lnTo>
                  <a:lnTo>
                    <a:pt x="1089" y="1367"/>
                  </a:lnTo>
                  <a:lnTo>
                    <a:pt x="836" y="1607"/>
                  </a:lnTo>
                  <a:lnTo>
                    <a:pt x="596" y="1847"/>
                  </a:lnTo>
                  <a:lnTo>
                    <a:pt x="520" y="1493"/>
                  </a:lnTo>
                  <a:lnTo>
                    <a:pt x="494" y="1405"/>
                  </a:lnTo>
                  <a:lnTo>
                    <a:pt x="494" y="1354"/>
                  </a:lnTo>
                  <a:lnTo>
                    <a:pt x="482" y="1316"/>
                  </a:lnTo>
                  <a:lnTo>
                    <a:pt x="456" y="1278"/>
                  </a:lnTo>
                  <a:lnTo>
                    <a:pt x="418" y="1240"/>
                  </a:lnTo>
                  <a:lnTo>
                    <a:pt x="380" y="1215"/>
                  </a:lnTo>
                  <a:lnTo>
                    <a:pt x="342" y="1190"/>
                  </a:lnTo>
                  <a:lnTo>
                    <a:pt x="305" y="1177"/>
                  </a:lnTo>
                  <a:lnTo>
                    <a:pt x="254" y="1164"/>
                  </a:lnTo>
                  <a:lnTo>
                    <a:pt x="203" y="1177"/>
                  </a:lnTo>
                  <a:lnTo>
                    <a:pt x="153" y="1190"/>
                  </a:lnTo>
                  <a:lnTo>
                    <a:pt x="115" y="1215"/>
                  </a:lnTo>
                  <a:lnTo>
                    <a:pt x="77" y="1240"/>
                  </a:lnTo>
                  <a:lnTo>
                    <a:pt x="51" y="1278"/>
                  </a:lnTo>
                  <a:lnTo>
                    <a:pt x="26" y="1316"/>
                  </a:lnTo>
                  <a:lnTo>
                    <a:pt x="14" y="1367"/>
                  </a:lnTo>
                  <a:lnTo>
                    <a:pt x="1" y="1417"/>
                  </a:lnTo>
                  <a:lnTo>
                    <a:pt x="14" y="1481"/>
                  </a:lnTo>
                  <a:lnTo>
                    <a:pt x="26" y="1556"/>
                  </a:lnTo>
                  <a:lnTo>
                    <a:pt x="77" y="1797"/>
                  </a:lnTo>
                  <a:lnTo>
                    <a:pt x="165" y="2240"/>
                  </a:lnTo>
                  <a:lnTo>
                    <a:pt x="191" y="2366"/>
                  </a:lnTo>
                  <a:lnTo>
                    <a:pt x="178" y="2417"/>
                  </a:lnTo>
                  <a:lnTo>
                    <a:pt x="178" y="2467"/>
                  </a:lnTo>
                  <a:lnTo>
                    <a:pt x="178" y="2518"/>
                  </a:lnTo>
                  <a:lnTo>
                    <a:pt x="191" y="2569"/>
                  </a:lnTo>
                  <a:lnTo>
                    <a:pt x="216" y="2607"/>
                  </a:lnTo>
                  <a:lnTo>
                    <a:pt x="241" y="2645"/>
                  </a:lnTo>
                  <a:lnTo>
                    <a:pt x="507" y="3973"/>
                  </a:lnTo>
                  <a:lnTo>
                    <a:pt x="634" y="4720"/>
                  </a:lnTo>
                  <a:lnTo>
                    <a:pt x="760" y="5466"/>
                  </a:lnTo>
                  <a:lnTo>
                    <a:pt x="887" y="6200"/>
                  </a:lnTo>
                  <a:lnTo>
                    <a:pt x="1026" y="6934"/>
                  </a:lnTo>
                  <a:lnTo>
                    <a:pt x="1152" y="7655"/>
                  </a:lnTo>
                  <a:lnTo>
                    <a:pt x="1279" y="8364"/>
                  </a:lnTo>
                  <a:lnTo>
                    <a:pt x="1532" y="9806"/>
                  </a:lnTo>
                  <a:lnTo>
                    <a:pt x="1785" y="11236"/>
                  </a:lnTo>
                  <a:lnTo>
                    <a:pt x="2038" y="12577"/>
                  </a:lnTo>
                  <a:lnTo>
                    <a:pt x="2291" y="13880"/>
                  </a:lnTo>
                  <a:lnTo>
                    <a:pt x="2342" y="14437"/>
                  </a:lnTo>
                  <a:lnTo>
                    <a:pt x="2380" y="14715"/>
                  </a:lnTo>
                  <a:lnTo>
                    <a:pt x="2418" y="14994"/>
                  </a:lnTo>
                  <a:lnTo>
                    <a:pt x="2468" y="15297"/>
                  </a:lnTo>
                  <a:lnTo>
                    <a:pt x="2531" y="15588"/>
                  </a:lnTo>
                  <a:lnTo>
                    <a:pt x="2582" y="15728"/>
                  </a:lnTo>
                  <a:lnTo>
                    <a:pt x="2633" y="15854"/>
                  </a:lnTo>
                  <a:lnTo>
                    <a:pt x="2721" y="16019"/>
                  </a:lnTo>
                  <a:lnTo>
                    <a:pt x="2822" y="16158"/>
                  </a:lnTo>
                  <a:lnTo>
                    <a:pt x="2924" y="16297"/>
                  </a:lnTo>
                  <a:lnTo>
                    <a:pt x="3038" y="16423"/>
                  </a:lnTo>
                  <a:lnTo>
                    <a:pt x="3278" y="16676"/>
                  </a:lnTo>
                  <a:lnTo>
                    <a:pt x="3822" y="17221"/>
                  </a:lnTo>
                  <a:lnTo>
                    <a:pt x="4315" y="17714"/>
                  </a:lnTo>
                  <a:lnTo>
                    <a:pt x="4569" y="17954"/>
                  </a:lnTo>
                  <a:lnTo>
                    <a:pt x="4822" y="18182"/>
                  </a:lnTo>
                  <a:lnTo>
                    <a:pt x="5113" y="18410"/>
                  </a:lnTo>
                  <a:lnTo>
                    <a:pt x="5404" y="18650"/>
                  </a:lnTo>
                  <a:lnTo>
                    <a:pt x="5695" y="18865"/>
                  </a:lnTo>
                  <a:lnTo>
                    <a:pt x="5998" y="19093"/>
                  </a:lnTo>
                  <a:lnTo>
                    <a:pt x="6264" y="19270"/>
                  </a:lnTo>
                  <a:lnTo>
                    <a:pt x="6542" y="19447"/>
                  </a:lnTo>
                  <a:lnTo>
                    <a:pt x="6821" y="19612"/>
                  </a:lnTo>
                  <a:lnTo>
                    <a:pt x="7112" y="19776"/>
                  </a:lnTo>
                  <a:lnTo>
                    <a:pt x="7403" y="19941"/>
                  </a:lnTo>
                  <a:lnTo>
                    <a:pt x="7706" y="20080"/>
                  </a:lnTo>
                  <a:lnTo>
                    <a:pt x="7921" y="20181"/>
                  </a:lnTo>
                  <a:lnTo>
                    <a:pt x="8149" y="20270"/>
                  </a:lnTo>
                  <a:lnTo>
                    <a:pt x="8263" y="20308"/>
                  </a:lnTo>
                  <a:lnTo>
                    <a:pt x="8377" y="20320"/>
                  </a:lnTo>
                  <a:lnTo>
                    <a:pt x="8466" y="20308"/>
                  </a:lnTo>
                  <a:lnTo>
                    <a:pt x="8554" y="20283"/>
                  </a:lnTo>
                  <a:lnTo>
                    <a:pt x="8630" y="20232"/>
                  </a:lnTo>
                  <a:lnTo>
                    <a:pt x="8706" y="20169"/>
                  </a:lnTo>
                  <a:lnTo>
                    <a:pt x="8757" y="20093"/>
                  </a:lnTo>
                  <a:lnTo>
                    <a:pt x="8807" y="20017"/>
                  </a:lnTo>
                  <a:lnTo>
                    <a:pt x="8832" y="19928"/>
                  </a:lnTo>
                  <a:lnTo>
                    <a:pt x="8858" y="19827"/>
                  </a:lnTo>
                  <a:lnTo>
                    <a:pt x="8870" y="19637"/>
                  </a:lnTo>
                  <a:lnTo>
                    <a:pt x="8870" y="19447"/>
                  </a:lnTo>
                  <a:lnTo>
                    <a:pt x="8858" y="19270"/>
                  </a:lnTo>
                  <a:lnTo>
                    <a:pt x="8832" y="18979"/>
                  </a:lnTo>
                  <a:lnTo>
                    <a:pt x="8782" y="18701"/>
                  </a:lnTo>
                  <a:lnTo>
                    <a:pt x="8769" y="18638"/>
                  </a:lnTo>
                  <a:lnTo>
                    <a:pt x="8757" y="18587"/>
                  </a:lnTo>
                  <a:lnTo>
                    <a:pt x="8744" y="18549"/>
                  </a:lnTo>
                  <a:lnTo>
                    <a:pt x="8706" y="18410"/>
                  </a:lnTo>
                  <a:lnTo>
                    <a:pt x="8681" y="18347"/>
                  </a:lnTo>
                  <a:lnTo>
                    <a:pt x="8630" y="18296"/>
                  </a:lnTo>
                  <a:lnTo>
                    <a:pt x="8364" y="17714"/>
                  </a:lnTo>
                  <a:lnTo>
                    <a:pt x="8124" y="17119"/>
                  </a:lnTo>
                  <a:lnTo>
                    <a:pt x="7896" y="16525"/>
                  </a:lnTo>
                  <a:lnTo>
                    <a:pt x="7681" y="15930"/>
                  </a:lnTo>
                  <a:lnTo>
                    <a:pt x="7681" y="15955"/>
                  </a:lnTo>
                  <a:lnTo>
                    <a:pt x="7479" y="15361"/>
                  </a:lnTo>
                  <a:lnTo>
                    <a:pt x="7466" y="15335"/>
                  </a:lnTo>
                  <a:lnTo>
                    <a:pt x="7048" y="14171"/>
                  </a:lnTo>
                  <a:lnTo>
                    <a:pt x="7048" y="14184"/>
                  </a:lnTo>
                  <a:lnTo>
                    <a:pt x="6985" y="13994"/>
                  </a:lnTo>
                  <a:lnTo>
                    <a:pt x="6935" y="13804"/>
                  </a:lnTo>
                  <a:lnTo>
                    <a:pt x="6909" y="13615"/>
                  </a:lnTo>
                  <a:lnTo>
                    <a:pt x="6909" y="13425"/>
                  </a:lnTo>
                  <a:lnTo>
                    <a:pt x="6909" y="13235"/>
                  </a:lnTo>
                  <a:lnTo>
                    <a:pt x="6973" y="11881"/>
                  </a:lnTo>
                  <a:lnTo>
                    <a:pt x="7036" y="10527"/>
                  </a:lnTo>
                  <a:lnTo>
                    <a:pt x="7099" y="8996"/>
                  </a:lnTo>
                  <a:lnTo>
                    <a:pt x="7137" y="7465"/>
                  </a:lnTo>
                  <a:lnTo>
                    <a:pt x="7238" y="4454"/>
                  </a:lnTo>
                  <a:lnTo>
                    <a:pt x="7264" y="3416"/>
                  </a:lnTo>
                  <a:lnTo>
                    <a:pt x="7289" y="3353"/>
                  </a:lnTo>
                  <a:lnTo>
                    <a:pt x="7289" y="3277"/>
                  </a:lnTo>
                  <a:lnTo>
                    <a:pt x="7264" y="3024"/>
                  </a:lnTo>
                  <a:lnTo>
                    <a:pt x="7264" y="2860"/>
                  </a:lnTo>
                  <a:lnTo>
                    <a:pt x="7264" y="2101"/>
                  </a:lnTo>
                  <a:lnTo>
                    <a:pt x="7264" y="1721"/>
                  </a:lnTo>
                  <a:lnTo>
                    <a:pt x="7264" y="1468"/>
                  </a:lnTo>
                  <a:lnTo>
                    <a:pt x="7251" y="1392"/>
                  </a:lnTo>
                  <a:lnTo>
                    <a:pt x="7238" y="1329"/>
                  </a:lnTo>
                  <a:lnTo>
                    <a:pt x="7200" y="1265"/>
                  </a:lnTo>
                  <a:lnTo>
                    <a:pt x="7137" y="1228"/>
                  </a:lnTo>
                  <a:lnTo>
                    <a:pt x="7086" y="1202"/>
                  </a:lnTo>
                  <a:lnTo>
                    <a:pt x="7048" y="1190"/>
                  </a:lnTo>
                  <a:lnTo>
                    <a:pt x="6998" y="1190"/>
                  </a:lnTo>
                  <a:lnTo>
                    <a:pt x="6947" y="1202"/>
                  </a:lnTo>
                  <a:lnTo>
                    <a:pt x="6909" y="1215"/>
                  </a:lnTo>
                  <a:lnTo>
                    <a:pt x="6859" y="1240"/>
                  </a:lnTo>
                  <a:lnTo>
                    <a:pt x="6833" y="1265"/>
                  </a:lnTo>
                  <a:lnTo>
                    <a:pt x="6795" y="1316"/>
                  </a:lnTo>
                  <a:lnTo>
                    <a:pt x="6783" y="1354"/>
                  </a:lnTo>
                  <a:lnTo>
                    <a:pt x="6770" y="1392"/>
                  </a:lnTo>
                  <a:lnTo>
                    <a:pt x="6757" y="1481"/>
                  </a:lnTo>
                  <a:lnTo>
                    <a:pt x="6757" y="1519"/>
                  </a:lnTo>
                  <a:lnTo>
                    <a:pt x="6631" y="1303"/>
                  </a:lnTo>
                  <a:lnTo>
                    <a:pt x="6504" y="1152"/>
                  </a:lnTo>
                  <a:lnTo>
                    <a:pt x="6391" y="1000"/>
                  </a:lnTo>
                  <a:lnTo>
                    <a:pt x="6251" y="861"/>
                  </a:lnTo>
                  <a:lnTo>
                    <a:pt x="6112" y="721"/>
                  </a:lnTo>
                  <a:lnTo>
                    <a:pt x="5973" y="608"/>
                  </a:lnTo>
                  <a:lnTo>
                    <a:pt x="5808" y="494"/>
                  </a:lnTo>
                  <a:lnTo>
                    <a:pt x="5644" y="392"/>
                  </a:lnTo>
                  <a:lnTo>
                    <a:pt x="5480" y="304"/>
                  </a:lnTo>
                  <a:lnTo>
                    <a:pt x="5290" y="215"/>
                  </a:lnTo>
                  <a:lnTo>
                    <a:pt x="5100" y="152"/>
                  </a:lnTo>
                  <a:lnTo>
                    <a:pt x="4910" y="89"/>
                  </a:lnTo>
                  <a:lnTo>
                    <a:pt x="4720" y="51"/>
                  </a:lnTo>
                  <a:lnTo>
                    <a:pt x="4531" y="25"/>
                  </a:lnTo>
                  <a:lnTo>
                    <a:pt x="4328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361350" y="4666500"/>
              <a:ext cx="216075" cy="267000"/>
            </a:xfrm>
            <a:custGeom>
              <a:avLst/>
              <a:gdLst/>
              <a:ahLst/>
              <a:cxnLst/>
              <a:rect l="l" t="t" r="r" b="b"/>
              <a:pathLst>
                <a:path w="8643" h="10680" extrusionOk="0">
                  <a:moveTo>
                    <a:pt x="735" y="2632"/>
                  </a:moveTo>
                  <a:lnTo>
                    <a:pt x="823" y="2784"/>
                  </a:lnTo>
                  <a:lnTo>
                    <a:pt x="823" y="2784"/>
                  </a:lnTo>
                  <a:lnTo>
                    <a:pt x="735" y="2645"/>
                  </a:lnTo>
                  <a:lnTo>
                    <a:pt x="735" y="2632"/>
                  </a:lnTo>
                  <a:close/>
                  <a:moveTo>
                    <a:pt x="4581" y="469"/>
                  </a:moveTo>
                  <a:lnTo>
                    <a:pt x="4695" y="747"/>
                  </a:lnTo>
                  <a:lnTo>
                    <a:pt x="4784" y="1025"/>
                  </a:lnTo>
                  <a:lnTo>
                    <a:pt x="5011" y="1683"/>
                  </a:lnTo>
                  <a:lnTo>
                    <a:pt x="5227" y="2354"/>
                  </a:lnTo>
                  <a:lnTo>
                    <a:pt x="5454" y="2999"/>
                  </a:lnTo>
                  <a:lnTo>
                    <a:pt x="5682" y="3657"/>
                  </a:lnTo>
                  <a:lnTo>
                    <a:pt x="6163" y="4960"/>
                  </a:lnTo>
                  <a:lnTo>
                    <a:pt x="6264" y="5264"/>
                  </a:lnTo>
                  <a:lnTo>
                    <a:pt x="6365" y="5580"/>
                  </a:lnTo>
                  <a:lnTo>
                    <a:pt x="6454" y="5897"/>
                  </a:lnTo>
                  <a:lnTo>
                    <a:pt x="6530" y="6213"/>
                  </a:lnTo>
                  <a:lnTo>
                    <a:pt x="6568" y="6479"/>
                  </a:lnTo>
                  <a:lnTo>
                    <a:pt x="6606" y="6732"/>
                  </a:lnTo>
                  <a:lnTo>
                    <a:pt x="6606" y="6858"/>
                  </a:lnTo>
                  <a:lnTo>
                    <a:pt x="6606" y="6972"/>
                  </a:lnTo>
                  <a:lnTo>
                    <a:pt x="6606" y="6985"/>
                  </a:lnTo>
                  <a:lnTo>
                    <a:pt x="6429" y="6909"/>
                  </a:lnTo>
                  <a:lnTo>
                    <a:pt x="6264" y="6820"/>
                  </a:lnTo>
                  <a:lnTo>
                    <a:pt x="5910" y="6643"/>
                  </a:lnTo>
                  <a:lnTo>
                    <a:pt x="5556" y="6441"/>
                  </a:lnTo>
                  <a:lnTo>
                    <a:pt x="5201" y="6238"/>
                  </a:lnTo>
                  <a:lnTo>
                    <a:pt x="4860" y="6011"/>
                  </a:lnTo>
                  <a:lnTo>
                    <a:pt x="4493" y="5745"/>
                  </a:lnTo>
                  <a:lnTo>
                    <a:pt x="4138" y="5467"/>
                  </a:lnTo>
                  <a:lnTo>
                    <a:pt x="3367" y="4809"/>
                  </a:lnTo>
                  <a:lnTo>
                    <a:pt x="2962" y="4429"/>
                  </a:lnTo>
                  <a:lnTo>
                    <a:pt x="2557" y="4037"/>
                  </a:lnTo>
                  <a:lnTo>
                    <a:pt x="2190" y="3657"/>
                  </a:lnTo>
                  <a:lnTo>
                    <a:pt x="1836" y="3265"/>
                  </a:lnTo>
                  <a:lnTo>
                    <a:pt x="1823" y="3252"/>
                  </a:lnTo>
                  <a:lnTo>
                    <a:pt x="1810" y="3240"/>
                  </a:lnTo>
                  <a:lnTo>
                    <a:pt x="1823" y="3240"/>
                  </a:lnTo>
                  <a:lnTo>
                    <a:pt x="1519" y="2898"/>
                  </a:lnTo>
                  <a:lnTo>
                    <a:pt x="1380" y="2708"/>
                  </a:lnTo>
                  <a:lnTo>
                    <a:pt x="1254" y="2518"/>
                  </a:lnTo>
                  <a:lnTo>
                    <a:pt x="1127" y="2329"/>
                  </a:lnTo>
                  <a:lnTo>
                    <a:pt x="1013" y="2114"/>
                  </a:lnTo>
                  <a:lnTo>
                    <a:pt x="912" y="1886"/>
                  </a:lnTo>
                  <a:lnTo>
                    <a:pt x="823" y="1658"/>
                  </a:lnTo>
                  <a:lnTo>
                    <a:pt x="760" y="1481"/>
                  </a:lnTo>
                  <a:lnTo>
                    <a:pt x="722" y="1291"/>
                  </a:lnTo>
                  <a:lnTo>
                    <a:pt x="697" y="1152"/>
                  </a:lnTo>
                  <a:lnTo>
                    <a:pt x="684" y="1013"/>
                  </a:lnTo>
                  <a:lnTo>
                    <a:pt x="672" y="823"/>
                  </a:lnTo>
                  <a:lnTo>
                    <a:pt x="672" y="810"/>
                  </a:lnTo>
                  <a:lnTo>
                    <a:pt x="1380" y="760"/>
                  </a:lnTo>
                  <a:lnTo>
                    <a:pt x="2747" y="633"/>
                  </a:lnTo>
                  <a:lnTo>
                    <a:pt x="3392" y="570"/>
                  </a:lnTo>
                  <a:lnTo>
                    <a:pt x="4050" y="519"/>
                  </a:lnTo>
                  <a:lnTo>
                    <a:pt x="4075" y="519"/>
                  </a:lnTo>
                  <a:lnTo>
                    <a:pt x="4467" y="494"/>
                  </a:lnTo>
                  <a:lnTo>
                    <a:pt x="4531" y="494"/>
                  </a:lnTo>
                  <a:lnTo>
                    <a:pt x="4581" y="469"/>
                  </a:lnTo>
                  <a:close/>
                  <a:moveTo>
                    <a:pt x="4467" y="1"/>
                  </a:moveTo>
                  <a:lnTo>
                    <a:pt x="3999" y="26"/>
                  </a:lnTo>
                  <a:lnTo>
                    <a:pt x="4012" y="26"/>
                  </a:lnTo>
                  <a:lnTo>
                    <a:pt x="3417" y="76"/>
                  </a:lnTo>
                  <a:lnTo>
                    <a:pt x="2823" y="127"/>
                  </a:lnTo>
                  <a:lnTo>
                    <a:pt x="1481" y="254"/>
                  </a:lnTo>
                  <a:lnTo>
                    <a:pt x="912" y="304"/>
                  </a:lnTo>
                  <a:lnTo>
                    <a:pt x="330" y="342"/>
                  </a:lnTo>
                  <a:lnTo>
                    <a:pt x="355" y="342"/>
                  </a:lnTo>
                  <a:lnTo>
                    <a:pt x="368" y="355"/>
                  </a:lnTo>
                  <a:lnTo>
                    <a:pt x="368" y="355"/>
                  </a:lnTo>
                  <a:lnTo>
                    <a:pt x="305" y="342"/>
                  </a:lnTo>
                  <a:lnTo>
                    <a:pt x="241" y="367"/>
                  </a:lnTo>
                  <a:lnTo>
                    <a:pt x="191" y="367"/>
                  </a:lnTo>
                  <a:lnTo>
                    <a:pt x="153" y="380"/>
                  </a:lnTo>
                  <a:lnTo>
                    <a:pt x="102" y="405"/>
                  </a:lnTo>
                  <a:lnTo>
                    <a:pt x="64" y="431"/>
                  </a:lnTo>
                  <a:lnTo>
                    <a:pt x="39" y="469"/>
                  </a:lnTo>
                  <a:lnTo>
                    <a:pt x="14" y="519"/>
                  </a:lnTo>
                  <a:lnTo>
                    <a:pt x="1" y="557"/>
                  </a:lnTo>
                  <a:lnTo>
                    <a:pt x="1" y="608"/>
                  </a:lnTo>
                  <a:lnTo>
                    <a:pt x="14" y="1000"/>
                  </a:lnTo>
                  <a:lnTo>
                    <a:pt x="26" y="1342"/>
                  </a:lnTo>
                  <a:lnTo>
                    <a:pt x="52" y="1696"/>
                  </a:lnTo>
                  <a:lnTo>
                    <a:pt x="102" y="2076"/>
                  </a:lnTo>
                  <a:lnTo>
                    <a:pt x="165" y="2442"/>
                  </a:lnTo>
                  <a:lnTo>
                    <a:pt x="254" y="2746"/>
                  </a:lnTo>
                  <a:lnTo>
                    <a:pt x="343" y="3050"/>
                  </a:lnTo>
                  <a:lnTo>
                    <a:pt x="494" y="3505"/>
                  </a:lnTo>
                  <a:lnTo>
                    <a:pt x="558" y="3758"/>
                  </a:lnTo>
                  <a:lnTo>
                    <a:pt x="608" y="3999"/>
                  </a:lnTo>
                  <a:lnTo>
                    <a:pt x="659" y="4277"/>
                  </a:lnTo>
                  <a:lnTo>
                    <a:pt x="722" y="4644"/>
                  </a:lnTo>
                  <a:lnTo>
                    <a:pt x="760" y="5011"/>
                  </a:lnTo>
                  <a:lnTo>
                    <a:pt x="861" y="5745"/>
                  </a:lnTo>
                  <a:lnTo>
                    <a:pt x="937" y="6276"/>
                  </a:lnTo>
                  <a:lnTo>
                    <a:pt x="963" y="6466"/>
                  </a:lnTo>
                  <a:lnTo>
                    <a:pt x="1001" y="6656"/>
                  </a:lnTo>
                  <a:lnTo>
                    <a:pt x="1038" y="6770"/>
                  </a:lnTo>
                  <a:lnTo>
                    <a:pt x="1076" y="6871"/>
                  </a:lnTo>
                  <a:lnTo>
                    <a:pt x="1140" y="6960"/>
                  </a:lnTo>
                  <a:lnTo>
                    <a:pt x="1228" y="7035"/>
                  </a:lnTo>
                  <a:lnTo>
                    <a:pt x="1292" y="7061"/>
                  </a:lnTo>
                  <a:lnTo>
                    <a:pt x="1355" y="7073"/>
                  </a:lnTo>
                  <a:lnTo>
                    <a:pt x="1418" y="7061"/>
                  </a:lnTo>
                  <a:lnTo>
                    <a:pt x="1481" y="7048"/>
                  </a:lnTo>
                  <a:lnTo>
                    <a:pt x="1532" y="7010"/>
                  </a:lnTo>
                  <a:lnTo>
                    <a:pt x="1570" y="6972"/>
                  </a:lnTo>
                  <a:lnTo>
                    <a:pt x="1608" y="6934"/>
                  </a:lnTo>
                  <a:lnTo>
                    <a:pt x="1646" y="6871"/>
                  </a:lnTo>
                  <a:lnTo>
                    <a:pt x="1696" y="6757"/>
                  </a:lnTo>
                  <a:lnTo>
                    <a:pt x="1734" y="6631"/>
                  </a:lnTo>
                  <a:lnTo>
                    <a:pt x="1810" y="6327"/>
                  </a:lnTo>
                  <a:lnTo>
                    <a:pt x="1899" y="6023"/>
                  </a:lnTo>
                  <a:lnTo>
                    <a:pt x="1962" y="5758"/>
                  </a:lnTo>
                  <a:lnTo>
                    <a:pt x="2038" y="5492"/>
                  </a:lnTo>
                  <a:lnTo>
                    <a:pt x="2051" y="5454"/>
                  </a:lnTo>
                  <a:lnTo>
                    <a:pt x="2089" y="5467"/>
                  </a:lnTo>
                  <a:lnTo>
                    <a:pt x="2203" y="5530"/>
                  </a:lnTo>
                  <a:lnTo>
                    <a:pt x="2380" y="5682"/>
                  </a:lnTo>
                  <a:lnTo>
                    <a:pt x="2494" y="5783"/>
                  </a:lnTo>
                  <a:lnTo>
                    <a:pt x="2595" y="5884"/>
                  </a:lnTo>
                  <a:lnTo>
                    <a:pt x="2683" y="5998"/>
                  </a:lnTo>
                  <a:lnTo>
                    <a:pt x="2772" y="6124"/>
                  </a:lnTo>
                  <a:lnTo>
                    <a:pt x="2898" y="6327"/>
                  </a:lnTo>
                  <a:lnTo>
                    <a:pt x="3012" y="6529"/>
                  </a:lnTo>
                  <a:lnTo>
                    <a:pt x="3139" y="6833"/>
                  </a:lnTo>
                  <a:lnTo>
                    <a:pt x="3202" y="6985"/>
                  </a:lnTo>
                  <a:lnTo>
                    <a:pt x="3278" y="7149"/>
                  </a:lnTo>
                  <a:lnTo>
                    <a:pt x="3379" y="7326"/>
                  </a:lnTo>
                  <a:lnTo>
                    <a:pt x="3506" y="7491"/>
                  </a:lnTo>
                  <a:lnTo>
                    <a:pt x="3721" y="7719"/>
                  </a:lnTo>
                  <a:lnTo>
                    <a:pt x="3936" y="7934"/>
                  </a:lnTo>
                  <a:lnTo>
                    <a:pt x="4138" y="8124"/>
                  </a:lnTo>
                  <a:lnTo>
                    <a:pt x="4354" y="8313"/>
                  </a:lnTo>
                  <a:lnTo>
                    <a:pt x="4581" y="8491"/>
                  </a:lnTo>
                  <a:lnTo>
                    <a:pt x="4809" y="8655"/>
                  </a:lnTo>
                  <a:lnTo>
                    <a:pt x="5075" y="8845"/>
                  </a:lnTo>
                  <a:lnTo>
                    <a:pt x="5353" y="9035"/>
                  </a:lnTo>
                  <a:lnTo>
                    <a:pt x="5910" y="9389"/>
                  </a:lnTo>
                  <a:lnTo>
                    <a:pt x="6985" y="10047"/>
                  </a:lnTo>
                  <a:lnTo>
                    <a:pt x="7504" y="10350"/>
                  </a:lnTo>
                  <a:lnTo>
                    <a:pt x="7757" y="10490"/>
                  </a:lnTo>
                  <a:lnTo>
                    <a:pt x="8023" y="10616"/>
                  </a:lnTo>
                  <a:lnTo>
                    <a:pt x="8137" y="10667"/>
                  </a:lnTo>
                  <a:lnTo>
                    <a:pt x="8187" y="10679"/>
                  </a:lnTo>
                  <a:lnTo>
                    <a:pt x="8289" y="10679"/>
                  </a:lnTo>
                  <a:lnTo>
                    <a:pt x="8339" y="10667"/>
                  </a:lnTo>
                  <a:lnTo>
                    <a:pt x="8428" y="10629"/>
                  </a:lnTo>
                  <a:lnTo>
                    <a:pt x="8478" y="10604"/>
                  </a:lnTo>
                  <a:lnTo>
                    <a:pt x="8516" y="10566"/>
                  </a:lnTo>
                  <a:lnTo>
                    <a:pt x="8567" y="10502"/>
                  </a:lnTo>
                  <a:lnTo>
                    <a:pt x="8605" y="10426"/>
                  </a:lnTo>
                  <a:lnTo>
                    <a:pt x="8630" y="10350"/>
                  </a:lnTo>
                  <a:lnTo>
                    <a:pt x="8643" y="10262"/>
                  </a:lnTo>
                  <a:lnTo>
                    <a:pt x="8643" y="10097"/>
                  </a:lnTo>
                  <a:lnTo>
                    <a:pt x="8617" y="9920"/>
                  </a:lnTo>
                  <a:lnTo>
                    <a:pt x="8592" y="9743"/>
                  </a:lnTo>
                  <a:lnTo>
                    <a:pt x="8516" y="9389"/>
                  </a:lnTo>
                  <a:lnTo>
                    <a:pt x="8415" y="9022"/>
                  </a:lnTo>
                  <a:lnTo>
                    <a:pt x="8301" y="8655"/>
                  </a:lnTo>
                  <a:lnTo>
                    <a:pt x="8276" y="8566"/>
                  </a:lnTo>
                  <a:lnTo>
                    <a:pt x="8251" y="8491"/>
                  </a:lnTo>
                  <a:lnTo>
                    <a:pt x="8238" y="8465"/>
                  </a:lnTo>
                  <a:lnTo>
                    <a:pt x="8238" y="8453"/>
                  </a:lnTo>
                  <a:lnTo>
                    <a:pt x="8225" y="8440"/>
                  </a:lnTo>
                  <a:lnTo>
                    <a:pt x="8175" y="8288"/>
                  </a:lnTo>
                  <a:lnTo>
                    <a:pt x="7922" y="7554"/>
                  </a:lnTo>
                  <a:lnTo>
                    <a:pt x="7504" y="6302"/>
                  </a:lnTo>
                  <a:lnTo>
                    <a:pt x="7276" y="5618"/>
                  </a:lnTo>
                  <a:lnTo>
                    <a:pt x="7049" y="4948"/>
                  </a:lnTo>
                  <a:lnTo>
                    <a:pt x="6821" y="4353"/>
                  </a:lnTo>
                  <a:lnTo>
                    <a:pt x="6593" y="3758"/>
                  </a:lnTo>
                  <a:lnTo>
                    <a:pt x="6467" y="3467"/>
                  </a:lnTo>
                  <a:lnTo>
                    <a:pt x="6340" y="3164"/>
                  </a:lnTo>
                  <a:lnTo>
                    <a:pt x="6201" y="2873"/>
                  </a:lnTo>
                  <a:lnTo>
                    <a:pt x="6036" y="2594"/>
                  </a:lnTo>
                  <a:lnTo>
                    <a:pt x="5872" y="2177"/>
                  </a:lnTo>
                  <a:lnTo>
                    <a:pt x="5695" y="1759"/>
                  </a:lnTo>
                  <a:lnTo>
                    <a:pt x="5391" y="1101"/>
                  </a:lnTo>
                  <a:lnTo>
                    <a:pt x="5252" y="798"/>
                  </a:lnTo>
                  <a:lnTo>
                    <a:pt x="5125" y="481"/>
                  </a:lnTo>
                  <a:lnTo>
                    <a:pt x="5087" y="380"/>
                  </a:lnTo>
                  <a:lnTo>
                    <a:pt x="5075" y="329"/>
                  </a:lnTo>
                  <a:lnTo>
                    <a:pt x="5062" y="292"/>
                  </a:lnTo>
                  <a:lnTo>
                    <a:pt x="4999" y="228"/>
                  </a:lnTo>
                  <a:lnTo>
                    <a:pt x="4948" y="165"/>
                  </a:lnTo>
                  <a:lnTo>
                    <a:pt x="4872" y="114"/>
                  </a:lnTo>
                  <a:lnTo>
                    <a:pt x="4834" y="114"/>
                  </a:lnTo>
                  <a:lnTo>
                    <a:pt x="4784" y="102"/>
                  </a:lnTo>
                  <a:lnTo>
                    <a:pt x="4746" y="114"/>
                  </a:lnTo>
                  <a:lnTo>
                    <a:pt x="4695" y="127"/>
                  </a:lnTo>
                  <a:lnTo>
                    <a:pt x="4682" y="140"/>
                  </a:lnTo>
                  <a:lnTo>
                    <a:pt x="4645" y="76"/>
                  </a:lnTo>
                  <a:lnTo>
                    <a:pt x="4594" y="38"/>
                  </a:lnTo>
                  <a:lnTo>
                    <a:pt x="4531" y="13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475350" y="1688050"/>
              <a:ext cx="1402900" cy="2761800"/>
            </a:xfrm>
            <a:custGeom>
              <a:avLst/>
              <a:gdLst/>
              <a:ahLst/>
              <a:cxnLst/>
              <a:rect l="l" t="t" r="r" b="b"/>
              <a:pathLst>
                <a:path w="56116" h="110472" extrusionOk="0">
                  <a:moveTo>
                    <a:pt x="45943" y="60202"/>
                  </a:moveTo>
                  <a:lnTo>
                    <a:pt x="45955" y="60215"/>
                  </a:lnTo>
                  <a:lnTo>
                    <a:pt x="45955" y="60240"/>
                  </a:lnTo>
                  <a:lnTo>
                    <a:pt x="45943" y="60202"/>
                  </a:lnTo>
                  <a:close/>
                  <a:moveTo>
                    <a:pt x="39528" y="109156"/>
                  </a:moveTo>
                  <a:lnTo>
                    <a:pt x="39566" y="109168"/>
                  </a:lnTo>
                  <a:lnTo>
                    <a:pt x="39528" y="109156"/>
                  </a:lnTo>
                  <a:close/>
                  <a:moveTo>
                    <a:pt x="21460" y="0"/>
                  </a:moveTo>
                  <a:lnTo>
                    <a:pt x="21409" y="26"/>
                  </a:lnTo>
                  <a:lnTo>
                    <a:pt x="21371" y="51"/>
                  </a:lnTo>
                  <a:lnTo>
                    <a:pt x="21333" y="76"/>
                  </a:lnTo>
                  <a:lnTo>
                    <a:pt x="21308" y="114"/>
                  </a:lnTo>
                  <a:lnTo>
                    <a:pt x="21283" y="165"/>
                  </a:lnTo>
                  <a:lnTo>
                    <a:pt x="21270" y="215"/>
                  </a:lnTo>
                  <a:lnTo>
                    <a:pt x="21156" y="266"/>
                  </a:lnTo>
                  <a:lnTo>
                    <a:pt x="20928" y="405"/>
                  </a:lnTo>
                  <a:lnTo>
                    <a:pt x="20700" y="557"/>
                  </a:lnTo>
                  <a:lnTo>
                    <a:pt x="20207" y="873"/>
                  </a:lnTo>
                  <a:lnTo>
                    <a:pt x="19714" y="1202"/>
                  </a:lnTo>
                  <a:lnTo>
                    <a:pt x="19397" y="1417"/>
                  </a:lnTo>
                  <a:lnTo>
                    <a:pt x="19081" y="1645"/>
                  </a:lnTo>
                  <a:lnTo>
                    <a:pt x="18765" y="1886"/>
                  </a:lnTo>
                  <a:lnTo>
                    <a:pt x="18461" y="2126"/>
                  </a:lnTo>
                  <a:lnTo>
                    <a:pt x="17879" y="2632"/>
                  </a:lnTo>
                  <a:lnTo>
                    <a:pt x="17297" y="3138"/>
                  </a:lnTo>
                  <a:lnTo>
                    <a:pt x="16715" y="3682"/>
                  </a:lnTo>
                  <a:lnTo>
                    <a:pt x="16145" y="4226"/>
                  </a:lnTo>
                  <a:lnTo>
                    <a:pt x="15601" y="4796"/>
                  </a:lnTo>
                  <a:lnTo>
                    <a:pt x="15070" y="5378"/>
                  </a:lnTo>
                  <a:lnTo>
                    <a:pt x="14551" y="5960"/>
                  </a:lnTo>
                  <a:lnTo>
                    <a:pt x="14273" y="6289"/>
                  </a:lnTo>
                  <a:lnTo>
                    <a:pt x="14146" y="6415"/>
                  </a:lnTo>
                  <a:lnTo>
                    <a:pt x="14058" y="6529"/>
                  </a:lnTo>
                  <a:lnTo>
                    <a:pt x="13995" y="6592"/>
                  </a:lnTo>
                  <a:lnTo>
                    <a:pt x="13982" y="6605"/>
                  </a:lnTo>
                  <a:lnTo>
                    <a:pt x="13982" y="6618"/>
                  </a:lnTo>
                  <a:lnTo>
                    <a:pt x="13969" y="6618"/>
                  </a:lnTo>
                  <a:lnTo>
                    <a:pt x="13893" y="6719"/>
                  </a:lnTo>
                  <a:lnTo>
                    <a:pt x="13817" y="6808"/>
                  </a:lnTo>
                  <a:lnTo>
                    <a:pt x="12906" y="7845"/>
                  </a:lnTo>
                  <a:lnTo>
                    <a:pt x="12413" y="8427"/>
                  </a:lnTo>
                  <a:lnTo>
                    <a:pt x="11919" y="9022"/>
                  </a:lnTo>
                  <a:lnTo>
                    <a:pt x="11426" y="9604"/>
                  </a:lnTo>
                  <a:lnTo>
                    <a:pt x="10920" y="10186"/>
                  </a:lnTo>
                  <a:lnTo>
                    <a:pt x="10528" y="10641"/>
                  </a:lnTo>
                  <a:lnTo>
                    <a:pt x="10123" y="11071"/>
                  </a:lnTo>
                  <a:lnTo>
                    <a:pt x="9604" y="11641"/>
                  </a:lnTo>
                  <a:lnTo>
                    <a:pt x="9364" y="11919"/>
                  </a:lnTo>
                  <a:lnTo>
                    <a:pt x="9111" y="12210"/>
                  </a:lnTo>
                  <a:lnTo>
                    <a:pt x="8642" y="12780"/>
                  </a:lnTo>
                  <a:lnTo>
                    <a:pt x="8187" y="13362"/>
                  </a:lnTo>
                  <a:lnTo>
                    <a:pt x="7757" y="13918"/>
                  </a:lnTo>
                  <a:lnTo>
                    <a:pt x="7314" y="14475"/>
                  </a:lnTo>
                  <a:lnTo>
                    <a:pt x="6466" y="15513"/>
                  </a:lnTo>
                  <a:lnTo>
                    <a:pt x="6403" y="15551"/>
                  </a:lnTo>
                  <a:lnTo>
                    <a:pt x="6340" y="15614"/>
                  </a:lnTo>
                  <a:lnTo>
                    <a:pt x="6314" y="15677"/>
                  </a:lnTo>
                  <a:lnTo>
                    <a:pt x="6302" y="15753"/>
                  </a:lnTo>
                  <a:lnTo>
                    <a:pt x="6302" y="15804"/>
                  </a:lnTo>
                  <a:lnTo>
                    <a:pt x="6314" y="15842"/>
                  </a:lnTo>
                  <a:lnTo>
                    <a:pt x="6340" y="15892"/>
                  </a:lnTo>
                  <a:lnTo>
                    <a:pt x="6378" y="15930"/>
                  </a:lnTo>
                  <a:lnTo>
                    <a:pt x="6441" y="15968"/>
                  </a:lnTo>
                  <a:lnTo>
                    <a:pt x="6453" y="15981"/>
                  </a:lnTo>
                  <a:lnTo>
                    <a:pt x="6580" y="16057"/>
                  </a:lnTo>
                  <a:lnTo>
                    <a:pt x="6707" y="16133"/>
                  </a:lnTo>
                  <a:lnTo>
                    <a:pt x="6884" y="16259"/>
                  </a:lnTo>
                  <a:lnTo>
                    <a:pt x="7061" y="16398"/>
                  </a:lnTo>
                  <a:lnTo>
                    <a:pt x="7415" y="16727"/>
                  </a:lnTo>
                  <a:lnTo>
                    <a:pt x="7592" y="16892"/>
                  </a:lnTo>
                  <a:lnTo>
                    <a:pt x="7782" y="17044"/>
                  </a:lnTo>
                  <a:lnTo>
                    <a:pt x="8187" y="17347"/>
                  </a:lnTo>
                  <a:lnTo>
                    <a:pt x="8604" y="17626"/>
                  </a:lnTo>
                  <a:lnTo>
                    <a:pt x="8933" y="17828"/>
                  </a:lnTo>
                  <a:lnTo>
                    <a:pt x="9275" y="18018"/>
                  </a:lnTo>
                  <a:lnTo>
                    <a:pt x="9629" y="18195"/>
                  </a:lnTo>
                  <a:lnTo>
                    <a:pt x="9984" y="18359"/>
                  </a:lnTo>
                  <a:lnTo>
                    <a:pt x="10680" y="18663"/>
                  </a:lnTo>
                  <a:lnTo>
                    <a:pt x="11388" y="18954"/>
                  </a:lnTo>
                  <a:lnTo>
                    <a:pt x="12793" y="19498"/>
                  </a:lnTo>
                  <a:lnTo>
                    <a:pt x="13109" y="19625"/>
                  </a:lnTo>
                  <a:lnTo>
                    <a:pt x="13438" y="19777"/>
                  </a:lnTo>
                  <a:lnTo>
                    <a:pt x="14070" y="20080"/>
                  </a:lnTo>
                  <a:lnTo>
                    <a:pt x="14943" y="20523"/>
                  </a:lnTo>
                  <a:lnTo>
                    <a:pt x="15235" y="20675"/>
                  </a:lnTo>
                  <a:lnTo>
                    <a:pt x="15513" y="20839"/>
                  </a:lnTo>
                  <a:lnTo>
                    <a:pt x="15538" y="20915"/>
                  </a:lnTo>
                  <a:lnTo>
                    <a:pt x="15589" y="20966"/>
                  </a:lnTo>
                  <a:lnTo>
                    <a:pt x="15753" y="21118"/>
                  </a:lnTo>
                  <a:lnTo>
                    <a:pt x="15943" y="21257"/>
                  </a:lnTo>
                  <a:lnTo>
                    <a:pt x="16133" y="21371"/>
                  </a:lnTo>
                  <a:lnTo>
                    <a:pt x="16323" y="21485"/>
                  </a:lnTo>
                  <a:lnTo>
                    <a:pt x="16449" y="21535"/>
                  </a:lnTo>
                  <a:lnTo>
                    <a:pt x="16576" y="21573"/>
                  </a:lnTo>
                  <a:lnTo>
                    <a:pt x="16715" y="21611"/>
                  </a:lnTo>
                  <a:lnTo>
                    <a:pt x="16841" y="21637"/>
                  </a:lnTo>
                  <a:lnTo>
                    <a:pt x="17107" y="21637"/>
                  </a:lnTo>
                  <a:lnTo>
                    <a:pt x="17234" y="21611"/>
                  </a:lnTo>
                  <a:lnTo>
                    <a:pt x="17373" y="21573"/>
                  </a:lnTo>
                  <a:lnTo>
                    <a:pt x="17474" y="21535"/>
                  </a:lnTo>
                  <a:lnTo>
                    <a:pt x="17575" y="21459"/>
                  </a:lnTo>
                  <a:lnTo>
                    <a:pt x="17664" y="21383"/>
                  </a:lnTo>
                  <a:lnTo>
                    <a:pt x="17740" y="21308"/>
                  </a:lnTo>
                  <a:lnTo>
                    <a:pt x="17892" y="21118"/>
                  </a:lnTo>
                  <a:lnTo>
                    <a:pt x="18043" y="20915"/>
                  </a:lnTo>
                  <a:lnTo>
                    <a:pt x="18208" y="20700"/>
                  </a:lnTo>
                  <a:lnTo>
                    <a:pt x="18372" y="20498"/>
                  </a:lnTo>
                  <a:lnTo>
                    <a:pt x="18385" y="20485"/>
                  </a:lnTo>
                  <a:lnTo>
                    <a:pt x="18587" y="20257"/>
                  </a:lnTo>
                  <a:lnTo>
                    <a:pt x="18790" y="20042"/>
                  </a:lnTo>
                  <a:lnTo>
                    <a:pt x="19005" y="19815"/>
                  </a:lnTo>
                  <a:lnTo>
                    <a:pt x="19220" y="19599"/>
                  </a:lnTo>
                  <a:lnTo>
                    <a:pt x="19347" y="19498"/>
                  </a:lnTo>
                  <a:lnTo>
                    <a:pt x="19410" y="19460"/>
                  </a:lnTo>
                  <a:lnTo>
                    <a:pt x="19461" y="19448"/>
                  </a:lnTo>
                  <a:lnTo>
                    <a:pt x="19473" y="19435"/>
                  </a:lnTo>
                  <a:lnTo>
                    <a:pt x="19486" y="19448"/>
                  </a:lnTo>
                  <a:lnTo>
                    <a:pt x="19498" y="19473"/>
                  </a:lnTo>
                  <a:lnTo>
                    <a:pt x="19524" y="19536"/>
                  </a:lnTo>
                  <a:lnTo>
                    <a:pt x="19562" y="19701"/>
                  </a:lnTo>
                  <a:lnTo>
                    <a:pt x="19612" y="19992"/>
                  </a:lnTo>
                  <a:lnTo>
                    <a:pt x="19650" y="20283"/>
                  </a:lnTo>
                  <a:lnTo>
                    <a:pt x="19726" y="20941"/>
                  </a:lnTo>
                  <a:lnTo>
                    <a:pt x="19789" y="21599"/>
                  </a:lnTo>
                  <a:lnTo>
                    <a:pt x="19853" y="22269"/>
                  </a:lnTo>
                  <a:lnTo>
                    <a:pt x="19903" y="22952"/>
                  </a:lnTo>
                  <a:lnTo>
                    <a:pt x="19941" y="23294"/>
                  </a:lnTo>
                  <a:lnTo>
                    <a:pt x="19992" y="23636"/>
                  </a:lnTo>
                  <a:lnTo>
                    <a:pt x="20043" y="24003"/>
                  </a:lnTo>
                  <a:lnTo>
                    <a:pt x="20106" y="24357"/>
                  </a:lnTo>
                  <a:lnTo>
                    <a:pt x="20258" y="25078"/>
                  </a:lnTo>
                  <a:lnTo>
                    <a:pt x="20346" y="25445"/>
                  </a:lnTo>
                  <a:lnTo>
                    <a:pt x="20460" y="25825"/>
                  </a:lnTo>
                  <a:lnTo>
                    <a:pt x="20574" y="26191"/>
                  </a:lnTo>
                  <a:lnTo>
                    <a:pt x="20700" y="26558"/>
                  </a:lnTo>
                  <a:lnTo>
                    <a:pt x="20941" y="27229"/>
                  </a:lnTo>
                  <a:lnTo>
                    <a:pt x="21207" y="27912"/>
                  </a:lnTo>
                  <a:lnTo>
                    <a:pt x="21371" y="28267"/>
                  </a:lnTo>
                  <a:lnTo>
                    <a:pt x="21548" y="28621"/>
                  </a:lnTo>
                  <a:lnTo>
                    <a:pt x="21713" y="28937"/>
                  </a:lnTo>
                  <a:lnTo>
                    <a:pt x="21903" y="29228"/>
                  </a:lnTo>
                  <a:lnTo>
                    <a:pt x="22269" y="29810"/>
                  </a:lnTo>
                  <a:lnTo>
                    <a:pt x="22421" y="30038"/>
                  </a:lnTo>
                  <a:lnTo>
                    <a:pt x="22156" y="30202"/>
                  </a:lnTo>
                  <a:lnTo>
                    <a:pt x="21953" y="30342"/>
                  </a:lnTo>
                  <a:lnTo>
                    <a:pt x="21763" y="30481"/>
                  </a:lnTo>
                  <a:lnTo>
                    <a:pt x="21536" y="30671"/>
                  </a:lnTo>
                  <a:lnTo>
                    <a:pt x="21308" y="30873"/>
                  </a:lnTo>
                  <a:lnTo>
                    <a:pt x="21067" y="31113"/>
                  </a:lnTo>
                  <a:lnTo>
                    <a:pt x="20840" y="31354"/>
                  </a:lnTo>
                  <a:lnTo>
                    <a:pt x="20384" y="31860"/>
                  </a:lnTo>
                  <a:lnTo>
                    <a:pt x="19536" y="32809"/>
                  </a:lnTo>
                  <a:lnTo>
                    <a:pt x="19157" y="33252"/>
                  </a:lnTo>
                  <a:lnTo>
                    <a:pt x="18777" y="33707"/>
                  </a:lnTo>
                  <a:lnTo>
                    <a:pt x="18436" y="34150"/>
                  </a:lnTo>
                  <a:lnTo>
                    <a:pt x="18107" y="34606"/>
                  </a:lnTo>
                  <a:lnTo>
                    <a:pt x="17803" y="35086"/>
                  </a:lnTo>
                  <a:lnTo>
                    <a:pt x="17512" y="35567"/>
                  </a:lnTo>
                  <a:lnTo>
                    <a:pt x="17234" y="36073"/>
                  </a:lnTo>
                  <a:lnTo>
                    <a:pt x="16993" y="36592"/>
                  </a:lnTo>
                  <a:lnTo>
                    <a:pt x="16740" y="37123"/>
                  </a:lnTo>
                  <a:lnTo>
                    <a:pt x="16512" y="37668"/>
                  </a:lnTo>
                  <a:lnTo>
                    <a:pt x="16285" y="38212"/>
                  </a:lnTo>
                  <a:lnTo>
                    <a:pt x="16082" y="38768"/>
                  </a:lnTo>
                  <a:lnTo>
                    <a:pt x="15867" y="39376"/>
                  </a:lnTo>
                  <a:lnTo>
                    <a:pt x="15665" y="39983"/>
                  </a:lnTo>
                  <a:lnTo>
                    <a:pt x="15298" y="41210"/>
                  </a:lnTo>
                  <a:lnTo>
                    <a:pt x="14665" y="43361"/>
                  </a:lnTo>
                  <a:lnTo>
                    <a:pt x="14045" y="45525"/>
                  </a:lnTo>
                  <a:lnTo>
                    <a:pt x="13337" y="47878"/>
                  </a:lnTo>
                  <a:lnTo>
                    <a:pt x="13008" y="49055"/>
                  </a:lnTo>
                  <a:lnTo>
                    <a:pt x="12843" y="49650"/>
                  </a:lnTo>
                  <a:lnTo>
                    <a:pt x="12691" y="50244"/>
                  </a:lnTo>
                  <a:lnTo>
                    <a:pt x="12552" y="50839"/>
                  </a:lnTo>
                  <a:lnTo>
                    <a:pt x="12438" y="51434"/>
                  </a:lnTo>
                  <a:lnTo>
                    <a:pt x="12312" y="52028"/>
                  </a:lnTo>
                  <a:lnTo>
                    <a:pt x="12210" y="52636"/>
                  </a:lnTo>
                  <a:lnTo>
                    <a:pt x="12109" y="53243"/>
                  </a:lnTo>
                  <a:lnTo>
                    <a:pt x="12008" y="53863"/>
                  </a:lnTo>
                  <a:lnTo>
                    <a:pt x="11818" y="55090"/>
                  </a:lnTo>
                  <a:lnTo>
                    <a:pt x="11641" y="56305"/>
                  </a:lnTo>
                  <a:lnTo>
                    <a:pt x="11439" y="57520"/>
                  </a:lnTo>
                  <a:lnTo>
                    <a:pt x="11236" y="58722"/>
                  </a:lnTo>
                  <a:lnTo>
                    <a:pt x="10996" y="59924"/>
                  </a:lnTo>
                  <a:lnTo>
                    <a:pt x="10958" y="60151"/>
                  </a:lnTo>
                  <a:lnTo>
                    <a:pt x="10831" y="60733"/>
                  </a:lnTo>
                  <a:lnTo>
                    <a:pt x="10692" y="61316"/>
                  </a:lnTo>
                  <a:lnTo>
                    <a:pt x="10401" y="62454"/>
                  </a:lnTo>
                  <a:lnTo>
                    <a:pt x="9781" y="64846"/>
                  </a:lnTo>
                  <a:lnTo>
                    <a:pt x="9477" y="66048"/>
                  </a:lnTo>
                  <a:lnTo>
                    <a:pt x="9174" y="67262"/>
                  </a:lnTo>
                  <a:lnTo>
                    <a:pt x="8883" y="68477"/>
                  </a:lnTo>
                  <a:lnTo>
                    <a:pt x="8604" y="69692"/>
                  </a:lnTo>
                  <a:lnTo>
                    <a:pt x="8313" y="70932"/>
                  </a:lnTo>
                  <a:lnTo>
                    <a:pt x="8048" y="72172"/>
                  </a:lnTo>
                  <a:lnTo>
                    <a:pt x="7504" y="74664"/>
                  </a:lnTo>
                  <a:lnTo>
                    <a:pt x="7251" y="75828"/>
                  </a:lnTo>
                  <a:lnTo>
                    <a:pt x="6972" y="77005"/>
                  </a:lnTo>
                  <a:lnTo>
                    <a:pt x="6681" y="78169"/>
                  </a:lnTo>
                  <a:lnTo>
                    <a:pt x="6378" y="79320"/>
                  </a:lnTo>
                  <a:lnTo>
                    <a:pt x="6061" y="80535"/>
                  </a:lnTo>
                  <a:lnTo>
                    <a:pt x="5720" y="81737"/>
                  </a:lnTo>
                  <a:lnTo>
                    <a:pt x="5378" y="82939"/>
                  </a:lnTo>
                  <a:lnTo>
                    <a:pt x="5024" y="84141"/>
                  </a:lnTo>
                  <a:lnTo>
                    <a:pt x="4328" y="86444"/>
                  </a:lnTo>
                  <a:lnTo>
                    <a:pt x="3986" y="87595"/>
                  </a:lnTo>
                  <a:lnTo>
                    <a:pt x="3632" y="88734"/>
                  </a:lnTo>
                  <a:lnTo>
                    <a:pt x="3265" y="89885"/>
                  </a:lnTo>
                  <a:lnTo>
                    <a:pt x="2885" y="91024"/>
                  </a:lnTo>
                  <a:lnTo>
                    <a:pt x="2126" y="93302"/>
                  </a:lnTo>
                  <a:lnTo>
                    <a:pt x="1772" y="94377"/>
                  </a:lnTo>
                  <a:lnTo>
                    <a:pt x="1418" y="95453"/>
                  </a:lnTo>
                  <a:lnTo>
                    <a:pt x="1089" y="96477"/>
                  </a:lnTo>
                  <a:lnTo>
                    <a:pt x="747" y="97515"/>
                  </a:lnTo>
                  <a:lnTo>
                    <a:pt x="418" y="98451"/>
                  </a:lnTo>
                  <a:lnTo>
                    <a:pt x="279" y="98844"/>
                  </a:lnTo>
                  <a:lnTo>
                    <a:pt x="152" y="99236"/>
                  </a:lnTo>
                  <a:lnTo>
                    <a:pt x="102" y="99400"/>
                  </a:lnTo>
                  <a:lnTo>
                    <a:pt x="64" y="99577"/>
                  </a:lnTo>
                  <a:lnTo>
                    <a:pt x="26" y="99755"/>
                  </a:lnTo>
                  <a:lnTo>
                    <a:pt x="13" y="99919"/>
                  </a:lnTo>
                  <a:lnTo>
                    <a:pt x="1" y="100083"/>
                  </a:lnTo>
                  <a:lnTo>
                    <a:pt x="1" y="100235"/>
                  </a:lnTo>
                  <a:lnTo>
                    <a:pt x="26" y="100387"/>
                  </a:lnTo>
                  <a:lnTo>
                    <a:pt x="51" y="100539"/>
                  </a:lnTo>
                  <a:lnTo>
                    <a:pt x="127" y="100729"/>
                  </a:lnTo>
                  <a:lnTo>
                    <a:pt x="216" y="100919"/>
                  </a:lnTo>
                  <a:lnTo>
                    <a:pt x="330" y="101083"/>
                  </a:lnTo>
                  <a:lnTo>
                    <a:pt x="469" y="101235"/>
                  </a:lnTo>
                  <a:lnTo>
                    <a:pt x="621" y="101412"/>
                  </a:lnTo>
                  <a:lnTo>
                    <a:pt x="798" y="101564"/>
                  </a:lnTo>
                  <a:lnTo>
                    <a:pt x="975" y="101703"/>
                  </a:lnTo>
                  <a:lnTo>
                    <a:pt x="1165" y="101830"/>
                  </a:lnTo>
                  <a:lnTo>
                    <a:pt x="1405" y="101969"/>
                  </a:lnTo>
                  <a:lnTo>
                    <a:pt x="1658" y="102095"/>
                  </a:lnTo>
                  <a:lnTo>
                    <a:pt x="1898" y="102197"/>
                  </a:lnTo>
                  <a:lnTo>
                    <a:pt x="2139" y="102285"/>
                  </a:lnTo>
                  <a:lnTo>
                    <a:pt x="2607" y="102437"/>
                  </a:lnTo>
                  <a:lnTo>
                    <a:pt x="3075" y="102576"/>
                  </a:lnTo>
                  <a:lnTo>
                    <a:pt x="4328" y="102943"/>
                  </a:lnTo>
                  <a:lnTo>
                    <a:pt x="5150" y="103171"/>
                  </a:lnTo>
                  <a:lnTo>
                    <a:pt x="6175" y="103474"/>
                  </a:lnTo>
                  <a:lnTo>
                    <a:pt x="6694" y="103626"/>
                  </a:lnTo>
                  <a:lnTo>
                    <a:pt x="7200" y="103803"/>
                  </a:lnTo>
                  <a:lnTo>
                    <a:pt x="7693" y="103981"/>
                  </a:lnTo>
                  <a:lnTo>
                    <a:pt x="8187" y="104170"/>
                  </a:lnTo>
                  <a:lnTo>
                    <a:pt x="8680" y="104398"/>
                  </a:lnTo>
                  <a:lnTo>
                    <a:pt x="9174" y="104638"/>
                  </a:lnTo>
                  <a:lnTo>
                    <a:pt x="9920" y="104980"/>
                  </a:lnTo>
                  <a:lnTo>
                    <a:pt x="10287" y="105157"/>
                  </a:lnTo>
                  <a:lnTo>
                    <a:pt x="10667" y="105309"/>
                  </a:lnTo>
                  <a:lnTo>
                    <a:pt x="11072" y="105461"/>
                  </a:lnTo>
                  <a:lnTo>
                    <a:pt x="11489" y="105600"/>
                  </a:lnTo>
                  <a:lnTo>
                    <a:pt x="11527" y="105600"/>
                  </a:lnTo>
                  <a:lnTo>
                    <a:pt x="11806" y="105676"/>
                  </a:lnTo>
                  <a:lnTo>
                    <a:pt x="12097" y="105727"/>
                  </a:lnTo>
                  <a:lnTo>
                    <a:pt x="12375" y="105777"/>
                  </a:lnTo>
                  <a:lnTo>
                    <a:pt x="12666" y="105803"/>
                  </a:lnTo>
                  <a:lnTo>
                    <a:pt x="12957" y="105815"/>
                  </a:lnTo>
                  <a:lnTo>
                    <a:pt x="13248" y="105815"/>
                  </a:lnTo>
                  <a:lnTo>
                    <a:pt x="13843" y="105803"/>
                  </a:lnTo>
                  <a:lnTo>
                    <a:pt x="14108" y="105790"/>
                  </a:lnTo>
                  <a:lnTo>
                    <a:pt x="14387" y="105777"/>
                  </a:lnTo>
                  <a:lnTo>
                    <a:pt x="14931" y="105714"/>
                  </a:lnTo>
                  <a:lnTo>
                    <a:pt x="15526" y="105613"/>
                  </a:lnTo>
                  <a:lnTo>
                    <a:pt x="16133" y="105512"/>
                  </a:lnTo>
                  <a:lnTo>
                    <a:pt x="16728" y="105410"/>
                  </a:lnTo>
                  <a:lnTo>
                    <a:pt x="17322" y="105309"/>
                  </a:lnTo>
                  <a:lnTo>
                    <a:pt x="17980" y="105221"/>
                  </a:lnTo>
                  <a:lnTo>
                    <a:pt x="18132" y="105195"/>
                  </a:lnTo>
                  <a:lnTo>
                    <a:pt x="18271" y="105183"/>
                  </a:lnTo>
                  <a:lnTo>
                    <a:pt x="18562" y="105170"/>
                  </a:lnTo>
                  <a:lnTo>
                    <a:pt x="19005" y="105157"/>
                  </a:lnTo>
                  <a:lnTo>
                    <a:pt x="19296" y="105145"/>
                  </a:lnTo>
                  <a:lnTo>
                    <a:pt x="19600" y="105145"/>
                  </a:lnTo>
                  <a:lnTo>
                    <a:pt x="20245" y="105170"/>
                  </a:lnTo>
                  <a:lnTo>
                    <a:pt x="20675" y="105195"/>
                  </a:lnTo>
                  <a:lnTo>
                    <a:pt x="20941" y="105208"/>
                  </a:lnTo>
                  <a:lnTo>
                    <a:pt x="21207" y="105246"/>
                  </a:lnTo>
                  <a:lnTo>
                    <a:pt x="21763" y="105309"/>
                  </a:lnTo>
                  <a:lnTo>
                    <a:pt x="22257" y="105385"/>
                  </a:lnTo>
                  <a:lnTo>
                    <a:pt x="22738" y="105474"/>
                  </a:lnTo>
                  <a:lnTo>
                    <a:pt x="23256" y="105587"/>
                  </a:lnTo>
                  <a:lnTo>
                    <a:pt x="23762" y="105714"/>
                  </a:lnTo>
                  <a:lnTo>
                    <a:pt x="24281" y="105878"/>
                  </a:lnTo>
                  <a:lnTo>
                    <a:pt x="24787" y="106043"/>
                  </a:lnTo>
                  <a:lnTo>
                    <a:pt x="25243" y="106207"/>
                  </a:lnTo>
                  <a:lnTo>
                    <a:pt x="25660" y="106372"/>
                  </a:lnTo>
                  <a:lnTo>
                    <a:pt x="26065" y="106536"/>
                  </a:lnTo>
                  <a:lnTo>
                    <a:pt x="26407" y="106663"/>
                  </a:lnTo>
                  <a:lnTo>
                    <a:pt x="27938" y="107308"/>
                  </a:lnTo>
                  <a:lnTo>
                    <a:pt x="28469" y="107511"/>
                  </a:lnTo>
                  <a:lnTo>
                    <a:pt x="28988" y="107700"/>
                  </a:lnTo>
                  <a:lnTo>
                    <a:pt x="29519" y="107878"/>
                  </a:lnTo>
                  <a:lnTo>
                    <a:pt x="30064" y="108042"/>
                  </a:lnTo>
                  <a:lnTo>
                    <a:pt x="30620" y="108181"/>
                  </a:lnTo>
                  <a:lnTo>
                    <a:pt x="30899" y="108245"/>
                  </a:lnTo>
                  <a:lnTo>
                    <a:pt x="31190" y="108308"/>
                  </a:lnTo>
                  <a:lnTo>
                    <a:pt x="31481" y="108358"/>
                  </a:lnTo>
                  <a:lnTo>
                    <a:pt x="31772" y="108396"/>
                  </a:lnTo>
                  <a:lnTo>
                    <a:pt x="32354" y="108460"/>
                  </a:lnTo>
                  <a:lnTo>
                    <a:pt x="32556" y="108485"/>
                  </a:lnTo>
                  <a:lnTo>
                    <a:pt x="32974" y="108498"/>
                  </a:lnTo>
                  <a:lnTo>
                    <a:pt x="33404" y="108510"/>
                  </a:lnTo>
                  <a:lnTo>
                    <a:pt x="34074" y="108523"/>
                  </a:lnTo>
                  <a:lnTo>
                    <a:pt x="34745" y="108536"/>
                  </a:lnTo>
                  <a:lnTo>
                    <a:pt x="35340" y="108523"/>
                  </a:lnTo>
                  <a:lnTo>
                    <a:pt x="36213" y="108523"/>
                  </a:lnTo>
                  <a:lnTo>
                    <a:pt x="36656" y="108536"/>
                  </a:lnTo>
                  <a:lnTo>
                    <a:pt x="37086" y="108548"/>
                  </a:lnTo>
                  <a:lnTo>
                    <a:pt x="37427" y="108586"/>
                  </a:lnTo>
                  <a:lnTo>
                    <a:pt x="37756" y="108637"/>
                  </a:lnTo>
                  <a:lnTo>
                    <a:pt x="38022" y="108700"/>
                  </a:lnTo>
                  <a:lnTo>
                    <a:pt x="38288" y="108763"/>
                  </a:lnTo>
                  <a:lnTo>
                    <a:pt x="38807" y="108915"/>
                  </a:lnTo>
                  <a:lnTo>
                    <a:pt x="39186" y="109042"/>
                  </a:lnTo>
                  <a:lnTo>
                    <a:pt x="39528" y="109156"/>
                  </a:lnTo>
                  <a:lnTo>
                    <a:pt x="39528" y="109156"/>
                  </a:lnTo>
                  <a:lnTo>
                    <a:pt x="39642" y="109193"/>
                  </a:lnTo>
                  <a:lnTo>
                    <a:pt x="40363" y="109472"/>
                  </a:lnTo>
                  <a:lnTo>
                    <a:pt x="41084" y="109750"/>
                  </a:lnTo>
                  <a:lnTo>
                    <a:pt x="41805" y="110041"/>
                  </a:lnTo>
                  <a:lnTo>
                    <a:pt x="42527" y="110332"/>
                  </a:lnTo>
                  <a:lnTo>
                    <a:pt x="42691" y="110395"/>
                  </a:lnTo>
                  <a:lnTo>
                    <a:pt x="42855" y="110446"/>
                  </a:lnTo>
                  <a:lnTo>
                    <a:pt x="42969" y="110459"/>
                  </a:lnTo>
                  <a:lnTo>
                    <a:pt x="43083" y="110471"/>
                  </a:lnTo>
                  <a:lnTo>
                    <a:pt x="43260" y="110459"/>
                  </a:lnTo>
                  <a:lnTo>
                    <a:pt x="43336" y="110433"/>
                  </a:lnTo>
                  <a:lnTo>
                    <a:pt x="43400" y="110408"/>
                  </a:lnTo>
                  <a:lnTo>
                    <a:pt x="43475" y="110383"/>
                  </a:lnTo>
                  <a:lnTo>
                    <a:pt x="43539" y="110345"/>
                  </a:lnTo>
                  <a:lnTo>
                    <a:pt x="43602" y="110307"/>
                  </a:lnTo>
                  <a:lnTo>
                    <a:pt x="43653" y="110256"/>
                  </a:lnTo>
                  <a:lnTo>
                    <a:pt x="43741" y="110155"/>
                  </a:lnTo>
                  <a:lnTo>
                    <a:pt x="43817" y="110041"/>
                  </a:lnTo>
                  <a:lnTo>
                    <a:pt x="43880" y="109927"/>
                  </a:lnTo>
                  <a:lnTo>
                    <a:pt x="43969" y="109700"/>
                  </a:lnTo>
                  <a:lnTo>
                    <a:pt x="44032" y="109447"/>
                  </a:lnTo>
                  <a:lnTo>
                    <a:pt x="44070" y="109193"/>
                  </a:lnTo>
                  <a:lnTo>
                    <a:pt x="44133" y="108649"/>
                  </a:lnTo>
                  <a:lnTo>
                    <a:pt x="44171" y="108055"/>
                  </a:lnTo>
                  <a:lnTo>
                    <a:pt x="44197" y="107460"/>
                  </a:lnTo>
                  <a:lnTo>
                    <a:pt x="44222" y="106283"/>
                  </a:lnTo>
                  <a:lnTo>
                    <a:pt x="44222" y="105119"/>
                  </a:lnTo>
                  <a:lnTo>
                    <a:pt x="44209" y="102690"/>
                  </a:lnTo>
                  <a:lnTo>
                    <a:pt x="44184" y="100197"/>
                  </a:lnTo>
                  <a:lnTo>
                    <a:pt x="44184" y="97705"/>
                  </a:lnTo>
                  <a:lnTo>
                    <a:pt x="44197" y="96402"/>
                  </a:lnTo>
                  <a:lnTo>
                    <a:pt x="44222" y="95086"/>
                  </a:lnTo>
                  <a:lnTo>
                    <a:pt x="44247" y="94453"/>
                  </a:lnTo>
                  <a:lnTo>
                    <a:pt x="44273" y="93820"/>
                  </a:lnTo>
                  <a:lnTo>
                    <a:pt x="44349" y="92542"/>
                  </a:lnTo>
                  <a:lnTo>
                    <a:pt x="44412" y="91745"/>
                  </a:lnTo>
                  <a:lnTo>
                    <a:pt x="44475" y="90948"/>
                  </a:lnTo>
                  <a:lnTo>
                    <a:pt x="44538" y="90176"/>
                  </a:lnTo>
                  <a:lnTo>
                    <a:pt x="44627" y="89392"/>
                  </a:lnTo>
                  <a:lnTo>
                    <a:pt x="44791" y="87861"/>
                  </a:lnTo>
                  <a:lnTo>
                    <a:pt x="44981" y="86343"/>
                  </a:lnTo>
                  <a:lnTo>
                    <a:pt x="45285" y="83825"/>
                  </a:lnTo>
                  <a:lnTo>
                    <a:pt x="45601" y="81319"/>
                  </a:lnTo>
                  <a:lnTo>
                    <a:pt x="45753" y="80080"/>
                  </a:lnTo>
                  <a:lnTo>
                    <a:pt x="45892" y="78852"/>
                  </a:lnTo>
                  <a:lnTo>
                    <a:pt x="46019" y="77574"/>
                  </a:lnTo>
                  <a:lnTo>
                    <a:pt x="46120" y="76309"/>
                  </a:lnTo>
                  <a:lnTo>
                    <a:pt x="46208" y="75082"/>
                  </a:lnTo>
                  <a:lnTo>
                    <a:pt x="46272" y="73854"/>
                  </a:lnTo>
                  <a:lnTo>
                    <a:pt x="46335" y="72640"/>
                  </a:lnTo>
                  <a:lnTo>
                    <a:pt x="46386" y="71412"/>
                  </a:lnTo>
                  <a:lnTo>
                    <a:pt x="46462" y="68882"/>
                  </a:lnTo>
                  <a:lnTo>
                    <a:pt x="46525" y="66351"/>
                  </a:lnTo>
                  <a:lnTo>
                    <a:pt x="46550" y="65175"/>
                  </a:lnTo>
                  <a:lnTo>
                    <a:pt x="46563" y="63998"/>
                  </a:lnTo>
                  <a:lnTo>
                    <a:pt x="46563" y="62821"/>
                  </a:lnTo>
                  <a:lnTo>
                    <a:pt x="46550" y="62239"/>
                  </a:lnTo>
                  <a:lnTo>
                    <a:pt x="46525" y="61657"/>
                  </a:lnTo>
                  <a:lnTo>
                    <a:pt x="46462" y="60430"/>
                  </a:lnTo>
                  <a:lnTo>
                    <a:pt x="46360" y="59202"/>
                  </a:lnTo>
                  <a:lnTo>
                    <a:pt x="46272" y="58000"/>
                  </a:lnTo>
                  <a:lnTo>
                    <a:pt x="46183" y="56798"/>
                  </a:lnTo>
                  <a:lnTo>
                    <a:pt x="46107" y="55723"/>
                  </a:lnTo>
                  <a:lnTo>
                    <a:pt x="46057" y="54648"/>
                  </a:lnTo>
                  <a:lnTo>
                    <a:pt x="46006" y="53496"/>
                  </a:lnTo>
                  <a:lnTo>
                    <a:pt x="45968" y="52332"/>
                  </a:lnTo>
                  <a:lnTo>
                    <a:pt x="45905" y="50029"/>
                  </a:lnTo>
                  <a:lnTo>
                    <a:pt x="45854" y="48891"/>
                  </a:lnTo>
                  <a:lnTo>
                    <a:pt x="45791" y="47752"/>
                  </a:lnTo>
                  <a:lnTo>
                    <a:pt x="45766" y="47233"/>
                  </a:lnTo>
                  <a:lnTo>
                    <a:pt x="45715" y="46714"/>
                  </a:lnTo>
                  <a:lnTo>
                    <a:pt x="45664" y="46195"/>
                  </a:lnTo>
                  <a:lnTo>
                    <a:pt x="45601" y="45677"/>
                  </a:lnTo>
                  <a:lnTo>
                    <a:pt x="45449" y="44614"/>
                  </a:lnTo>
                  <a:lnTo>
                    <a:pt x="45361" y="44095"/>
                  </a:lnTo>
                  <a:lnTo>
                    <a:pt x="45260" y="43564"/>
                  </a:lnTo>
                  <a:lnTo>
                    <a:pt x="45146" y="43032"/>
                  </a:lnTo>
                  <a:lnTo>
                    <a:pt x="45019" y="42488"/>
                  </a:lnTo>
                  <a:lnTo>
                    <a:pt x="44766" y="41425"/>
                  </a:lnTo>
                  <a:lnTo>
                    <a:pt x="44475" y="40274"/>
                  </a:lnTo>
                  <a:lnTo>
                    <a:pt x="44159" y="39110"/>
                  </a:lnTo>
                  <a:lnTo>
                    <a:pt x="43994" y="38503"/>
                  </a:lnTo>
                  <a:lnTo>
                    <a:pt x="43817" y="37908"/>
                  </a:lnTo>
                  <a:lnTo>
                    <a:pt x="43627" y="37313"/>
                  </a:lnTo>
                  <a:lnTo>
                    <a:pt x="43438" y="36719"/>
                  </a:lnTo>
                  <a:lnTo>
                    <a:pt x="43362" y="36529"/>
                  </a:lnTo>
                  <a:lnTo>
                    <a:pt x="43222" y="36111"/>
                  </a:lnTo>
                  <a:lnTo>
                    <a:pt x="43071" y="35694"/>
                  </a:lnTo>
                  <a:lnTo>
                    <a:pt x="42868" y="35188"/>
                  </a:lnTo>
                  <a:lnTo>
                    <a:pt x="42666" y="34681"/>
                  </a:lnTo>
                  <a:lnTo>
                    <a:pt x="42577" y="34504"/>
                  </a:lnTo>
                  <a:lnTo>
                    <a:pt x="42387" y="34112"/>
                  </a:lnTo>
                  <a:lnTo>
                    <a:pt x="42185" y="33733"/>
                  </a:lnTo>
                  <a:lnTo>
                    <a:pt x="41970" y="33353"/>
                  </a:lnTo>
                  <a:lnTo>
                    <a:pt x="41742" y="32986"/>
                  </a:lnTo>
                  <a:lnTo>
                    <a:pt x="41552" y="32695"/>
                  </a:lnTo>
                  <a:lnTo>
                    <a:pt x="41362" y="32417"/>
                  </a:lnTo>
                  <a:lnTo>
                    <a:pt x="41160" y="32138"/>
                  </a:lnTo>
                  <a:lnTo>
                    <a:pt x="40945" y="31873"/>
                  </a:lnTo>
                  <a:lnTo>
                    <a:pt x="40654" y="31506"/>
                  </a:lnTo>
                  <a:lnTo>
                    <a:pt x="40502" y="31316"/>
                  </a:lnTo>
                  <a:lnTo>
                    <a:pt x="40376" y="31126"/>
                  </a:lnTo>
                  <a:lnTo>
                    <a:pt x="40249" y="30936"/>
                  </a:lnTo>
                  <a:lnTo>
                    <a:pt x="40148" y="30746"/>
                  </a:lnTo>
                  <a:lnTo>
                    <a:pt x="40097" y="30645"/>
                  </a:lnTo>
                  <a:lnTo>
                    <a:pt x="40059" y="30557"/>
                  </a:lnTo>
                  <a:lnTo>
                    <a:pt x="40047" y="30506"/>
                  </a:lnTo>
                  <a:lnTo>
                    <a:pt x="40122" y="30506"/>
                  </a:lnTo>
                  <a:lnTo>
                    <a:pt x="40186" y="30493"/>
                  </a:lnTo>
                  <a:lnTo>
                    <a:pt x="40249" y="30468"/>
                  </a:lnTo>
                  <a:lnTo>
                    <a:pt x="40287" y="30418"/>
                  </a:lnTo>
                  <a:lnTo>
                    <a:pt x="40464" y="30152"/>
                  </a:lnTo>
                  <a:lnTo>
                    <a:pt x="40641" y="29873"/>
                  </a:lnTo>
                  <a:lnTo>
                    <a:pt x="40806" y="29595"/>
                  </a:lnTo>
                  <a:lnTo>
                    <a:pt x="40958" y="29317"/>
                  </a:lnTo>
                  <a:lnTo>
                    <a:pt x="41033" y="29178"/>
                  </a:lnTo>
                  <a:lnTo>
                    <a:pt x="41046" y="29140"/>
                  </a:lnTo>
                  <a:lnTo>
                    <a:pt x="41059" y="29114"/>
                  </a:lnTo>
                  <a:lnTo>
                    <a:pt x="41071" y="29102"/>
                  </a:lnTo>
                  <a:lnTo>
                    <a:pt x="41071" y="29089"/>
                  </a:lnTo>
                  <a:lnTo>
                    <a:pt x="41084" y="29089"/>
                  </a:lnTo>
                  <a:lnTo>
                    <a:pt x="41211" y="28823"/>
                  </a:lnTo>
                  <a:lnTo>
                    <a:pt x="41350" y="28494"/>
                  </a:lnTo>
                  <a:lnTo>
                    <a:pt x="41476" y="28153"/>
                  </a:lnTo>
                  <a:lnTo>
                    <a:pt x="41603" y="27824"/>
                  </a:lnTo>
                  <a:lnTo>
                    <a:pt x="41717" y="27482"/>
                  </a:lnTo>
                  <a:lnTo>
                    <a:pt x="41932" y="26799"/>
                  </a:lnTo>
                  <a:lnTo>
                    <a:pt x="42122" y="26103"/>
                  </a:lnTo>
                  <a:lnTo>
                    <a:pt x="42299" y="25356"/>
                  </a:lnTo>
                  <a:lnTo>
                    <a:pt x="42476" y="24597"/>
                  </a:lnTo>
                  <a:lnTo>
                    <a:pt x="42615" y="23876"/>
                  </a:lnTo>
                  <a:lnTo>
                    <a:pt x="42742" y="23142"/>
                  </a:lnTo>
                  <a:lnTo>
                    <a:pt x="42805" y="22889"/>
                  </a:lnTo>
                  <a:lnTo>
                    <a:pt x="42919" y="23205"/>
                  </a:lnTo>
                  <a:lnTo>
                    <a:pt x="42919" y="23243"/>
                  </a:lnTo>
                  <a:lnTo>
                    <a:pt x="43159" y="23876"/>
                  </a:lnTo>
                  <a:lnTo>
                    <a:pt x="43286" y="24192"/>
                  </a:lnTo>
                  <a:lnTo>
                    <a:pt x="43425" y="24509"/>
                  </a:lnTo>
                  <a:lnTo>
                    <a:pt x="43577" y="24838"/>
                  </a:lnTo>
                  <a:lnTo>
                    <a:pt x="43741" y="25154"/>
                  </a:lnTo>
                  <a:lnTo>
                    <a:pt x="43906" y="25470"/>
                  </a:lnTo>
                  <a:lnTo>
                    <a:pt x="44083" y="25787"/>
                  </a:lnTo>
                  <a:lnTo>
                    <a:pt x="44475" y="26445"/>
                  </a:lnTo>
                  <a:lnTo>
                    <a:pt x="44867" y="27102"/>
                  </a:lnTo>
                  <a:lnTo>
                    <a:pt x="45272" y="27748"/>
                  </a:lnTo>
                  <a:lnTo>
                    <a:pt x="45690" y="28393"/>
                  </a:lnTo>
                  <a:lnTo>
                    <a:pt x="46107" y="29038"/>
                  </a:lnTo>
                  <a:lnTo>
                    <a:pt x="46322" y="29355"/>
                  </a:lnTo>
                  <a:lnTo>
                    <a:pt x="46525" y="29671"/>
                  </a:lnTo>
                  <a:lnTo>
                    <a:pt x="46727" y="29987"/>
                  </a:lnTo>
                  <a:lnTo>
                    <a:pt x="46904" y="30316"/>
                  </a:lnTo>
                  <a:lnTo>
                    <a:pt x="47056" y="30582"/>
                  </a:lnTo>
                  <a:lnTo>
                    <a:pt x="47094" y="30645"/>
                  </a:lnTo>
                  <a:lnTo>
                    <a:pt x="47132" y="30696"/>
                  </a:lnTo>
                  <a:lnTo>
                    <a:pt x="47183" y="30734"/>
                  </a:lnTo>
                  <a:lnTo>
                    <a:pt x="47221" y="30797"/>
                  </a:lnTo>
                  <a:lnTo>
                    <a:pt x="47271" y="30860"/>
                  </a:lnTo>
                  <a:lnTo>
                    <a:pt x="47347" y="30886"/>
                  </a:lnTo>
                  <a:lnTo>
                    <a:pt x="47423" y="30898"/>
                  </a:lnTo>
                  <a:lnTo>
                    <a:pt x="47486" y="30898"/>
                  </a:lnTo>
                  <a:lnTo>
                    <a:pt x="47537" y="30873"/>
                  </a:lnTo>
                  <a:lnTo>
                    <a:pt x="47765" y="30784"/>
                  </a:lnTo>
                  <a:lnTo>
                    <a:pt x="48068" y="30658"/>
                  </a:lnTo>
                  <a:lnTo>
                    <a:pt x="48410" y="30493"/>
                  </a:lnTo>
                  <a:lnTo>
                    <a:pt x="48739" y="30316"/>
                  </a:lnTo>
                  <a:lnTo>
                    <a:pt x="49422" y="29962"/>
                  </a:lnTo>
                  <a:lnTo>
                    <a:pt x="50751" y="29241"/>
                  </a:lnTo>
                  <a:lnTo>
                    <a:pt x="52079" y="28520"/>
                  </a:lnTo>
                  <a:lnTo>
                    <a:pt x="53383" y="27811"/>
                  </a:lnTo>
                  <a:lnTo>
                    <a:pt x="54635" y="27128"/>
                  </a:lnTo>
                  <a:lnTo>
                    <a:pt x="55205" y="26824"/>
                  </a:lnTo>
                  <a:lnTo>
                    <a:pt x="55774" y="26508"/>
                  </a:lnTo>
                  <a:lnTo>
                    <a:pt x="55825" y="26470"/>
                  </a:lnTo>
                  <a:lnTo>
                    <a:pt x="55863" y="26419"/>
                  </a:lnTo>
                  <a:lnTo>
                    <a:pt x="55888" y="26343"/>
                  </a:lnTo>
                  <a:lnTo>
                    <a:pt x="55888" y="26280"/>
                  </a:lnTo>
                  <a:lnTo>
                    <a:pt x="55964" y="26267"/>
                  </a:lnTo>
                  <a:lnTo>
                    <a:pt x="56014" y="26242"/>
                  </a:lnTo>
                  <a:lnTo>
                    <a:pt x="56040" y="26204"/>
                  </a:lnTo>
                  <a:lnTo>
                    <a:pt x="56078" y="26166"/>
                  </a:lnTo>
                  <a:lnTo>
                    <a:pt x="56103" y="26128"/>
                  </a:lnTo>
                  <a:lnTo>
                    <a:pt x="56116" y="26078"/>
                  </a:lnTo>
                  <a:lnTo>
                    <a:pt x="56116" y="26027"/>
                  </a:lnTo>
                  <a:lnTo>
                    <a:pt x="56116" y="25989"/>
                  </a:lnTo>
                  <a:lnTo>
                    <a:pt x="56090" y="25938"/>
                  </a:lnTo>
                  <a:lnTo>
                    <a:pt x="55888" y="25508"/>
                  </a:lnTo>
                  <a:lnTo>
                    <a:pt x="55660" y="25078"/>
                  </a:lnTo>
                  <a:lnTo>
                    <a:pt x="55559" y="24863"/>
                  </a:lnTo>
                  <a:lnTo>
                    <a:pt x="55546" y="24838"/>
                  </a:lnTo>
                  <a:lnTo>
                    <a:pt x="55546" y="24825"/>
                  </a:lnTo>
                  <a:lnTo>
                    <a:pt x="55344" y="24433"/>
                  </a:lnTo>
                  <a:lnTo>
                    <a:pt x="55154" y="24028"/>
                  </a:lnTo>
                  <a:lnTo>
                    <a:pt x="54850" y="23370"/>
                  </a:lnTo>
                  <a:lnTo>
                    <a:pt x="54559" y="22699"/>
                  </a:lnTo>
                  <a:lnTo>
                    <a:pt x="54281" y="22029"/>
                  </a:lnTo>
                  <a:lnTo>
                    <a:pt x="54015" y="21345"/>
                  </a:lnTo>
                  <a:lnTo>
                    <a:pt x="53484" y="19916"/>
                  </a:lnTo>
                  <a:lnTo>
                    <a:pt x="52965" y="18473"/>
                  </a:lnTo>
                  <a:lnTo>
                    <a:pt x="52965" y="18461"/>
                  </a:lnTo>
                  <a:lnTo>
                    <a:pt x="52965" y="18448"/>
                  </a:lnTo>
                  <a:lnTo>
                    <a:pt x="52737" y="17752"/>
                  </a:lnTo>
                  <a:lnTo>
                    <a:pt x="52522" y="17056"/>
                  </a:lnTo>
                  <a:lnTo>
                    <a:pt x="52067" y="15576"/>
                  </a:lnTo>
                  <a:lnTo>
                    <a:pt x="51826" y="14842"/>
                  </a:lnTo>
                  <a:lnTo>
                    <a:pt x="51573" y="14108"/>
                  </a:lnTo>
                  <a:lnTo>
                    <a:pt x="51573" y="14095"/>
                  </a:lnTo>
                  <a:lnTo>
                    <a:pt x="51573" y="14083"/>
                  </a:lnTo>
                  <a:lnTo>
                    <a:pt x="51561" y="14058"/>
                  </a:lnTo>
                  <a:lnTo>
                    <a:pt x="51561" y="14045"/>
                  </a:lnTo>
                  <a:lnTo>
                    <a:pt x="51535" y="13982"/>
                  </a:lnTo>
                  <a:lnTo>
                    <a:pt x="51510" y="13893"/>
                  </a:lnTo>
                  <a:lnTo>
                    <a:pt x="51447" y="13716"/>
                  </a:lnTo>
                  <a:lnTo>
                    <a:pt x="51168" y="12982"/>
                  </a:lnTo>
                  <a:lnTo>
                    <a:pt x="51017" y="12628"/>
                  </a:lnTo>
                  <a:lnTo>
                    <a:pt x="50865" y="12286"/>
                  </a:lnTo>
                  <a:lnTo>
                    <a:pt x="50713" y="11932"/>
                  </a:lnTo>
                  <a:lnTo>
                    <a:pt x="50536" y="11590"/>
                  </a:lnTo>
                  <a:lnTo>
                    <a:pt x="50359" y="11274"/>
                  </a:lnTo>
                  <a:lnTo>
                    <a:pt x="50169" y="10945"/>
                  </a:lnTo>
                  <a:lnTo>
                    <a:pt x="49979" y="10641"/>
                  </a:lnTo>
                  <a:lnTo>
                    <a:pt x="49764" y="10338"/>
                  </a:lnTo>
                  <a:lnTo>
                    <a:pt x="49498" y="10034"/>
                  </a:lnTo>
                  <a:lnTo>
                    <a:pt x="49232" y="9756"/>
                  </a:lnTo>
                  <a:lnTo>
                    <a:pt x="48941" y="9477"/>
                  </a:lnTo>
                  <a:lnTo>
                    <a:pt x="48638" y="9224"/>
                  </a:lnTo>
                  <a:lnTo>
                    <a:pt x="48056" y="8743"/>
                  </a:lnTo>
                  <a:lnTo>
                    <a:pt x="47461" y="8275"/>
                  </a:lnTo>
                  <a:lnTo>
                    <a:pt x="46866" y="7832"/>
                  </a:lnTo>
                  <a:lnTo>
                    <a:pt x="46246" y="7390"/>
                  </a:lnTo>
                  <a:lnTo>
                    <a:pt x="45601" y="6947"/>
                  </a:lnTo>
                  <a:lnTo>
                    <a:pt x="45272" y="6732"/>
                  </a:lnTo>
                  <a:lnTo>
                    <a:pt x="44931" y="6529"/>
                  </a:lnTo>
                  <a:lnTo>
                    <a:pt x="44273" y="6150"/>
                  </a:lnTo>
                  <a:lnTo>
                    <a:pt x="43944" y="5972"/>
                  </a:lnTo>
                  <a:lnTo>
                    <a:pt x="43602" y="5795"/>
                  </a:lnTo>
                  <a:lnTo>
                    <a:pt x="42919" y="5466"/>
                  </a:lnTo>
                  <a:lnTo>
                    <a:pt x="42615" y="5314"/>
                  </a:lnTo>
                  <a:lnTo>
                    <a:pt x="42299" y="5175"/>
                  </a:lnTo>
                  <a:lnTo>
                    <a:pt x="41995" y="5061"/>
                  </a:lnTo>
                  <a:lnTo>
                    <a:pt x="41843" y="5011"/>
                  </a:lnTo>
                  <a:lnTo>
                    <a:pt x="41691" y="4973"/>
                  </a:lnTo>
                  <a:lnTo>
                    <a:pt x="41666" y="4935"/>
                  </a:lnTo>
                  <a:lnTo>
                    <a:pt x="41628" y="4910"/>
                  </a:lnTo>
                  <a:lnTo>
                    <a:pt x="41590" y="4884"/>
                  </a:lnTo>
                  <a:lnTo>
                    <a:pt x="41552" y="4872"/>
                  </a:lnTo>
                  <a:lnTo>
                    <a:pt x="41502" y="4859"/>
                  </a:lnTo>
                  <a:lnTo>
                    <a:pt x="41413" y="4872"/>
                  </a:lnTo>
                  <a:lnTo>
                    <a:pt x="41375" y="4884"/>
                  </a:lnTo>
                  <a:lnTo>
                    <a:pt x="41337" y="4910"/>
                  </a:lnTo>
                  <a:lnTo>
                    <a:pt x="41299" y="4922"/>
                  </a:lnTo>
                  <a:lnTo>
                    <a:pt x="41249" y="4935"/>
                  </a:lnTo>
                  <a:lnTo>
                    <a:pt x="41211" y="4960"/>
                  </a:lnTo>
                  <a:lnTo>
                    <a:pt x="41173" y="4986"/>
                  </a:lnTo>
                  <a:lnTo>
                    <a:pt x="41147" y="5011"/>
                  </a:lnTo>
                  <a:lnTo>
                    <a:pt x="41122" y="5049"/>
                  </a:lnTo>
                  <a:lnTo>
                    <a:pt x="41109" y="5099"/>
                  </a:lnTo>
                  <a:lnTo>
                    <a:pt x="41097" y="5137"/>
                  </a:lnTo>
                  <a:lnTo>
                    <a:pt x="40540" y="5694"/>
                  </a:lnTo>
                  <a:lnTo>
                    <a:pt x="39806" y="6428"/>
                  </a:lnTo>
                  <a:lnTo>
                    <a:pt x="38769" y="7453"/>
                  </a:lnTo>
                  <a:lnTo>
                    <a:pt x="38250" y="7972"/>
                  </a:lnTo>
                  <a:lnTo>
                    <a:pt x="37718" y="8490"/>
                  </a:lnTo>
                  <a:lnTo>
                    <a:pt x="37149" y="9022"/>
                  </a:lnTo>
                  <a:lnTo>
                    <a:pt x="36567" y="9540"/>
                  </a:lnTo>
                  <a:lnTo>
                    <a:pt x="36276" y="9806"/>
                  </a:lnTo>
                  <a:lnTo>
                    <a:pt x="36150" y="9933"/>
                  </a:lnTo>
                  <a:lnTo>
                    <a:pt x="36036" y="10021"/>
                  </a:lnTo>
                  <a:lnTo>
                    <a:pt x="35998" y="10059"/>
                  </a:lnTo>
                  <a:lnTo>
                    <a:pt x="35985" y="10072"/>
                  </a:lnTo>
                  <a:lnTo>
                    <a:pt x="35707" y="10312"/>
                  </a:lnTo>
                  <a:lnTo>
                    <a:pt x="35416" y="10540"/>
                  </a:lnTo>
                  <a:lnTo>
                    <a:pt x="35137" y="10755"/>
                  </a:lnTo>
                  <a:lnTo>
                    <a:pt x="34846" y="10970"/>
                  </a:lnTo>
                  <a:lnTo>
                    <a:pt x="34732" y="11046"/>
                  </a:lnTo>
                  <a:lnTo>
                    <a:pt x="34694" y="11059"/>
                  </a:lnTo>
                  <a:lnTo>
                    <a:pt x="34682" y="11008"/>
                  </a:lnTo>
                  <a:lnTo>
                    <a:pt x="34619" y="10818"/>
                  </a:lnTo>
                  <a:lnTo>
                    <a:pt x="34568" y="10616"/>
                  </a:lnTo>
                  <a:lnTo>
                    <a:pt x="34505" y="10287"/>
                  </a:lnTo>
                  <a:lnTo>
                    <a:pt x="34492" y="10249"/>
                  </a:lnTo>
                  <a:lnTo>
                    <a:pt x="34264" y="9022"/>
                  </a:lnTo>
                  <a:lnTo>
                    <a:pt x="34150" y="8402"/>
                  </a:lnTo>
                  <a:lnTo>
                    <a:pt x="34049" y="7782"/>
                  </a:lnTo>
                  <a:lnTo>
                    <a:pt x="33847" y="6276"/>
                  </a:lnTo>
                  <a:lnTo>
                    <a:pt x="33644" y="4770"/>
                  </a:lnTo>
                  <a:lnTo>
                    <a:pt x="33454" y="3290"/>
                  </a:lnTo>
                  <a:lnTo>
                    <a:pt x="33353" y="2531"/>
                  </a:lnTo>
                  <a:lnTo>
                    <a:pt x="33303" y="2189"/>
                  </a:lnTo>
                  <a:lnTo>
                    <a:pt x="33303" y="2075"/>
                  </a:lnTo>
                  <a:lnTo>
                    <a:pt x="33290" y="1962"/>
                  </a:lnTo>
                  <a:lnTo>
                    <a:pt x="33277" y="1924"/>
                  </a:lnTo>
                  <a:lnTo>
                    <a:pt x="33252" y="1886"/>
                  </a:lnTo>
                  <a:lnTo>
                    <a:pt x="33239" y="1848"/>
                  </a:lnTo>
                  <a:lnTo>
                    <a:pt x="33201" y="1810"/>
                  </a:lnTo>
                  <a:lnTo>
                    <a:pt x="33163" y="1784"/>
                  </a:lnTo>
                  <a:lnTo>
                    <a:pt x="33126" y="1772"/>
                  </a:lnTo>
                  <a:lnTo>
                    <a:pt x="33088" y="1759"/>
                  </a:lnTo>
                  <a:lnTo>
                    <a:pt x="33037" y="1759"/>
                  </a:lnTo>
                  <a:lnTo>
                    <a:pt x="33024" y="1670"/>
                  </a:lnTo>
                  <a:lnTo>
                    <a:pt x="32999" y="1595"/>
                  </a:lnTo>
                  <a:lnTo>
                    <a:pt x="32936" y="1531"/>
                  </a:lnTo>
                  <a:lnTo>
                    <a:pt x="32898" y="1506"/>
                  </a:lnTo>
                  <a:lnTo>
                    <a:pt x="32860" y="1493"/>
                  </a:lnTo>
                  <a:lnTo>
                    <a:pt x="32455" y="1417"/>
                  </a:lnTo>
                  <a:lnTo>
                    <a:pt x="31721" y="1253"/>
                  </a:lnTo>
                  <a:lnTo>
                    <a:pt x="30987" y="1076"/>
                  </a:lnTo>
                  <a:lnTo>
                    <a:pt x="30279" y="911"/>
                  </a:lnTo>
                  <a:lnTo>
                    <a:pt x="29570" y="772"/>
                  </a:lnTo>
                  <a:lnTo>
                    <a:pt x="28836" y="633"/>
                  </a:lnTo>
                  <a:lnTo>
                    <a:pt x="28090" y="519"/>
                  </a:lnTo>
                  <a:lnTo>
                    <a:pt x="27343" y="418"/>
                  </a:lnTo>
                  <a:lnTo>
                    <a:pt x="26584" y="329"/>
                  </a:lnTo>
                  <a:lnTo>
                    <a:pt x="25838" y="253"/>
                  </a:lnTo>
                  <a:lnTo>
                    <a:pt x="25091" y="190"/>
                  </a:lnTo>
                  <a:lnTo>
                    <a:pt x="24294" y="140"/>
                  </a:lnTo>
                  <a:lnTo>
                    <a:pt x="23497" y="102"/>
                  </a:lnTo>
                  <a:lnTo>
                    <a:pt x="22738" y="76"/>
                  </a:lnTo>
                  <a:lnTo>
                    <a:pt x="22358" y="64"/>
                  </a:lnTo>
                  <a:lnTo>
                    <a:pt x="21978" y="51"/>
                  </a:lnTo>
                  <a:lnTo>
                    <a:pt x="21966" y="51"/>
                  </a:lnTo>
                  <a:lnTo>
                    <a:pt x="21763" y="26"/>
                  </a:lnTo>
                  <a:lnTo>
                    <a:pt x="21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222500" y="1710500"/>
              <a:ext cx="353975" cy="391950"/>
            </a:xfrm>
            <a:custGeom>
              <a:avLst/>
              <a:gdLst/>
              <a:ahLst/>
              <a:cxnLst/>
              <a:rect l="l" t="t" r="r" b="b"/>
              <a:pathLst>
                <a:path w="14159" h="15678" extrusionOk="0">
                  <a:moveTo>
                    <a:pt x="1038" y="1"/>
                  </a:moveTo>
                  <a:lnTo>
                    <a:pt x="1059" y="5"/>
                  </a:lnTo>
                  <a:lnTo>
                    <a:pt x="1059" y="5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63" y="1"/>
                  </a:lnTo>
                  <a:close/>
                  <a:moveTo>
                    <a:pt x="1329" y="11287"/>
                  </a:moveTo>
                  <a:lnTo>
                    <a:pt x="1390" y="11338"/>
                  </a:lnTo>
                  <a:lnTo>
                    <a:pt x="1380" y="11338"/>
                  </a:lnTo>
                  <a:lnTo>
                    <a:pt x="1329" y="11287"/>
                  </a:lnTo>
                  <a:close/>
                  <a:moveTo>
                    <a:pt x="975" y="1"/>
                  </a:moveTo>
                  <a:lnTo>
                    <a:pt x="899" y="13"/>
                  </a:lnTo>
                  <a:lnTo>
                    <a:pt x="848" y="51"/>
                  </a:lnTo>
                  <a:lnTo>
                    <a:pt x="798" y="89"/>
                  </a:lnTo>
                  <a:lnTo>
                    <a:pt x="772" y="140"/>
                  </a:lnTo>
                  <a:lnTo>
                    <a:pt x="760" y="190"/>
                  </a:lnTo>
                  <a:lnTo>
                    <a:pt x="747" y="241"/>
                  </a:lnTo>
                  <a:lnTo>
                    <a:pt x="671" y="304"/>
                  </a:lnTo>
                  <a:lnTo>
                    <a:pt x="608" y="368"/>
                  </a:lnTo>
                  <a:lnTo>
                    <a:pt x="557" y="431"/>
                  </a:lnTo>
                  <a:lnTo>
                    <a:pt x="519" y="494"/>
                  </a:lnTo>
                  <a:lnTo>
                    <a:pt x="481" y="570"/>
                  </a:lnTo>
                  <a:lnTo>
                    <a:pt x="456" y="646"/>
                  </a:lnTo>
                  <a:lnTo>
                    <a:pt x="418" y="810"/>
                  </a:lnTo>
                  <a:lnTo>
                    <a:pt x="405" y="975"/>
                  </a:lnTo>
                  <a:lnTo>
                    <a:pt x="418" y="1139"/>
                  </a:lnTo>
                  <a:lnTo>
                    <a:pt x="456" y="1304"/>
                  </a:lnTo>
                  <a:lnTo>
                    <a:pt x="507" y="1456"/>
                  </a:lnTo>
                  <a:lnTo>
                    <a:pt x="570" y="1608"/>
                  </a:lnTo>
                  <a:lnTo>
                    <a:pt x="658" y="1759"/>
                  </a:lnTo>
                  <a:lnTo>
                    <a:pt x="747" y="1899"/>
                  </a:lnTo>
                  <a:lnTo>
                    <a:pt x="924" y="2139"/>
                  </a:lnTo>
                  <a:lnTo>
                    <a:pt x="937" y="2164"/>
                  </a:lnTo>
                  <a:lnTo>
                    <a:pt x="949" y="2190"/>
                  </a:lnTo>
                  <a:lnTo>
                    <a:pt x="949" y="2202"/>
                  </a:lnTo>
                  <a:lnTo>
                    <a:pt x="949" y="2215"/>
                  </a:lnTo>
                  <a:lnTo>
                    <a:pt x="937" y="2253"/>
                  </a:lnTo>
                  <a:lnTo>
                    <a:pt x="886" y="2316"/>
                  </a:lnTo>
                  <a:lnTo>
                    <a:pt x="747" y="2493"/>
                  </a:lnTo>
                  <a:lnTo>
                    <a:pt x="595" y="2670"/>
                  </a:lnTo>
                  <a:lnTo>
                    <a:pt x="443" y="2848"/>
                  </a:lnTo>
                  <a:lnTo>
                    <a:pt x="329" y="2987"/>
                  </a:lnTo>
                  <a:lnTo>
                    <a:pt x="228" y="3139"/>
                  </a:lnTo>
                  <a:lnTo>
                    <a:pt x="140" y="3290"/>
                  </a:lnTo>
                  <a:lnTo>
                    <a:pt x="102" y="3379"/>
                  </a:lnTo>
                  <a:lnTo>
                    <a:pt x="64" y="3468"/>
                  </a:lnTo>
                  <a:lnTo>
                    <a:pt x="38" y="3556"/>
                  </a:lnTo>
                  <a:lnTo>
                    <a:pt x="26" y="3657"/>
                  </a:lnTo>
                  <a:lnTo>
                    <a:pt x="0" y="3847"/>
                  </a:lnTo>
                  <a:lnTo>
                    <a:pt x="26" y="4037"/>
                  </a:lnTo>
                  <a:lnTo>
                    <a:pt x="64" y="4214"/>
                  </a:lnTo>
                  <a:lnTo>
                    <a:pt x="89" y="4315"/>
                  </a:lnTo>
                  <a:lnTo>
                    <a:pt x="127" y="4404"/>
                  </a:lnTo>
                  <a:lnTo>
                    <a:pt x="178" y="4492"/>
                  </a:lnTo>
                  <a:lnTo>
                    <a:pt x="241" y="4568"/>
                  </a:lnTo>
                  <a:lnTo>
                    <a:pt x="355" y="4733"/>
                  </a:lnTo>
                  <a:lnTo>
                    <a:pt x="494" y="4872"/>
                  </a:lnTo>
                  <a:lnTo>
                    <a:pt x="785" y="5138"/>
                  </a:lnTo>
                  <a:lnTo>
                    <a:pt x="1000" y="5315"/>
                  </a:lnTo>
                  <a:lnTo>
                    <a:pt x="1013" y="5327"/>
                  </a:lnTo>
                  <a:lnTo>
                    <a:pt x="937" y="5416"/>
                  </a:lnTo>
                  <a:lnTo>
                    <a:pt x="734" y="5631"/>
                  </a:lnTo>
                  <a:lnTo>
                    <a:pt x="532" y="5859"/>
                  </a:lnTo>
                  <a:lnTo>
                    <a:pt x="405" y="6023"/>
                  </a:lnTo>
                  <a:lnTo>
                    <a:pt x="355" y="6099"/>
                  </a:lnTo>
                  <a:lnTo>
                    <a:pt x="304" y="6188"/>
                  </a:lnTo>
                  <a:lnTo>
                    <a:pt x="228" y="6365"/>
                  </a:lnTo>
                  <a:lnTo>
                    <a:pt x="165" y="6542"/>
                  </a:lnTo>
                  <a:lnTo>
                    <a:pt x="127" y="6719"/>
                  </a:lnTo>
                  <a:lnTo>
                    <a:pt x="102" y="6909"/>
                  </a:lnTo>
                  <a:lnTo>
                    <a:pt x="89" y="7124"/>
                  </a:lnTo>
                  <a:lnTo>
                    <a:pt x="102" y="7238"/>
                  </a:lnTo>
                  <a:lnTo>
                    <a:pt x="127" y="7339"/>
                  </a:lnTo>
                  <a:lnTo>
                    <a:pt x="152" y="7440"/>
                  </a:lnTo>
                  <a:lnTo>
                    <a:pt x="190" y="7542"/>
                  </a:lnTo>
                  <a:lnTo>
                    <a:pt x="228" y="7630"/>
                  </a:lnTo>
                  <a:lnTo>
                    <a:pt x="279" y="7731"/>
                  </a:lnTo>
                  <a:lnTo>
                    <a:pt x="329" y="7807"/>
                  </a:lnTo>
                  <a:lnTo>
                    <a:pt x="393" y="7883"/>
                  </a:lnTo>
                  <a:lnTo>
                    <a:pt x="532" y="8035"/>
                  </a:lnTo>
                  <a:lnTo>
                    <a:pt x="671" y="8149"/>
                  </a:lnTo>
                  <a:lnTo>
                    <a:pt x="798" y="8263"/>
                  </a:lnTo>
                  <a:lnTo>
                    <a:pt x="1089" y="8478"/>
                  </a:lnTo>
                  <a:lnTo>
                    <a:pt x="1152" y="8529"/>
                  </a:lnTo>
                  <a:lnTo>
                    <a:pt x="1164" y="8529"/>
                  </a:lnTo>
                  <a:lnTo>
                    <a:pt x="1164" y="8541"/>
                  </a:lnTo>
                  <a:lnTo>
                    <a:pt x="1152" y="8554"/>
                  </a:lnTo>
                  <a:lnTo>
                    <a:pt x="1131" y="8607"/>
                  </a:lnTo>
                  <a:lnTo>
                    <a:pt x="1131" y="8607"/>
                  </a:lnTo>
                  <a:lnTo>
                    <a:pt x="1089" y="8680"/>
                  </a:lnTo>
                  <a:lnTo>
                    <a:pt x="861" y="8984"/>
                  </a:lnTo>
                  <a:lnTo>
                    <a:pt x="633" y="9275"/>
                  </a:lnTo>
                  <a:lnTo>
                    <a:pt x="532" y="9440"/>
                  </a:lnTo>
                  <a:lnTo>
                    <a:pt x="431" y="9604"/>
                  </a:lnTo>
                  <a:lnTo>
                    <a:pt x="342" y="9794"/>
                  </a:lnTo>
                  <a:lnTo>
                    <a:pt x="266" y="9984"/>
                  </a:lnTo>
                  <a:lnTo>
                    <a:pt x="241" y="10085"/>
                  </a:lnTo>
                  <a:lnTo>
                    <a:pt x="215" y="10173"/>
                  </a:lnTo>
                  <a:lnTo>
                    <a:pt x="190" y="10363"/>
                  </a:lnTo>
                  <a:lnTo>
                    <a:pt x="190" y="10515"/>
                  </a:lnTo>
                  <a:lnTo>
                    <a:pt x="215" y="10667"/>
                  </a:lnTo>
                  <a:lnTo>
                    <a:pt x="266" y="10831"/>
                  </a:lnTo>
                  <a:lnTo>
                    <a:pt x="342" y="10983"/>
                  </a:lnTo>
                  <a:lnTo>
                    <a:pt x="393" y="11059"/>
                  </a:lnTo>
                  <a:lnTo>
                    <a:pt x="443" y="11135"/>
                  </a:lnTo>
                  <a:lnTo>
                    <a:pt x="570" y="11287"/>
                  </a:lnTo>
                  <a:lnTo>
                    <a:pt x="696" y="11426"/>
                  </a:lnTo>
                  <a:lnTo>
                    <a:pt x="848" y="11553"/>
                  </a:lnTo>
                  <a:lnTo>
                    <a:pt x="1152" y="11768"/>
                  </a:lnTo>
                  <a:lnTo>
                    <a:pt x="1291" y="11856"/>
                  </a:lnTo>
                  <a:lnTo>
                    <a:pt x="1443" y="11945"/>
                  </a:lnTo>
                  <a:lnTo>
                    <a:pt x="1493" y="11995"/>
                  </a:lnTo>
                  <a:lnTo>
                    <a:pt x="1506" y="12021"/>
                  </a:lnTo>
                  <a:lnTo>
                    <a:pt x="1531" y="12084"/>
                  </a:lnTo>
                  <a:lnTo>
                    <a:pt x="1531" y="12160"/>
                  </a:lnTo>
                  <a:lnTo>
                    <a:pt x="1531" y="12375"/>
                  </a:lnTo>
                  <a:lnTo>
                    <a:pt x="1506" y="12641"/>
                  </a:lnTo>
                  <a:lnTo>
                    <a:pt x="1455" y="13020"/>
                  </a:lnTo>
                  <a:lnTo>
                    <a:pt x="1443" y="13210"/>
                  </a:lnTo>
                  <a:lnTo>
                    <a:pt x="1430" y="13413"/>
                  </a:lnTo>
                  <a:lnTo>
                    <a:pt x="1430" y="13602"/>
                  </a:lnTo>
                  <a:lnTo>
                    <a:pt x="1443" y="13805"/>
                  </a:lnTo>
                  <a:lnTo>
                    <a:pt x="1468" y="13995"/>
                  </a:lnTo>
                  <a:lnTo>
                    <a:pt x="1506" y="14184"/>
                  </a:lnTo>
                  <a:lnTo>
                    <a:pt x="1531" y="14260"/>
                  </a:lnTo>
                  <a:lnTo>
                    <a:pt x="1569" y="14336"/>
                  </a:lnTo>
                  <a:lnTo>
                    <a:pt x="1607" y="14412"/>
                  </a:lnTo>
                  <a:lnTo>
                    <a:pt x="1658" y="14475"/>
                  </a:lnTo>
                  <a:lnTo>
                    <a:pt x="1709" y="14539"/>
                  </a:lnTo>
                  <a:lnTo>
                    <a:pt x="1772" y="14589"/>
                  </a:lnTo>
                  <a:lnTo>
                    <a:pt x="1835" y="14640"/>
                  </a:lnTo>
                  <a:lnTo>
                    <a:pt x="1911" y="14691"/>
                  </a:lnTo>
                  <a:lnTo>
                    <a:pt x="2025" y="14741"/>
                  </a:lnTo>
                  <a:lnTo>
                    <a:pt x="2151" y="14766"/>
                  </a:lnTo>
                  <a:lnTo>
                    <a:pt x="2278" y="14792"/>
                  </a:lnTo>
                  <a:lnTo>
                    <a:pt x="2404" y="14792"/>
                  </a:lnTo>
                  <a:lnTo>
                    <a:pt x="2582" y="14779"/>
                  </a:lnTo>
                  <a:lnTo>
                    <a:pt x="2771" y="14754"/>
                  </a:lnTo>
                  <a:lnTo>
                    <a:pt x="2948" y="14716"/>
                  </a:lnTo>
                  <a:lnTo>
                    <a:pt x="3062" y="14678"/>
                  </a:lnTo>
                  <a:lnTo>
                    <a:pt x="3088" y="14678"/>
                  </a:lnTo>
                  <a:lnTo>
                    <a:pt x="3100" y="14691"/>
                  </a:lnTo>
                  <a:lnTo>
                    <a:pt x="3202" y="14868"/>
                  </a:lnTo>
                  <a:lnTo>
                    <a:pt x="3303" y="15045"/>
                  </a:lnTo>
                  <a:lnTo>
                    <a:pt x="3442" y="15247"/>
                  </a:lnTo>
                  <a:lnTo>
                    <a:pt x="3518" y="15336"/>
                  </a:lnTo>
                  <a:lnTo>
                    <a:pt x="3606" y="15424"/>
                  </a:lnTo>
                  <a:lnTo>
                    <a:pt x="3670" y="15488"/>
                  </a:lnTo>
                  <a:lnTo>
                    <a:pt x="3746" y="15538"/>
                  </a:lnTo>
                  <a:lnTo>
                    <a:pt x="3822" y="15576"/>
                  </a:lnTo>
                  <a:lnTo>
                    <a:pt x="3897" y="15614"/>
                  </a:lnTo>
                  <a:lnTo>
                    <a:pt x="3986" y="15639"/>
                  </a:lnTo>
                  <a:lnTo>
                    <a:pt x="4075" y="15652"/>
                  </a:lnTo>
                  <a:lnTo>
                    <a:pt x="4163" y="15665"/>
                  </a:lnTo>
                  <a:lnTo>
                    <a:pt x="4252" y="15677"/>
                  </a:lnTo>
                  <a:lnTo>
                    <a:pt x="4366" y="15665"/>
                  </a:lnTo>
                  <a:lnTo>
                    <a:pt x="4467" y="15652"/>
                  </a:lnTo>
                  <a:lnTo>
                    <a:pt x="4669" y="15614"/>
                  </a:lnTo>
                  <a:lnTo>
                    <a:pt x="4758" y="15576"/>
                  </a:lnTo>
                  <a:lnTo>
                    <a:pt x="4859" y="15538"/>
                  </a:lnTo>
                  <a:lnTo>
                    <a:pt x="5036" y="15437"/>
                  </a:lnTo>
                  <a:lnTo>
                    <a:pt x="5201" y="15323"/>
                  </a:lnTo>
                  <a:lnTo>
                    <a:pt x="5365" y="15197"/>
                  </a:lnTo>
                  <a:lnTo>
                    <a:pt x="5517" y="15070"/>
                  </a:lnTo>
                  <a:lnTo>
                    <a:pt x="5656" y="14931"/>
                  </a:lnTo>
                  <a:lnTo>
                    <a:pt x="5922" y="14653"/>
                  </a:lnTo>
                  <a:lnTo>
                    <a:pt x="6390" y="14096"/>
                  </a:lnTo>
                  <a:lnTo>
                    <a:pt x="6529" y="13957"/>
                  </a:lnTo>
                  <a:lnTo>
                    <a:pt x="6618" y="13881"/>
                  </a:lnTo>
                  <a:lnTo>
                    <a:pt x="6668" y="13855"/>
                  </a:lnTo>
                  <a:lnTo>
                    <a:pt x="6719" y="13830"/>
                  </a:lnTo>
                  <a:lnTo>
                    <a:pt x="6770" y="13817"/>
                  </a:lnTo>
                  <a:lnTo>
                    <a:pt x="6947" y="13792"/>
                  </a:lnTo>
                  <a:lnTo>
                    <a:pt x="7124" y="13780"/>
                  </a:lnTo>
                  <a:lnTo>
                    <a:pt x="7187" y="13780"/>
                  </a:lnTo>
                  <a:lnTo>
                    <a:pt x="7339" y="13767"/>
                  </a:lnTo>
                  <a:lnTo>
                    <a:pt x="7491" y="13742"/>
                  </a:lnTo>
                  <a:lnTo>
                    <a:pt x="7681" y="13691"/>
                  </a:lnTo>
                  <a:lnTo>
                    <a:pt x="7870" y="13628"/>
                  </a:lnTo>
                  <a:lnTo>
                    <a:pt x="8060" y="13552"/>
                  </a:lnTo>
                  <a:lnTo>
                    <a:pt x="8225" y="13451"/>
                  </a:lnTo>
                  <a:lnTo>
                    <a:pt x="8402" y="13337"/>
                  </a:lnTo>
                  <a:lnTo>
                    <a:pt x="8566" y="13197"/>
                  </a:lnTo>
                  <a:lnTo>
                    <a:pt x="8693" y="13058"/>
                  </a:lnTo>
                  <a:lnTo>
                    <a:pt x="8819" y="12906"/>
                  </a:lnTo>
                  <a:lnTo>
                    <a:pt x="8921" y="12742"/>
                  </a:lnTo>
                  <a:lnTo>
                    <a:pt x="9022" y="12577"/>
                  </a:lnTo>
                  <a:lnTo>
                    <a:pt x="9212" y="12223"/>
                  </a:lnTo>
                  <a:lnTo>
                    <a:pt x="9300" y="12059"/>
                  </a:lnTo>
                  <a:lnTo>
                    <a:pt x="9376" y="11882"/>
                  </a:lnTo>
                  <a:lnTo>
                    <a:pt x="9439" y="11717"/>
                  </a:lnTo>
                  <a:lnTo>
                    <a:pt x="9503" y="11553"/>
                  </a:lnTo>
                  <a:lnTo>
                    <a:pt x="9515" y="11527"/>
                  </a:lnTo>
                  <a:lnTo>
                    <a:pt x="9528" y="11515"/>
                  </a:lnTo>
                  <a:lnTo>
                    <a:pt x="9541" y="11502"/>
                  </a:lnTo>
                  <a:lnTo>
                    <a:pt x="9553" y="11502"/>
                  </a:lnTo>
                  <a:lnTo>
                    <a:pt x="9553" y="11489"/>
                  </a:lnTo>
                  <a:lnTo>
                    <a:pt x="9591" y="11489"/>
                  </a:lnTo>
                  <a:lnTo>
                    <a:pt x="9654" y="11477"/>
                  </a:lnTo>
                  <a:lnTo>
                    <a:pt x="9857" y="11464"/>
                  </a:lnTo>
                  <a:lnTo>
                    <a:pt x="10047" y="11451"/>
                  </a:lnTo>
                  <a:lnTo>
                    <a:pt x="10262" y="11413"/>
                  </a:lnTo>
                  <a:lnTo>
                    <a:pt x="10376" y="11388"/>
                  </a:lnTo>
                  <a:lnTo>
                    <a:pt x="10477" y="11350"/>
                  </a:lnTo>
                  <a:lnTo>
                    <a:pt x="10667" y="11262"/>
                  </a:lnTo>
                  <a:lnTo>
                    <a:pt x="10856" y="11160"/>
                  </a:lnTo>
                  <a:lnTo>
                    <a:pt x="11034" y="11021"/>
                  </a:lnTo>
                  <a:lnTo>
                    <a:pt x="11198" y="10882"/>
                  </a:lnTo>
                  <a:lnTo>
                    <a:pt x="11337" y="10743"/>
                  </a:lnTo>
                  <a:lnTo>
                    <a:pt x="11464" y="10591"/>
                  </a:lnTo>
                  <a:lnTo>
                    <a:pt x="11565" y="10427"/>
                  </a:lnTo>
                  <a:lnTo>
                    <a:pt x="11666" y="10249"/>
                  </a:lnTo>
                  <a:lnTo>
                    <a:pt x="11755" y="10072"/>
                  </a:lnTo>
                  <a:lnTo>
                    <a:pt x="11831" y="9895"/>
                  </a:lnTo>
                  <a:lnTo>
                    <a:pt x="11894" y="9705"/>
                  </a:lnTo>
                  <a:lnTo>
                    <a:pt x="11945" y="9516"/>
                  </a:lnTo>
                  <a:lnTo>
                    <a:pt x="11983" y="9326"/>
                  </a:lnTo>
                  <a:lnTo>
                    <a:pt x="12008" y="9123"/>
                  </a:lnTo>
                  <a:lnTo>
                    <a:pt x="12058" y="8731"/>
                  </a:lnTo>
                  <a:lnTo>
                    <a:pt x="12084" y="8351"/>
                  </a:lnTo>
                  <a:lnTo>
                    <a:pt x="12084" y="8023"/>
                  </a:lnTo>
                  <a:lnTo>
                    <a:pt x="12096" y="7972"/>
                  </a:lnTo>
                  <a:lnTo>
                    <a:pt x="12096" y="7959"/>
                  </a:lnTo>
                  <a:lnTo>
                    <a:pt x="12096" y="7947"/>
                  </a:lnTo>
                  <a:lnTo>
                    <a:pt x="12109" y="7934"/>
                  </a:lnTo>
                  <a:lnTo>
                    <a:pt x="12134" y="7921"/>
                  </a:lnTo>
                  <a:lnTo>
                    <a:pt x="12185" y="7883"/>
                  </a:lnTo>
                  <a:lnTo>
                    <a:pt x="12312" y="7833"/>
                  </a:lnTo>
                  <a:lnTo>
                    <a:pt x="12451" y="7782"/>
                  </a:lnTo>
                  <a:lnTo>
                    <a:pt x="12603" y="7731"/>
                  </a:lnTo>
                  <a:lnTo>
                    <a:pt x="12742" y="7656"/>
                  </a:lnTo>
                  <a:lnTo>
                    <a:pt x="13007" y="7516"/>
                  </a:lnTo>
                  <a:lnTo>
                    <a:pt x="13147" y="7428"/>
                  </a:lnTo>
                  <a:lnTo>
                    <a:pt x="13260" y="7339"/>
                  </a:lnTo>
                  <a:lnTo>
                    <a:pt x="13400" y="7225"/>
                  </a:lnTo>
                  <a:lnTo>
                    <a:pt x="13526" y="7112"/>
                  </a:lnTo>
                  <a:lnTo>
                    <a:pt x="13627" y="6998"/>
                  </a:lnTo>
                  <a:lnTo>
                    <a:pt x="13729" y="6871"/>
                  </a:lnTo>
                  <a:lnTo>
                    <a:pt x="13817" y="6745"/>
                  </a:lnTo>
                  <a:lnTo>
                    <a:pt x="13906" y="6605"/>
                  </a:lnTo>
                  <a:lnTo>
                    <a:pt x="13969" y="6466"/>
                  </a:lnTo>
                  <a:lnTo>
                    <a:pt x="14032" y="6327"/>
                  </a:lnTo>
                  <a:lnTo>
                    <a:pt x="14083" y="6188"/>
                  </a:lnTo>
                  <a:lnTo>
                    <a:pt x="14121" y="6049"/>
                  </a:lnTo>
                  <a:lnTo>
                    <a:pt x="14146" y="5910"/>
                  </a:lnTo>
                  <a:lnTo>
                    <a:pt x="14159" y="5770"/>
                  </a:lnTo>
                  <a:lnTo>
                    <a:pt x="14159" y="5631"/>
                  </a:lnTo>
                  <a:lnTo>
                    <a:pt x="14146" y="5492"/>
                  </a:lnTo>
                  <a:lnTo>
                    <a:pt x="14121" y="5353"/>
                  </a:lnTo>
                  <a:lnTo>
                    <a:pt x="14083" y="5214"/>
                  </a:lnTo>
                  <a:lnTo>
                    <a:pt x="14007" y="5049"/>
                  </a:lnTo>
                  <a:lnTo>
                    <a:pt x="13918" y="4910"/>
                  </a:lnTo>
                  <a:lnTo>
                    <a:pt x="13805" y="4771"/>
                  </a:lnTo>
                  <a:lnTo>
                    <a:pt x="13678" y="4657"/>
                  </a:lnTo>
                  <a:lnTo>
                    <a:pt x="13627" y="4619"/>
                  </a:lnTo>
                  <a:lnTo>
                    <a:pt x="13577" y="4606"/>
                  </a:lnTo>
                  <a:lnTo>
                    <a:pt x="13476" y="4606"/>
                  </a:lnTo>
                  <a:lnTo>
                    <a:pt x="13438" y="4594"/>
                  </a:lnTo>
                  <a:lnTo>
                    <a:pt x="13400" y="4581"/>
                  </a:lnTo>
                  <a:lnTo>
                    <a:pt x="12476" y="4176"/>
                  </a:lnTo>
                  <a:lnTo>
                    <a:pt x="12261" y="4100"/>
                  </a:lnTo>
                  <a:lnTo>
                    <a:pt x="12058" y="4024"/>
                  </a:lnTo>
                  <a:lnTo>
                    <a:pt x="11881" y="3961"/>
                  </a:lnTo>
                  <a:lnTo>
                    <a:pt x="11767" y="3936"/>
                  </a:lnTo>
                  <a:lnTo>
                    <a:pt x="11704" y="3936"/>
                  </a:lnTo>
                  <a:lnTo>
                    <a:pt x="11654" y="3948"/>
                  </a:lnTo>
                  <a:lnTo>
                    <a:pt x="11603" y="3910"/>
                  </a:lnTo>
                  <a:lnTo>
                    <a:pt x="11565" y="3898"/>
                  </a:lnTo>
                  <a:lnTo>
                    <a:pt x="11426" y="3898"/>
                  </a:lnTo>
                  <a:lnTo>
                    <a:pt x="11375" y="3923"/>
                  </a:lnTo>
                  <a:lnTo>
                    <a:pt x="11337" y="3948"/>
                  </a:lnTo>
                  <a:lnTo>
                    <a:pt x="11299" y="3986"/>
                  </a:lnTo>
                  <a:lnTo>
                    <a:pt x="11122" y="4227"/>
                  </a:lnTo>
                  <a:lnTo>
                    <a:pt x="10932" y="4454"/>
                  </a:lnTo>
                  <a:lnTo>
                    <a:pt x="10730" y="4682"/>
                  </a:lnTo>
                  <a:lnTo>
                    <a:pt x="10515" y="4897"/>
                  </a:lnTo>
                  <a:lnTo>
                    <a:pt x="10085" y="5315"/>
                  </a:lnTo>
                  <a:lnTo>
                    <a:pt x="9591" y="5783"/>
                  </a:lnTo>
                  <a:lnTo>
                    <a:pt x="9098" y="6226"/>
                  </a:lnTo>
                  <a:lnTo>
                    <a:pt x="9085" y="6238"/>
                  </a:lnTo>
                  <a:lnTo>
                    <a:pt x="9072" y="6251"/>
                  </a:lnTo>
                  <a:lnTo>
                    <a:pt x="9047" y="6276"/>
                  </a:lnTo>
                  <a:lnTo>
                    <a:pt x="9034" y="6276"/>
                  </a:lnTo>
                  <a:lnTo>
                    <a:pt x="8516" y="6732"/>
                  </a:lnTo>
                  <a:lnTo>
                    <a:pt x="8225" y="6985"/>
                  </a:lnTo>
                  <a:lnTo>
                    <a:pt x="8212" y="6998"/>
                  </a:lnTo>
                  <a:lnTo>
                    <a:pt x="8187" y="7023"/>
                  </a:lnTo>
                  <a:lnTo>
                    <a:pt x="7972" y="7200"/>
                  </a:lnTo>
                  <a:lnTo>
                    <a:pt x="7946" y="7225"/>
                  </a:lnTo>
                  <a:lnTo>
                    <a:pt x="7921" y="7238"/>
                  </a:lnTo>
                  <a:lnTo>
                    <a:pt x="7946" y="7238"/>
                  </a:lnTo>
                  <a:lnTo>
                    <a:pt x="7908" y="7263"/>
                  </a:lnTo>
                  <a:lnTo>
                    <a:pt x="7921" y="7251"/>
                  </a:lnTo>
                  <a:lnTo>
                    <a:pt x="7921" y="7251"/>
                  </a:lnTo>
                  <a:lnTo>
                    <a:pt x="7503" y="7605"/>
                  </a:lnTo>
                  <a:lnTo>
                    <a:pt x="7099" y="7959"/>
                  </a:lnTo>
                  <a:lnTo>
                    <a:pt x="6884" y="8136"/>
                  </a:lnTo>
                  <a:lnTo>
                    <a:pt x="6858" y="8162"/>
                  </a:lnTo>
                  <a:lnTo>
                    <a:pt x="6833" y="8187"/>
                  </a:lnTo>
                  <a:lnTo>
                    <a:pt x="6820" y="8187"/>
                  </a:lnTo>
                  <a:lnTo>
                    <a:pt x="6808" y="8200"/>
                  </a:lnTo>
                  <a:lnTo>
                    <a:pt x="6314" y="8642"/>
                  </a:lnTo>
                  <a:lnTo>
                    <a:pt x="6301" y="8655"/>
                  </a:lnTo>
                  <a:lnTo>
                    <a:pt x="6301" y="8642"/>
                  </a:lnTo>
                  <a:lnTo>
                    <a:pt x="5795" y="9073"/>
                  </a:lnTo>
                  <a:lnTo>
                    <a:pt x="5517" y="9313"/>
                  </a:lnTo>
                  <a:lnTo>
                    <a:pt x="5504" y="9338"/>
                  </a:lnTo>
                  <a:lnTo>
                    <a:pt x="5289" y="9528"/>
                  </a:lnTo>
                  <a:lnTo>
                    <a:pt x="4973" y="9781"/>
                  </a:lnTo>
                  <a:lnTo>
                    <a:pt x="4910" y="9832"/>
                  </a:lnTo>
                  <a:lnTo>
                    <a:pt x="4796" y="9338"/>
                  </a:lnTo>
                  <a:lnTo>
                    <a:pt x="4619" y="8706"/>
                  </a:lnTo>
                  <a:lnTo>
                    <a:pt x="4442" y="8073"/>
                  </a:lnTo>
                  <a:lnTo>
                    <a:pt x="4277" y="7403"/>
                  </a:lnTo>
                  <a:lnTo>
                    <a:pt x="4125" y="6719"/>
                  </a:lnTo>
                  <a:lnTo>
                    <a:pt x="4113" y="6719"/>
                  </a:lnTo>
                  <a:lnTo>
                    <a:pt x="4113" y="6669"/>
                  </a:lnTo>
                  <a:lnTo>
                    <a:pt x="4037" y="6314"/>
                  </a:lnTo>
                  <a:lnTo>
                    <a:pt x="3986" y="5973"/>
                  </a:lnTo>
                  <a:lnTo>
                    <a:pt x="3885" y="5264"/>
                  </a:lnTo>
                  <a:lnTo>
                    <a:pt x="3733" y="3809"/>
                  </a:lnTo>
                  <a:lnTo>
                    <a:pt x="3594" y="2303"/>
                  </a:lnTo>
                  <a:lnTo>
                    <a:pt x="3518" y="1595"/>
                  </a:lnTo>
                  <a:lnTo>
                    <a:pt x="3467" y="886"/>
                  </a:lnTo>
                  <a:lnTo>
                    <a:pt x="3455" y="772"/>
                  </a:lnTo>
                  <a:lnTo>
                    <a:pt x="3455" y="671"/>
                  </a:lnTo>
                  <a:lnTo>
                    <a:pt x="3442" y="621"/>
                  </a:lnTo>
                  <a:lnTo>
                    <a:pt x="3429" y="570"/>
                  </a:lnTo>
                  <a:lnTo>
                    <a:pt x="3404" y="532"/>
                  </a:lnTo>
                  <a:lnTo>
                    <a:pt x="3379" y="494"/>
                  </a:lnTo>
                  <a:lnTo>
                    <a:pt x="3341" y="456"/>
                  </a:lnTo>
                  <a:lnTo>
                    <a:pt x="3303" y="444"/>
                  </a:lnTo>
                  <a:lnTo>
                    <a:pt x="3252" y="431"/>
                  </a:lnTo>
                  <a:lnTo>
                    <a:pt x="3202" y="418"/>
                  </a:lnTo>
                  <a:lnTo>
                    <a:pt x="3164" y="418"/>
                  </a:lnTo>
                  <a:lnTo>
                    <a:pt x="3113" y="431"/>
                  </a:lnTo>
                  <a:lnTo>
                    <a:pt x="3050" y="469"/>
                  </a:lnTo>
                  <a:lnTo>
                    <a:pt x="2771" y="406"/>
                  </a:lnTo>
                  <a:lnTo>
                    <a:pt x="2506" y="330"/>
                  </a:lnTo>
                  <a:lnTo>
                    <a:pt x="1683" y="140"/>
                  </a:lnTo>
                  <a:lnTo>
                    <a:pt x="1291" y="51"/>
                  </a:lnTo>
                  <a:lnTo>
                    <a:pt x="1126" y="13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59" y="5"/>
                  </a:lnTo>
                  <a:lnTo>
                    <a:pt x="1059" y="5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475875" y="4045250"/>
              <a:ext cx="2875" cy="44950"/>
            </a:xfrm>
            <a:custGeom>
              <a:avLst/>
              <a:gdLst/>
              <a:ahLst/>
              <a:cxnLst/>
              <a:rect l="l" t="t" r="r" b="b"/>
              <a:pathLst>
                <a:path w="115" h="1798" extrusionOk="0">
                  <a:moveTo>
                    <a:pt x="114" y="1"/>
                  </a:moveTo>
                  <a:lnTo>
                    <a:pt x="0" y="1797"/>
                  </a:lnTo>
                  <a:lnTo>
                    <a:pt x="13" y="179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583525" y="2412725"/>
              <a:ext cx="515325" cy="1854600"/>
            </a:xfrm>
            <a:custGeom>
              <a:avLst/>
              <a:gdLst/>
              <a:ahLst/>
              <a:cxnLst/>
              <a:rect l="l" t="t" r="r" b="b"/>
              <a:pathLst>
                <a:path w="20613" h="74184" extrusionOk="0">
                  <a:moveTo>
                    <a:pt x="20119" y="1"/>
                  </a:moveTo>
                  <a:lnTo>
                    <a:pt x="20043" y="26"/>
                  </a:lnTo>
                  <a:lnTo>
                    <a:pt x="19980" y="64"/>
                  </a:lnTo>
                  <a:lnTo>
                    <a:pt x="19916" y="102"/>
                  </a:lnTo>
                  <a:lnTo>
                    <a:pt x="19866" y="153"/>
                  </a:lnTo>
                  <a:lnTo>
                    <a:pt x="19828" y="216"/>
                  </a:lnTo>
                  <a:lnTo>
                    <a:pt x="19790" y="279"/>
                  </a:lnTo>
                  <a:lnTo>
                    <a:pt x="19764" y="355"/>
                  </a:lnTo>
                  <a:lnTo>
                    <a:pt x="19676" y="684"/>
                  </a:lnTo>
                  <a:lnTo>
                    <a:pt x="19663" y="722"/>
                  </a:lnTo>
                  <a:lnTo>
                    <a:pt x="19486" y="1253"/>
                  </a:lnTo>
                  <a:lnTo>
                    <a:pt x="19347" y="1684"/>
                  </a:lnTo>
                  <a:lnTo>
                    <a:pt x="18980" y="2822"/>
                  </a:lnTo>
                  <a:lnTo>
                    <a:pt x="18600" y="3961"/>
                  </a:lnTo>
                  <a:lnTo>
                    <a:pt x="18600" y="3948"/>
                  </a:lnTo>
                  <a:lnTo>
                    <a:pt x="18373" y="4594"/>
                  </a:lnTo>
                  <a:lnTo>
                    <a:pt x="18145" y="5214"/>
                  </a:lnTo>
                  <a:lnTo>
                    <a:pt x="17727" y="6314"/>
                  </a:lnTo>
                  <a:lnTo>
                    <a:pt x="16753" y="8782"/>
                  </a:lnTo>
                  <a:lnTo>
                    <a:pt x="16740" y="8832"/>
                  </a:lnTo>
                  <a:lnTo>
                    <a:pt x="16260" y="10047"/>
                  </a:lnTo>
                  <a:lnTo>
                    <a:pt x="15791" y="11262"/>
                  </a:lnTo>
                  <a:lnTo>
                    <a:pt x="15349" y="12476"/>
                  </a:lnTo>
                  <a:lnTo>
                    <a:pt x="14931" y="13729"/>
                  </a:lnTo>
                  <a:lnTo>
                    <a:pt x="14514" y="14994"/>
                  </a:lnTo>
                  <a:lnTo>
                    <a:pt x="14121" y="16285"/>
                  </a:lnTo>
                  <a:lnTo>
                    <a:pt x="13678" y="17791"/>
                  </a:lnTo>
                  <a:lnTo>
                    <a:pt x="13248" y="19309"/>
                  </a:lnTo>
                  <a:lnTo>
                    <a:pt x="12413" y="22308"/>
                  </a:lnTo>
                  <a:lnTo>
                    <a:pt x="11869" y="24256"/>
                  </a:lnTo>
                  <a:lnTo>
                    <a:pt x="11312" y="26205"/>
                  </a:lnTo>
                  <a:lnTo>
                    <a:pt x="10553" y="28862"/>
                  </a:lnTo>
                  <a:lnTo>
                    <a:pt x="9921" y="31126"/>
                  </a:lnTo>
                  <a:lnTo>
                    <a:pt x="9579" y="32404"/>
                  </a:lnTo>
                  <a:lnTo>
                    <a:pt x="9237" y="33708"/>
                  </a:lnTo>
                  <a:lnTo>
                    <a:pt x="8908" y="35036"/>
                  </a:lnTo>
                  <a:lnTo>
                    <a:pt x="8579" y="36365"/>
                  </a:lnTo>
                  <a:lnTo>
                    <a:pt x="8023" y="38845"/>
                  </a:lnTo>
                  <a:lnTo>
                    <a:pt x="7415" y="41603"/>
                  </a:lnTo>
                  <a:lnTo>
                    <a:pt x="6909" y="43969"/>
                  </a:lnTo>
                  <a:lnTo>
                    <a:pt x="6390" y="46310"/>
                  </a:lnTo>
                  <a:lnTo>
                    <a:pt x="6264" y="46841"/>
                  </a:lnTo>
                  <a:lnTo>
                    <a:pt x="5948" y="48284"/>
                  </a:lnTo>
                  <a:lnTo>
                    <a:pt x="5631" y="49650"/>
                  </a:lnTo>
                  <a:lnTo>
                    <a:pt x="5315" y="50966"/>
                  </a:lnTo>
                  <a:lnTo>
                    <a:pt x="5011" y="52219"/>
                  </a:lnTo>
                  <a:lnTo>
                    <a:pt x="3911" y="56584"/>
                  </a:lnTo>
                  <a:lnTo>
                    <a:pt x="3657" y="57571"/>
                  </a:lnTo>
                  <a:lnTo>
                    <a:pt x="3050" y="60013"/>
                  </a:lnTo>
                  <a:lnTo>
                    <a:pt x="2709" y="61392"/>
                  </a:lnTo>
                  <a:lnTo>
                    <a:pt x="2367" y="62822"/>
                  </a:lnTo>
                  <a:lnTo>
                    <a:pt x="2076" y="64074"/>
                  </a:lnTo>
                  <a:lnTo>
                    <a:pt x="1785" y="65365"/>
                  </a:lnTo>
                  <a:lnTo>
                    <a:pt x="1494" y="66693"/>
                  </a:lnTo>
                  <a:lnTo>
                    <a:pt x="1203" y="68072"/>
                  </a:lnTo>
                  <a:lnTo>
                    <a:pt x="760" y="70223"/>
                  </a:lnTo>
                  <a:lnTo>
                    <a:pt x="330" y="72349"/>
                  </a:lnTo>
                  <a:lnTo>
                    <a:pt x="140" y="73247"/>
                  </a:lnTo>
                  <a:lnTo>
                    <a:pt x="1" y="73956"/>
                  </a:lnTo>
                  <a:lnTo>
                    <a:pt x="823" y="74184"/>
                  </a:lnTo>
                  <a:lnTo>
                    <a:pt x="1532" y="70692"/>
                  </a:lnTo>
                  <a:lnTo>
                    <a:pt x="2126" y="67845"/>
                  </a:lnTo>
                  <a:lnTo>
                    <a:pt x="2468" y="66238"/>
                  </a:lnTo>
                  <a:lnTo>
                    <a:pt x="2835" y="64593"/>
                  </a:lnTo>
                  <a:lnTo>
                    <a:pt x="3291" y="62594"/>
                  </a:lnTo>
                  <a:lnTo>
                    <a:pt x="3784" y="60595"/>
                  </a:lnTo>
                  <a:lnTo>
                    <a:pt x="4277" y="58621"/>
                  </a:lnTo>
                  <a:lnTo>
                    <a:pt x="4771" y="56647"/>
                  </a:lnTo>
                  <a:lnTo>
                    <a:pt x="5404" y="54167"/>
                  </a:lnTo>
                  <a:lnTo>
                    <a:pt x="6049" y="51573"/>
                  </a:lnTo>
                  <a:lnTo>
                    <a:pt x="6378" y="50182"/>
                  </a:lnTo>
                  <a:lnTo>
                    <a:pt x="6707" y="48764"/>
                  </a:lnTo>
                  <a:lnTo>
                    <a:pt x="7289" y="46183"/>
                  </a:lnTo>
                  <a:lnTo>
                    <a:pt x="7871" y="43526"/>
                  </a:lnTo>
                  <a:lnTo>
                    <a:pt x="8276" y="41654"/>
                  </a:lnTo>
                  <a:lnTo>
                    <a:pt x="8643" y="39958"/>
                  </a:lnTo>
                  <a:lnTo>
                    <a:pt x="9022" y="38237"/>
                  </a:lnTo>
                  <a:lnTo>
                    <a:pt x="9301" y="37061"/>
                  </a:lnTo>
                  <a:lnTo>
                    <a:pt x="9604" y="35745"/>
                  </a:lnTo>
                  <a:lnTo>
                    <a:pt x="9946" y="34340"/>
                  </a:lnTo>
                  <a:lnTo>
                    <a:pt x="10325" y="32898"/>
                  </a:lnTo>
                  <a:lnTo>
                    <a:pt x="10642" y="31696"/>
                  </a:lnTo>
                  <a:lnTo>
                    <a:pt x="10983" y="30494"/>
                  </a:lnTo>
                  <a:lnTo>
                    <a:pt x="11692" y="27976"/>
                  </a:lnTo>
                  <a:lnTo>
                    <a:pt x="12388" y="25547"/>
                  </a:lnTo>
                  <a:lnTo>
                    <a:pt x="13071" y="23105"/>
                  </a:lnTo>
                  <a:lnTo>
                    <a:pt x="13754" y="20650"/>
                  </a:lnTo>
                  <a:lnTo>
                    <a:pt x="14514" y="18006"/>
                  </a:lnTo>
                  <a:lnTo>
                    <a:pt x="14868" y="16766"/>
                  </a:lnTo>
                  <a:lnTo>
                    <a:pt x="15247" y="15513"/>
                  </a:lnTo>
                  <a:lnTo>
                    <a:pt x="15627" y="14311"/>
                  </a:lnTo>
                  <a:lnTo>
                    <a:pt x="16032" y="13096"/>
                  </a:lnTo>
                  <a:lnTo>
                    <a:pt x="16462" y="11894"/>
                  </a:lnTo>
                  <a:lnTo>
                    <a:pt x="16905" y="10730"/>
                  </a:lnTo>
                  <a:lnTo>
                    <a:pt x="17221" y="9921"/>
                  </a:lnTo>
                  <a:lnTo>
                    <a:pt x="17538" y="9123"/>
                  </a:lnTo>
                  <a:lnTo>
                    <a:pt x="17829" y="8390"/>
                  </a:lnTo>
                  <a:lnTo>
                    <a:pt x="17892" y="8225"/>
                  </a:lnTo>
                  <a:lnTo>
                    <a:pt x="18335" y="7099"/>
                  </a:lnTo>
                  <a:lnTo>
                    <a:pt x="18765" y="5973"/>
                  </a:lnTo>
                  <a:lnTo>
                    <a:pt x="19195" y="4821"/>
                  </a:lnTo>
                  <a:lnTo>
                    <a:pt x="19600" y="3670"/>
                  </a:lnTo>
                  <a:lnTo>
                    <a:pt x="19802" y="3037"/>
                  </a:lnTo>
                  <a:lnTo>
                    <a:pt x="20005" y="2405"/>
                  </a:lnTo>
                  <a:lnTo>
                    <a:pt x="20334" y="1393"/>
                  </a:lnTo>
                  <a:lnTo>
                    <a:pt x="20346" y="1367"/>
                  </a:lnTo>
                  <a:lnTo>
                    <a:pt x="20448" y="1051"/>
                  </a:lnTo>
                  <a:lnTo>
                    <a:pt x="20549" y="735"/>
                  </a:lnTo>
                  <a:lnTo>
                    <a:pt x="20562" y="684"/>
                  </a:lnTo>
                  <a:lnTo>
                    <a:pt x="20600" y="557"/>
                  </a:lnTo>
                  <a:lnTo>
                    <a:pt x="20612" y="494"/>
                  </a:lnTo>
                  <a:lnTo>
                    <a:pt x="20612" y="418"/>
                  </a:lnTo>
                  <a:lnTo>
                    <a:pt x="20612" y="342"/>
                  </a:lnTo>
                  <a:lnTo>
                    <a:pt x="20587" y="254"/>
                  </a:lnTo>
                  <a:lnTo>
                    <a:pt x="20536" y="191"/>
                  </a:lnTo>
                  <a:lnTo>
                    <a:pt x="20486" y="127"/>
                  </a:lnTo>
                  <a:lnTo>
                    <a:pt x="20422" y="77"/>
                  </a:lnTo>
                  <a:lnTo>
                    <a:pt x="20359" y="39"/>
                  </a:lnTo>
                  <a:lnTo>
                    <a:pt x="20271" y="13"/>
                  </a:lnTo>
                  <a:lnTo>
                    <a:pt x="201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742000" y="2426325"/>
              <a:ext cx="442575" cy="1901750"/>
            </a:xfrm>
            <a:custGeom>
              <a:avLst/>
              <a:gdLst/>
              <a:ahLst/>
              <a:cxnLst/>
              <a:rect l="l" t="t" r="r" b="b"/>
              <a:pathLst>
                <a:path w="17703" h="76070" extrusionOk="0">
                  <a:moveTo>
                    <a:pt x="17209" y="1"/>
                  </a:moveTo>
                  <a:lnTo>
                    <a:pt x="17145" y="26"/>
                  </a:lnTo>
                  <a:lnTo>
                    <a:pt x="17082" y="51"/>
                  </a:lnTo>
                  <a:lnTo>
                    <a:pt x="17031" y="89"/>
                  </a:lnTo>
                  <a:lnTo>
                    <a:pt x="16981" y="127"/>
                  </a:lnTo>
                  <a:lnTo>
                    <a:pt x="16930" y="191"/>
                  </a:lnTo>
                  <a:lnTo>
                    <a:pt x="16892" y="241"/>
                  </a:lnTo>
                  <a:lnTo>
                    <a:pt x="16867" y="317"/>
                  </a:lnTo>
                  <a:lnTo>
                    <a:pt x="16234" y="2595"/>
                  </a:lnTo>
                  <a:lnTo>
                    <a:pt x="15829" y="4050"/>
                  </a:lnTo>
                  <a:lnTo>
                    <a:pt x="15437" y="5479"/>
                  </a:lnTo>
                  <a:lnTo>
                    <a:pt x="14982" y="7213"/>
                  </a:lnTo>
                  <a:lnTo>
                    <a:pt x="14552" y="8921"/>
                  </a:lnTo>
                  <a:lnTo>
                    <a:pt x="14083" y="10743"/>
                  </a:lnTo>
                  <a:lnTo>
                    <a:pt x="13970" y="11161"/>
                  </a:lnTo>
                  <a:lnTo>
                    <a:pt x="12742" y="15893"/>
                  </a:lnTo>
                  <a:lnTo>
                    <a:pt x="12097" y="18335"/>
                  </a:lnTo>
                  <a:lnTo>
                    <a:pt x="11312" y="21118"/>
                  </a:lnTo>
                  <a:lnTo>
                    <a:pt x="10844" y="22814"/>
                  </a:lnTo>
                  <a:lnTo>
                    <a:pt x="10326" y="24610"/>
                  </a:lnTo>
                  <a:lnTo>
                    <a:pt x="9819" y="26420"/>
                  </a:lnTo>
                  <a:lnTo>
                    <a:pt x="9465" y="27710"/>
                  </a:lnTo>
                  <a:lnTo>
                    <a:pt x="9123" y="29026"/>
                  </a:lnTo>
                  <a:lnTo>
                    <a:pt x="8782" y="30367"/>
                  </a:lnTo>
                  <a:lnTo>
                    <a:pt x="8466" y="31721"/>
                  </a:lnTo>
                  <a:lnTo>
                    <a:pt x="8175" y="33012"/>
                  </a:lnTo>
                  <a:lnTo>
                    <a:pt x="7884" y="34340"/>
                  </a:lnTo>
                  <a:lnTo>
                    <a:pt x="7593" y="35682"/>
                  </a:lnTo>
                  <a:lnTo>
                    <a:pt x="7314" y="37061"/>
                  </a:lnTo>
                  <a:lnTo>
                    <a:pt x="6770" y="39806"/>
                  </a:lnTo>
                  <a:lnTo>
                    <a:pt x="6251" y="42514"/>
                  </a:lnTo>
                  <a:lnTo>
                    <a:pt x="5758" y="45045"/>
                  </a:lnTo>
                  <a:lnTo>
                    <a:pt x="5252" y="47588"/>
                  </a:lnTo>
                  <a:lnTo>
                    <a:pt x="4923" y="49182"/>
                  </a:lnTo>
                  <a:lnTo>
                    <a:pt x="4581" y="50738"/>
                  </a:lnTo>
                  <a:lnTo>
                    <a:pt x="3949" y="53623"/>
                  </a:lnTo>
                  <a:lnTo>
                    <a:pt x="3341" y="56356"/>
                  </a:lnTo>
                  <a:lnTo>
                    <a:pt x="3063" y="57634"/>
                  </a:lnTo>
                  <a:lnTo>
                    <a:pt x="2810" y="58887"/>
                  </a:lnTo>
                  <a:lnTo>
                    <a:pt x="2519" y="60304"/>
                  </a:lnTo>
                  <a:lnTo>
                    <a:pt x="2253" y="61658"/>
                  </a:lnTo>
                  <a:lnTo>
                    <a:pt x="2013" y="62961"/>
                  </a:lnTo>
                  <a:lnTo>
                    <a:pt x="1785" y="64239"/>
                  </a:lnTo>
                  <a:lnTo>
                    <a:pt x="1304" y="67098"/>
                  </a:lnTo>
                  <a:lnTo>
                    <a:pt x="887" y="69705"/>
                  </a:lnTo>
                  <a:lnTo>
                    <a:pt x="570" y="71843"/>
                  </a:lnTo>
                  <a:lnTo>
                    <a:pt x="267" y="73969"/>
                  </a:lnTo>
                  <a:lnTo>
                    <a:pt x="115" y="75006"/>
                  </a:lnTo>
                  <a:lnTo>
                    <a:pt x="1" y="75778"/>
                  </a:lnTo>
                  <a:lnTo>
                    <a:pt x="406" y="75930"/>
                  </a:lnTo>
                  <a:lnTo>
                    <a:pt x="823" y="76069"/>
                  </a:lnTo>
                  <a:lnTo>
                    <a:pt x="874" y="75664"/>
                  </a:lnTo>
                  <a:lnTo>
                    <a:pt x="1026" y="74677"/>
                  </a:lnTo>
                  <a:lnTo>
                    <a:pt x="1329" y="72552"/>
                  </a:lnTo>
                  <a:lnTo>
                    <a:pt x="1646" y="70401"/>
                  </a:lnTo>
                  <a:lnTo>
                    <a:pt x="1873" y="68933"/>
                  </a:lnTo>
                  <a:lnTo>
                    <a:pt x="2089" y="67516"/>
                  </a:lnTo>
                  <a:lnTo>
                    <a:pt x="2316" y="66124"/>
                  </a:lnTo>
                  <a:lnTo>
                    <a:pt x="2557" y="64770"/>
                  </a:lnTo>
                  <a:lnTo>
                    <a:pt x="2784" y="63454"/>
                  </a:lnTo>
                  <a:lnTo>
                    <a:pt x="3025" y="62176"/>
                  </a:lnTo>
                  <a:lnTo>
                    <a:pt x="3265" y="60911"/>
                  </a:lnTo>
                  <a:lnTo>
                    <a:pt x="3506" y="59684"/>
                  </a:lnTo>
                  <a:lnTo>
                    <a:pt x="3835" y="58102"/>
                  </a:lnTo>
                  <a:lnTo>
                    <a:pt x="4328" y="55863"/>
                  </a:lnTo>
                  <a:lnTo>
                    <a:pt x="4809" y="53648"/>
                  </a:lnTo>
                  <a:lnTo>
                    <a:pt x="5517" y="50473"/>
                  </a:lnTo>
                  <a:lnTo>
                    <a:pt x="5859" y="48866"/>
                  </a:lnTo>
                  <a:lnTo>
                    <a:pt x="6188" y="47259"/>
                  </a:lnTo>
                  <a:lnTo>
                    <a:pt x="6694" y="44703"/>
                  </a:lnTo>
                  <a:lnTo>
                    <a:pt x="7175" y="42185"/>
                  </a:lnTo>
                  <a:lnTo>
                    <a:pt x="7706" y="39465"/>
                  </a:lnTo>
                  <a:lnTo>
                    <a:pt x="8250" y="36732"/>
                  </a:lnTo>
                  <a:lnTo>
                    <a:pt x="8554" y="35226"/>
                  </a:lnTo>
                  <a:lnTo>
                    <a:pt x="8858" y="33847"/>
                  </a:lnTo>
                  <a:lnTo>
                    <a:pt x="9149" y="32556"/>
                  </a:lnTo>
                  <a:lnTo>
                    <a:pt x="9427" y="31354"/>
                  </a:lnTo>
                  <a:lnTo>
                    <a:pt x="9743" y="30013"/>
                  </a:lnTo>
                  <a:lnTo>
                    <a:pt x="10085" y="28697"/>
                  </a:lnTo>
                  <a:lnTo>
                    <a:pt x="10439" y="27369"/>
                  </a:lnTo>
                  <a:lnTo>
                    <a:pt x="10806" y="26040"/>
                  </a:lnTo>
                  <a:lnTo>
                    <a:pt x="11692" y="22915"/>
                  </a:lnTo>
                  <a:lnTo>
                    <a:pt x="12261" y="20890"/>
                  </a:lnTo>
                  <a:lnTo>
                    <a:pt x="13021" y="18170"/>
                  </a:lnTo>
                  <a:lnTo>
                    <a:pt x="13362" y="16892"/>
                  </a:lnTo>
                  <a:lnTo>
                    <a:pt x="13678" y="15678"/>
                  </a:lnTo>
                  <a:lnTo>
                    <a:pt x="14577" y="12211"/>
                  </a:lnTo>
                  <a:lnTo>
                    <a:pt x="15058" y="10338"/>
                  </a:lnTo>
                  <a:lnTo>
                    <a:pt x="15488" y="8693"/>
                  </a:lnTo>
                  <a:lnTo>
                    <a:pt x="15931" y="6947"/>
                  </a:lnTo>
                  <a:lnTo>
                    <a:pt x="16399" y="5188"/>
                  </a:lnTo>
                  <a:lnTo>
                    <a:pt x="16728" y="3974"/>
                  </a:lnTo>
                  <a:lnTo>
                    <a:pt x="17120" y="2582"/>
                  </a:lnTo>
                  <a:lnTo>
                    <a:pt x="17613" y="823"/>
                  </a:lnTo>
                  <a:lnTo>
                    <a:pt x="17689" y="545"/>
                  </a:lnTo>
                  <a:lnTo>
                    <a:pt x="17702" y="456"/>
                  </a:lnTo>
                  <a:lnTo>
                    <a:pt x="17702" y="368"/>
                  </a:lnTo>
                  <a:lnTo>
                    <a:pt x="17689" y="292"/>
                  </a:lnTo>
                  <a:lnTo>
                    <a:pt x="17651" y="216"/>
                  </a:lnTo>
                  <a:lnTo>
                    <a:pt x="17601" y="140"/>
                  </a:lnTo>
                  <a:lnTo>
                    <a:pt x="17538" y="89"/>
                  </a:lnTo>
                  <a:lnTo>
                    <a:pt x="17474" y="39"/>
                  </a:lnTo>
                  <a:lnTo>
                    <a:pt x="17398" y="13"/>
                  </a:lnTo>
                  <a:lnTo>
                    <a:pt x="172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928625" y="2431075"/>
              <a:ext cx="357475" cy="1886875"/>
            </a:xfrm>
            <a:custGeom>
              <a:avLst/>
              <a:gdLst/>
              <a:ahLst/>
              <a:cxnLst/>
              <a:rect l="l" t="t" r="r" b="b"/>
              <a:pathLst>
                <a:path w="14299" h="75475" extrusionOk="0">
                  <a:moveTo>
                    <a:pt x="13881" y="1"/>
                  </a:moveTo>
                  <a:lnTo>
                    <a:pt x="13805" y="13"/>
                  </a:lnTo>
                  <a:lnTo>
                    <a:pt x="13729" y="39"/>
                  </a:lnTo>
                  <a:lnTo>
                    <a:pt x="13653" y="64"/>
                  </a:lnTo>
                  <a:lnTo>
                    <a:pt x="13590" y="114"/>
                  </a:lnTo>
                  <a:lnTo>
                    <a:pt x="13539" y="165"/>
                  </a:lnTo>
                  <a:lnTo>
                    <a:pt x="13501" y="228"/>
                  </a:lnTo>
                  <a:lnTo>
                    <a:pt x="13476" y="292"/>
                  </a:lnTo>
                  <a:lnTo>
                    <a:pt x="13451" y="368"/>
                  </a:lnTo>
                  <a:lnTo>
                    <a:pt x="13426" y="481"/>
                  </a:lnTo>
                  <a:lnTo>
                    <a:pt x="13375" y="734"/>
                  </a:lnTo>
                  <a:lnTo>
                    <a:pt x="13324" y="1000"/>
                  </a:lnTo>
                  <a:lnTo>
                    <a:pt x="13236" y="1494"/>
                  </a:lnTo>
                  <a:lnTo>
                    <a:pt x="13147" y="2012"/>
                  </a:lnTo>
                  <a:lnTo>
                    <a:pt x="12970" y="3075"/>
                  </a:lnTo>
                  <a:lnTo>
                    <a:pt x="12806" y="4201"/>
                  </a:lnTo>
                  <a:lnTo>
                    <a:pt x="12363" y="7453"/>
                  </a:lnTo>
                  <a:lnTo>
                    <a:pt x="12173" y="8832"/>
                  </a:lnTo>
                  <a:lnTo>
                    <a:pt x="12122" y="9224"/>
                  </a:lnTo>
                  <a:lnTo>
                    <a:pt x="11970" y="10338"/>
                  </a:lnTo>
                  <a:lnTo>
                    <a:pt x="11806" y="11477"/>
                  </a:lnTo>
                  <a:lnTo>
                    <a:pt x="11591" y="12894"/>
                  </a:lnTo>
                  <a:lnTo>
                    <a:pt x="11363" y="14298"/>
                  </a:lnTo>
                  <a:lnTo>
                    <a:pt x="11123" y="15741"/>
                  </a:lnTo>
                  <a:lnTo>
                    <a:pt x="10857" y="17132"/>
                  </a:lnTo>
                  <a:lnTo>
                    <a:pt x="10604" y="18474"/>
                  </a:lnTo>
                  <a:lnTo>
                    <a:pt x="10351" y="19714"/>
                  </a:lnTo>
                  <a:lnTo>
                    <a:pt x="10111" y="20865"/>
                  </a:lnTo>
                  <a:lnTo>
                    <a:pt x="9857" y="22067"/>
                  </a:lnTo>
                  <a:lnTo>
                    <a:pt x="9566" y="23421"/>
                  </a:lnTo>
                  <a:lnTo>
                    <a:pt x="9263" y="24762"/>
                  </a:lnTo>
                  <a:lnTo>
                    <a:pt x="8643" y="27419"/>
                  </a:lnTo>
                  <a:lnTo>
                    <a:pt x="8023" y="30139"/>
                  </a:lnTo>
                  <a:lnTo>
                    <a:pt x="7707" y="31519"/>
                  </a:lnTo>
                  <a:lnTo>
                    <a:pt x="7403" y="32898"/>
                  </a:lnTo>
                  <a:lnTo>
                    <a:pt x="7087" y="34403"/>
                  </a:lnTo>
                  <a:lnTo>
                    <a:pt x="6808" y="35770"/>
                  </a:lnTo>
                  <a:lnTo>
                    <a:pt x="6555" y="37010"/>
                  </a:lnTo>
                  <a:lnTo>
                    <a:pt x="6327" y="38187"/>
                  </a:lnTo>
                  <a:lnTo>
                    <a:pt x="5796" y="41033"/>
                  </a:lnTo>
                  <a:lnTo>
                    <a:pt x="5328" y="43691"/>
                  </a:lnTo>
                  <a:lnTo>
                    <a:pt x="4986" y="45740"/>
                  </a:lnTo>
                  <a:lnTo>
                    <a:pt x="4645" y="47765"/>
                  </a:lnTo>
                  <a:lnTo>
                    <a:pt x="4429" y="49030"/>
                  </a:lnTo>
                  <a:lnTo>
                    <a:pt x="4138" y="50801"/>
                  </a:lnTo>
                  <a:lnTo>
                    <a:pt x="3544" y="54331"/>
                  </a:lnTo>
                  <a:lnTo>
                    <a:pt x="2557" y="60152"/>
                  </a:lnTo>
                  <a:lnTo>
                    <a:pt x="1671" y="65200"/>
                  </a:lnTo>
                  <a:lnTo>
                    <a:pt x="1595" y="65618"/>
                  </a:lnTo>
                  <a:lnTo>
                    <a:pt x="1165" y="68047"/>
                  </a:lnTo>
                  <a:lnTo>
                    <a:pt x="760" y="70502"/>
                  </a:lnTo>
                  <a:lnTo>
                    <a:pt x="545" y="71792"/>
                  </a:lnTo>
                  <a:lnTo>
                    <a:pt x="355" y="73045"/>
                  </a:lnTo>
                  <a:lnTo>
                    <a:pt x="178" y="74272"/>
                  </a:lnTo>
                  <a:lnTo>
                    <a:pt x="1" y="75474"/>
                  </a:lnTo>
                  <a:lnTo>
                    <a:pt x="1" y="75474"/>
                  </a:lnTo>
                  <a:lnTo>
                    <a:pt x="140" y="75462"/>
                  </a:lnTo>
                  <a:lnTo>
                    <a:pt x="431" y="75449"/>
                  </a:lnTo>
                  <a:lnTo>
                    <a:pt x="874" y="75436"/>
                  </a:lnTo>
                  <a:lnTo>
                    <a:pt x="1089" y="73855"/>
                  </a:lnTo>
                  <a:lnTo>
                    <a:pt x="1304" y="72501"/>
                  </a:lnTo>
                  <a:lnTo>
                    <a:pt x="1507" y="71134"/>
                  </a:lnTo>
                  <a:lnTo>
                    <a:pt x="1734" y="69780"/>
                  </a:lnTo>
                  <a:lnTo>
                    <a:pt x="1962" y="68439"/>
                  </a:lnTo>
                  <a:lnTo>
                    <a:pt x="2544" y="65086"/>
                  </a:lnTo>
                  <a:lnTo>
                    <a:pt x="2924" y="62999"/>
                  </a:lnTo>
                  <a:lnTo>
                    <a:pt x="3835" y="57697"/>
                  </a:lnTo>
                  <a:lnTo>
                    <a:pt x="4670" y="52775"/>
                  </a:lnTo>
                  <a:lnTo>
                    <a:pt x="5480" y="47891"/>
                  </a:lnTo>
                  <a:lnTo>
                    <a:pt x="5657" y="46879"/>
                  </a:lnTo>
                  <a:lnTo>
                    <a:pt x="6074" y="44399"/>
                  </a:lnTo>
                  <a:lnTo>
                    <a:pt x="6530" y="41755"/>
                  </a:lnTo>
                  <a:lnTo>
                    <a:pt x="7036" y="38996"/>
                  </a:lnTo>
                  <a:lnTo>
                    <a:pt x="7314" y="37579"/>
                  </a:lnTo>
                  <a:lnTo>
                    <a:pt x="7593" y="36162"/>
                  </a:lnTo>
                  <a:lnTo>
                    <a:pt x="8213" y="33189"/>
                  </a:lnTo>
                  <a:lnTo>
                    <a:pt x="8516" y="31822"/>
                  </a:lnTo>
                  <a:lnTo>
                    <a:pt x="8820" y="30443"/>
                  </a:lnTo>
                  <a:lnTo>
                    <a:pt x="9453" y="27723"/>
                  </a:lnTo>
                  <a:lnTo>
                    <a:pt x="10060" y="25066"/>
                  </a:lnTo>
                  <a:lnTo>
                    <a:pt x="10364" y="23724"/>
                  </a:lnTo>
                  <a:lnTo>
                    <a:pt x="10655" y="22383"/>
                  </a:lnTo>
                  <a:lnTo>
                    <a:pt x="10984" y="20852"/>
                  </a:lnTo>
                  <a:lnTo>
                    <a:pt x="11287" y="19385"/>
                  </a:lnTo>
                  <a:lnTo>
                    <a:pt x="11566" y="17968"/>
                  </a:lnTo>
                  <a:lnTo>
                    <a:pt x="11819" y="16614"/>
                  </a:lnTo>
                  <a:lnTo>
                    <a:pt x="12059" y="15298"/>
                  </a:lnTo>
                  <a:lnTo>
                    <a:pt x="12274" y="14020"/>
                  </a:lnTo>
                  <a:lnTo>
                    <a:pt x="12477" y="12780"/>
                  </a:lnTo>
                  <a:lnTo>
                    <a:pt x="12654" y="11565"/>
                  </a:lnTo>
                  <a:lnTo>
                    <a:pt x="12970" y="9326"/>
                  </a:lnTo>
                  <a:lnTo>
                    <a:pt x="13261" y="7124"/>
                  </a:lnTo>
                  <a:lnTo>
                    <a:pt x="13413" y="6087"/>
                  </a:lnTo>
                  <a:lnTo>
                    <a:pt x="13413" y="6074"/>
                  </a:lnTo>
                  <a:lnTo>
                    <a:pt x="13590" y="4733"/>
                  </a:lnTo>
                  <a:lnTo>
                    <a:pt x="13792" y="3379"/>
                  </a:lnTo>
                  <a:lnTo>
                    <a:pt x="13970" y="2202"/>
                  </a:lnTo>
                  <a:lnTo>
                    <a:pt x="14084" y="1570"/>
                  </a:lnTo>
                  <a:lnTo>
                    <a:pt x="14197" y="937"/>
                  </a:lnTo>
                  <a:lnTo>
                    <a:pt x="14210" y="912"/>
                  </a:lnTo>
                  <a:lnTo>
                    <a:pt x="14273" y="583"/>
                  </a:lnTo>
                  <a:lnTo>
                    <a:pt x="14273" y="557"/>
                  </a:lnTo>
                  <a:lnTo>
                    <a:pt x="14286" y="519"/>
                  </a:lnTo>
                  <a:lnTo>
                    <a:pt x="14299" y="481"/>
                  </a:lnTo>
                  <a:lnTo>
                    <a:pt x="14299" y="393"/>
                  </a:lnTo>
                  <a:lnTo>
                    <a:pt x="14286" y="317"/>
                  </a:lnTo>
                  <a:lnTo>
                    <a:pt x="14261" y="241"/>
                  </a:lnTo>
                  <a:lnTo>
                    <a:pt x="14210" y="165"/>
                  </a:lnTo>
                  <a:lnTo>
                    <a:pt x="14159" y="102"/>
                  </a:lnTo>
                  <a:lnTo>
                    <a:pt x="14096" y="64"/>
                  </a:lnTo>
                  <a:lnTo>
                    <a:pt x="14020" y="26"/>
                  </a:lnTo>
                  <a:lnTo>
                    <a:pt x="13932" y="13"/>
                  </a:lnTo>
                  <a:lnTo>
                    <a:pt x="13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106400" y="2448475"/>
              <a:ext cx="267650" cy="1903000"/>
            </a:xfrm>
            <a:custGeom>
              <a:avLst/>
              <a:gdLst/>
              <a:ahLst/>
              <a:cxnLst/>
              <a:rect l="l" t="t" r="r" b="b"/>
              <a:pathLst>
                <a:path w="10706" h="76120" extrusionOk="0">
                  <a:moveTo>
                    <a:pt x="10275" y="1"/>
                  </a:moveTo>
                  <a:lnTo>
                    <a:pt x="10186" y="13"/>
                  </a:lnTo>
                  <a:lnTo>
                    <a:pt x="10110" y="38"/>
                  </a:lnTo>
                  <a:lnTo>
                    <a:pt x="10034" y="76"/>
                  </a:lnTo>
                  <a:lnTo>
                    <a:pt x="9971" y="127"/>
                  </a:lnTo>
                  <a:lnTo>
                    <a:pt x="9921" y="190"/>
                  </a:lnTo>
                  <a:lnTo>
                    <a:pt x="9883" y="266"/>
                  </a:lnTo>
                  <a:lnTo>
                    <a:pt x="9857" y="342"/>
                  </a:lnTo>
                  <a:lnTo>
                    <a:pt x="9845" y="431"/>
                  </a:lnTo>
                  <a:lnTo>
                    <a:pt x="9845" y="469"/>
                  </a:lnTo>
                  <a:lnTo>
                    <a:pt x="9807" y="899"/>
                  </a:lnTo>
                  <a:lnTo>
                    <a:pt x="9756" y="1316"/>
                  </a:lnTo>
                  <a:lnTo>
                    <a:pt x="9743" y="1506"/>
                  </a:lnTo>
                  <a:lnTo>
                    <a:pt x="9592" y="2696"/>
                  </a:lnTo>
                  <a:lnTo>
                    <a:pt x="9275" y="5213"/>
                  </a:lnTo>
                  <a:lnTo>
                    <a:pt x="9212" y="5720"/>
                  </a:lnTo>
                  <a:lnTo>
                    <a:pt x="8921" y="8010"/>
                  </a:lnTo>
                  <a:lnTo>
                    <a:pt x="8769" y="9161"/>
                  </a:lnTo>
                  <a:lnTo>
                    <a:pt x="8617" y="10312"/>
                  </a:lnTo>
                  <a:lnTo>
                    <a:pt x="8238" y="12906"/>
                  </a:lnTo>
                  <a:lnTo>
                    <a:pt x="7846" y="15500"/>
                  </a:lnTo>
                  <a:lnTo>
                    <a:pt x="7441" y="18081"/>
                  </a:lnTo>
                  <a:lnTo>
                    <a:pt x="7023" y="20637"/>
                  </a:lnTo>
                  <a:lnTo>
                    <a:pt x="6922" y="21308"/>
                  </a:lnTo>
                  <a:lnTo>
                    <a:pt x="6783" y="22168"/>
                  </a:lnTo>
                  <a:lnTo>
                    <a:pt x="6403" y="24471"/>
                  </a:lnTo>
                  <a:lnTo>
                    <a:pt x="6036" y="26799"/>
                  </a:lnTo>
                  <a:lnTo>
                    <a:pt x="5619" y="29481"/>
                  </a:lnTo>
                  <a:lnTo>
                    <a:pt x="5201" y="32290"/>
                  </a:lnTo>
                  <a:lnTo>
                    <a:pt x="5176" y="32429"/>
                  </a:lnTo>
                  <a:lnTo>
                    <a:pt x="4771" y="35099"/>
                  </a:lnTo>
                  <a:lnTo>
                    <a:pt x="4366" y="37807"/>
                  </a:lnTo>
                  <a:lnTo>
                    <a:pt x="3974" y="40527"/>
                  </a:lnTo>
                  <a:lnTo>
                    <a:pt x="3620" y="43248"/>
                  </a:lnTo>
                  <a:lnTo>
                    <a:pt x="3265" y="46069"/>
                  </a:lnTo>
                  <a:lnTo>
                    <a:pt x="2974" y="48562"/>
                  </a:lnTo>
                  <a:lnTo>
                    <a:pt x="2696" y="51282"/>
                  </a:lnTo>
                  <a:lnTo>
                    <a:pt x="2418" y="54243"/>
                  </a:lnTo>
                  <a:lnTo>
                    <a:pt x="2316" y="55369"/>
                  </a:lnTo>
                  <a:lnTo>
                    <a:pt x="2127" y="57457"/>
                  </a:lnTo>
                  <a:lnTo>
                    <a:pt x="1924" y="59557"/>
                  </a:lnTo>
                  <a:lnTo>
                    <a:pt x="1772" y="61037"/>
                  </a:lnTo>
                  <a:lnTo>
                    <a:pt x="1620" y="62454"/>
                  </a:lnTo>
                  <a:lnTo>
                    <a:pt x="1291" y="65162"/>
                  </a:lnTo>
                  <a:lnTo>
                    <a:pt x="962" y="67756"/>
                  </a:lnTo>
                  <a:lnTo>
                    <a:pt x="608" y="70603"/>
                  </a:lnTo>
                  <a:lnTo>
                    <a:pt x="279" y="73310"/>
                  </a:lnTo>
                  <a:lnTo>
                    <a:pt x="1" y="75790"/>
                  </a:lnTo>
                  <a:lnTo>
                    <a:pt x="418" y="75955"/>
                  </a:lnTo>
                  <a:lnTo>
                    <a:pt x="823" y="76119"/>
                  </a:lnTo>
                  <a:lnTo>
                    <a:pt x="1114" y="73551"/>
                  </a:lnTo>
                  <a:lnTo>
                    <a:pt x="1443" y="70755"/>
                  </a:lnTo>
                  <a:lnTo>
                    <a:pt x="1798" y="67996"/>
                  </a:lnTo>
                  <a:lnTo>
                    <a:pt x="2127" y="65428"/>
                  </a:lnTo>
                  <a:lnTo>
                    <a:pt x="2291" y="64049"/>
                  </a:lnTo>
                  <a:lnTo>
                    <a:pt x="2455" y="62644"/>
                  </a:lnTo>
                  <a:lnTo>
                    <a:pt x="2607" y="61227"/>
                  </a:lnTo>
                  <a:lnTo>
                    <a:pt x="2759" y="59797"/>
                  </a:lnTo>
                  <a:lnTo>
                    <a:pt x="3000" y="57254"/>
                  </a:lnTo>
                  <a:lnTo>
                    <a:pt x="3227" y="54749"/>
                  </a:lnTo>
                  <a:lnTo>
                    <a:pt x="3253" y="54382"/>
                  </a:lnTo>
                  <a:lnTo>
                    <a:pt x="3518" y="51535"/>
                  </a:lnTo>
                  <a:lnTo>
                    <a:pt x="3797" y="48827"/>
                  </a:lnTo>
                  <a:lnTo>
                    <a:pt x="4100" y="46259"/>
                  </a:lnTo>
                  <a:lnTo>
                    <a:pt x="4442" y="43475"/>
                  </a:lnTo>
                  <a:lnTo>
                    <a:pt x="4822" y="40666"/>
                  </a:lnTo>
                  <a:lnTo>
                    <a:pt x="5214" y="37870"/>
                  </a:lnTo>
                  <a:lnTo>
                    <a:pt x="5619" y="35137"/>
                  </a:lnTo>
                  <a:lnTo>
                    <a:pt x="6024" y="32531"/>
                  </a:lnTo>
                  <a:lnTo>
                    <a:pt x="6871" y="27001"/>
                  </a:lnTo>
                  <a:lnTo>
                    <a:pt x="7643" y="22130"/>
                  </a:lnTo>
                  <a:lnTo>
                    <a:pt x="7732" y="21573"/>
                  </a:lnTo>
                  <a:lnTo>
                    <a:pt x="7896" y="20574"/>
                  </a:lnTo>
                  <a:lnTo>
                    <a:pt x="8301" y="18107"/>
                  </a:lnTo>
                  <a:lnTo>
                    <a:pt x="8693" y="15614"/>
                  </a:lnTo>
                  <a:lnTo>
                    <a:pt x="9073" y="13109"/>
                  </a:lnTo>
                  <a:lnTo>
                    <a:pt x="9440" y="10604"/>
                  </a:lnTo>
                  <a:lnTo>
                    <a:pt x="9617" y="9262"/>
                  </a:lnTo>
                  <a:lnTo>
                    <a:pt x="9794" y="7921"/>
                  </a:lnTo>
                  <a:lnTo>
                    <a:pt x="10136" y="5264"/>
                  </a:lnTo>
                  <a:lnTo>
                    <a:pt x="10148" y="5138"/>
                  </a:lnTo>
                  <a:lnTo>
                    <a:pt x="10199" y="4720"/>
                  </a:lnTo>
                  <a:lnTo>
                    <a:pt x="10477" y="2455"/>
                  </a:lnTo>
                  <a:lnTo>
                    <a:pt x="10629" y="1253"/>
                  </a:lnTo>
                  <a:lnTo>
                    <a:pt x="10642" y="1139"/>
                  </a:lnTo>
                  <a:lnTo>
                    <a:pt x="10692" y="620"/>
                  </a:lnTo>
                  <a:lnTo>
                    <a:pt x="10692" y="595"/>
                  </a:lnTo>
                  <a:lnTo>
                    <a:pt x="10705" y="431"/>
                  </a:lnTo>
                  <a:lnTo>
                    <a:pt x="10692" y="342"/>
                  </a:lnTo>
                  <a:lnTo>
                    <a:pt x="10667" y="266"/>
                  </a:lnTo>
                  <a:lnTo>
                    <a:pt x="10629" y="190"/>
                  </a:lnTo>
                  <a:lnTo>
                    <a:pt x="10579" y="127"/>
                  </a:lnTo>
                  <a:lnTo>
                    <a:pt x="10515" y="76"/>
                  </a:lnTo>
                  <a:lnTo>
                    <a:pt x="10439" y="38"/>
                  </a:lnTo>
                  <a:lnTo>
                    <a:pt x="10363" y="13"/>
                  </a:lnTo>
                  <a:lnTo>
                    <a:pt x="10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289250" y="2463025"/>
              <a:ext cx="149625" cy="1937800"/>
            </a:xfrm>
            <a:custGeom>
              <a:avLst/>
              <a:gdLst/>
              <a:ahLst/>
              <a:cxnLst/>
              <a:rect l="l" t="t" r="r" b="b"/>
              <a:pathLst>
                <a:path w="5985" h="77512" extrusionOk="0">
                  <a:moveTo>
                    <a:pt x="5428" y="1"/>
                  </a:moveTo>
                  <a:lnTo>
                    <a:pt x="5340" y="13"/>
                  </a:lnTo>
                  <a:lnTo>
                    <a:pt x="5251" y="38"/>
                  </a:lnTo>
                  <a:lnTo>
                    <a:pt x="5175" y="76"/>
                  </a:lnTo>
                  <a:lnTo>
                    <a:pt x="5112" y="140"/>
                  </a:lnTo>
                  <a:lnTo>
                    <a:pt x="5061" y="203"/>
                  </a:lnTo>
                  <a:lnTo>
                    <a:pt x="5023" y="279"/>
                  </a:lnTo>
                  <a:lnTo>
                    <a:pt x="5011" y="355"/>
                  </a:lnTo>
                  <a:lnTo>
                    <a:pt x="4998" y="431"/>
                  </a:lnTo>
                  <a:lnTo>
                    <a:pt x="5023" y="646"/>
                  </a:lnTo>
                  <a:lnTo>
                    <a:pt x="5036" y="785"/>
                  </a:lnTo>
                  <a:lnTo>
                    <a:pt x="5061" y="1354"/>
                  </a:lnTo>
                  <a:lnTo>
                    <a:pt x="5087" y="1911"/>
                  </a:lnTo>
                  <a:lnTo>
                    <a:pt x="5112" y="2898"/>
                  </a:lnTo>
                  <a:lnTo>
                    <a:pt x="5137" y="5340"/>
                  </a:lnTo>
                  <a:lnTo>
                    <a:pt x="5125" y="6808"/>
                  </a:lnTo>
                  <a:lnTo>
                    <a:pt x="5112" y="8237"/>
                  </a:lnTo>
                  <a:lnTo>
                    <a:pt x="5074" y="9617"/>
                  </a:lnTo>
                  <a:lnTo>
                    <a:pt x="5036" y="10907"/>
                  </a:lnTo>
                  <a:lnTo>
                    <a:pt x="4985" y="12337"/>
                  </a:lnTo>
                  <a:lnTo>
                    <a:pt x="4909" y="13741"/>
                  </a:lnTo>
                  <a:lnTo>
                    <a:pt x="4833" y="15095"/>
                  </a:lnTo>
                  <a:lnTo>
                    <a:pt x="4758" y="16348"/>
                  </a:lnTo>
                  <a:lnTo>
                    <a:pt x="4593" y="18600"/>
                  </a:lnTo>
                  <a:lnTo>
                    <a:pt x="4416" y="20852"/>
                  </a:lnTo>
                  <a:lnTo>
                    <a:pt x="4049" y="25395"/>
                  </a:lnTo>
                  <a:lnTo>
                    <a:pt x="3922" y="26888"/>
                  </a:lnTo>
                  <a:lnTo>
                    <a:pt x="3594" y="30848"/>
                  </a:lnTo>
                  <a:lnTo>
                    <a:pt x="3176" y="36390"/>
                  </a:lnTo>
                  <a:lnTo>
                    <a:pt x="3037" y="38288"/>
                  </a:lnTo>
                  <a:lnTo>
                    <a:pt x="2758" y="42084"/>
                  </a:lnTo>
                  <a:lnTo>
                    <a:pt x="2758" y="42122"/>
                  </a:lnTo>
                  <a:lnTo>
                    <a:pt x="2746" y="42273"/>
                  </a:lnTo>
                  <a:lnTo>
                    <a:pt x="2746" y="42337"/>
                  </a:lnTo>
                  <a:lnTo>
                    <a:pt x="2746" y="42362"/>
                  </a:lnTo>
                  <a:lnTo>
                    <a:pt x="2733" y="42438"/>
                  </a:lnTo>
                  <a:lnTo>
                    <a:pt x="2733" y="42476"/>
                  </a:lnTo>
                  <a:lnTo>
                    <a:pt x="2733" y="42514"/>
                  </a:lnTo>
                  <a:lnTo>
                    <a:pt x="2720" y="42615"/>
                  </a:lnTo>
                  <a:lnTo>
                    <a:pt x="2720" y="42666"/>
                  </a:lnTo>
                  <a:lnTo>
                    <a:pt x="2720" y="42704"/>
                  </a:lnTo>
                  <a:lnTo>
                    <a:pt x="2708" y="42805"/>
                  </a:lnTo>
                  <a:lnTo>
                    <a:pt x="2708" y="42817"/>
                  </a:lnTo>
                  <a:lnTo>
                    <a:pt x="2708" y="42855"/>
                  </a:lnTo>
                  <a:lnTo>
                    <a:pt x="2708" y="42931"/>
                  </a:lnTo>
                  <a:lnTo>
                    <a:pt x="2695" y="43020"/>
                  </a:lnTo>
                  <a:lnTo>
                    <a:pt x="2695" y="43070"/>
                  </a:lnTo>
                  <a:lnTo>
                    <a:pt x="2695" y="43108"/>
                  </a:lnTo>
                  <a:lnTo>
                    <a:pt x="2683" y="43197"/>
                  </a:lnTo>
                  <a:lnTo>
                    <a:pt x="2683" y="43260"/>
                  </a:lnTo>
                  <a:lnTo>
                    <a:pt x="2632" y="44045"/>
                  </a:lnTo>
                  <a:lnTo>
                    <a:pt x="2632" y="44083"/>
                  </a:lnTo>
                  <a:lnTo>
                    <a:pt x="2556" y="45247"/>
                  </a:lnTo>
                  <a:lnTo>
                    <a:pt x="2543" y="45411"/>
                  </a:lnTo>
                  <a:lnTo>
                    <a:pt x="2278" y="50067"/>
                  </a:lnTo>
                  <a:lnTo>
                    <a:pt x="2100" y="53332"/>
                  </a:lnTo>
                  <a:lnTo>
                    <a:pt x="1898" y="56622"/>
                  </a:lnTo>
                  <a:lnTo>
                    <a:pt x="1746" y="58735"/>
                  </a:lnTo>
                  <a:lnTo>
                    <a:pt x="1594" y="60772"/>
                  </a:lnTo>
                  <a:lnTo>
                    <a:pt x="1430" y="62758"/>
                  </a:lnTo>
                  <a:lnTo>
                    <a:pt x="1341" y="63783"/>
                  </a:lnTo>
                  <a:lnTo>
                    <a:pt x="1240" y="64808"/>
                  </a:lnTo>
                  <a:lnTo>
                    <a:pt x="1025" y="67009"/>
                  </a:lnTo>
                  <a:lnTo>
                    <a:pt x="797" y="69186"/>
                  </a:lnTo>
                  <a:lnTo>
                    <a:pt x="443" y="72513"/>
                  </a:lnTo>
                  <a:lnTo>
                    <a:pt x="278" y="74196"/>
                  </a:lnTo>
                  <a:lnTo>
                    <a:pt x="127" y="75879"/>
                  </a:lnTo>
                  <a:lnTo>
                    <a:pt x="0" y="77486"/>
                  </a:lnTo>
                  <a:lnTo>
                    <a:pt x="418" y="77499"/>
                  </a:lnTo>
                  <a:lnTo>
                    <a:pt x="848" y="77511"/>
                  </a:lnTo>
                  <a:lnTo>
                    <a:pt x="1025" y="75360"/>
                  </a:lnTo>
                  <a:lnTo>
                    <a:pt x="1227" y="73285"/>
                  </a:lnTo>
                  <a:lnTo>
                    <a:pt x="1620" y="69515"/>
                  </a:lnTo>
                  <a:lnTo>
                    <a:pt x="1987" y="65934"/>
                  </a:lnTo>
                  <a:lnTo>
                    <a:pt x="2164" y="64137"/>
                  </a:lnTo>
                  <a:lnTo>
                    <a:pt x="2316" y="62328"/>
                  </a:lnTo>
                  <a:lnTo>
                    <a:pt x="2543" y="59443"/>
                  </a:lnTo>
                  <a:lnTo>
                    <a:pt x="2746" y="56685"/>
                  </a:lnTo>
                  <a:lnTo>
                    <a:pt x="2898" y="54331"/>
                  </a:lnTo>
                  <a:lnTo>
                    <a:pt x="3024" y="51991"/>
                  </a:lnTo>
                  <a:lnTo>
                    <a:pt x="3075" y="51080"/>
                  </a:lnTo>
                  <a:lnTo>
                    <a:pt x="3391" y="45487"/>
                  </a:lnTo>
                  <a:lnTo>
                    <a:pt x="3404" y="45348"/>
                  </a:lnTo>
                  <a:lnTo>
                    <a:pt x="3480" y="44095"/>
                  </a:lnTo>
                  <a:lnTo>
                    <a:pt x="3530" y="43260"/>
                  </a:lnTo>
                  <a:lnTo>
                    <a:pt x="3530" y="43222"/>
                  </a:lnTo>
                  <a:lnTo>
                    <a:pt x="3543" y="43146"/>
                  </a:lnTo>
                  <a:lnTo>
                    <a:pt x="3543" y="43058"/>
                  </a:lnTo>
                  <a:lnTo>
                    <a:pt x="3556" y="43007"/>
                  </a:lnTo>
                  <a:lnTo>
                    <a:pt x="3556" y="42906"/>
                  </a:lnTo>
                  <a:lnTo>
                    <a:pt x="3568" y="42855"/>
                  </a:lnTo>
                  <a:lnTo>
                    <a:pt x="3568" y="42754"/>
                  </a:lnTo>
                  <a:lnTo>
                    <a:pt x="3568" y="42704"/>
                  </a:lnTo>
                  <a:lnTo>
                    <a:pt x="3581" y="42628"/>
                  </a:lnTo>
                  <a:lnTo>
                    <a:pt x="3581" y="42501"/>
                  </a:lnTo>
                  <a:lnTo>
                    <a:pt x="3594" y="42476"/>
                  </a:lnTo>
                  <a:lnTo>
                    <a:pt x="3594" y="42362"/>
                  </a:lnTo>
                  <a:lnTo>
                    <a:pt x="3606" y="42210"/>
                  </a:lnTo>
                  <a:lnTo>
                    <a:pt x="3606" y="42159"/>
                  </a:lnTo>
                  <a:lnTo>
                    <a:pt x="3910" y="37858"/>
                  </a:lnTo>
                  <a:lnTo>
                    <a:pt x="4264" y="33049"/>
                  </a:lnTo>
                  <a:lnTo>
                    <a:pt x="4542" y="29621"/>
                  </a:lnTo>
                  <a:lnTo>
                    <a:pt x="4821" y="26217"/>
                  </a:lnTo>
                  <a:lnTo>
                    <a:pt x="5162" y="22105"/>
                  </a:lnTo>
                  <a:lnTo>
                    <a:pt x="5403" y="19068"/>
                  </a:lnTo>
                  <a:lnTo>
                    <a:pt x="5593" y="16474"/>
                  </a:lnTo>
                  <a:lnTo>
                    <a:pt x="5681" y="15146"/>
                  </a:lnTo>
                  <a:lnTo>
                    <a:pt x="5757" y="13792"/>
                  </a:lnTo>
                  <a:lnTo>
                    <a:pt x="5833" y="12400"/>
                  </a:lnTo>
                  <a:lnTo>
                    <a:pt x="5884" y="10958"/>
                  </a:lnTo>
                  <a:lnTo>
                    <a:pt x="5922" y="9655"/>
                  </a:lnTo>
                  <a:lnTo>
                    <a:pt x="5960" y="8288"/>
                  </a:lnTo>
                  <a:lnTo>
                    <a:pt x="5972" y="6884"/>
                  </a:lnTo>
                  <a:lnTo>
                    <a:pt x="5985" y="5391"/>
                  </a:lnTo>
                  <a:lnTo>
                    <a:pt x="5985" y="4075"/>
                  </a:lnTo>
                  <a:lnTo>
                    <a:pt x="5960" y="2670"/>
                  </a:lnTo>
                  <a:lnTo>
                    <a:pt x="5934" y="1974"/>
                  </a:lnTo>
                  <a:lnTo>
                    <a:pt x="5909" y="1304"/>
                  </a:lnTo>
                  <a:lnTo>
                    <a:pt x="5846" y="405"/>
                  </a:lnTo>
                  <a:lnTo>
                    <a:pt x="5846" y="380"/>
                  </a:lnTo>
                  <a:lnTo>
                    <a:pt x="5833" y="304"/>
                  </a:lnTo>
                  <a:lnTo>
                    <a:pt x="5808" y="241"/>
                  </a:lnTo>
                  <a:lnTo>
                    <a:pt x="5770" y="178"/>
                  </a:lnTo>
                  <a:lnTo>
                    <a:pt x="5732" y="127"/>
                  </a:lnTo>
                  <a:lnTo>
                    <a:pt x="5656" y="76"/>
                  </a:lnTo>
                  <a:lnTo>
                    <a:pt x="5593" y="38"/>
                  </a:lnTo>
                  <a:lnTo>
                    <a:pt x="5504" y="13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445500" y="2550650"/>
              <a:ext cx="113900" cy="1867250"/>
            </a:xfrm>
            <a:custGeom>
              <a:avLst/>
              <a:gdLst/>
              <a:ahLst/>
              <a:cxnLst/>
              <a:rect l="l" t="t" r="r" b="b"/>
              <a:pathLst>
                <a:path w="4556" h="74690" extrusionOk="0">
                  <a:moveTo>
                    <a:pt x="722" y="74652"/>
                  </a:moveTo>
                  <a:lnTo>
                    <a:pt x="760" y="74664"/>
                  </a:lnTo>
                  <a:lnTo>
                    <a:pt x="722" y="74652"/>
                  </a:lnTo>
                  <a:close/>
                  <a:moveTo>
                    <a:pt x="3771" y="0"/>
                  </a:moveTo>
                  <a:lnTo>
                    <a:pt x="3746" y="608"/>
                  </a:lnTo>
                  <a:lnTo>
                    <a:pt x="3746" y="658"/>
                  </a:lnTo>
                  <a:lnTo>
                    <a:pt x="3721" y="1683"/>
                  </a:lnTo>
                  <a:lnTo>
                    <a:pt x="3670" y="3315"/>
                  </a:lnTo>
                  <a:lnTo>
                    <a:pt x="3607" y="5277"/>
                  </a:lnTo>
                  <a:lnTo>
                    <a:pt x="3531" y="7225"/>
                  </a:lnTo>
                  <a:lnTo>
                    <a:pt x="3480" y="8655"/>
                  </a:lnTo>
                  <a:lnTo>
                    <a:pt x="3366" y="11755"/>
                  </a:lnTo>
                  <a:lnTo>
                    <a:pt x="3265" y="14829"/>
                  </a:lnTo>
                  <a:lnTo>
                    <a:pt x="3126" y="19195"/>
                  </a:lnTo>
                  <a:lnTo>
                    <a:pt x="2999" y="23092"/>
                  </a:lnTo>
                  <a:lnTo>
                    <a:pt x="2949" y="24407"/>
                  </a:lnTo>
                  <a:lnTo>
                    <a:pt x="2847" y="27343"/>
                  </a:lnTo>
                  <a:lnTo>
                    <a:pt x="2759" y="29911"/>
                  </a:lnTo>
                  <a:lnTo>
                    <a:pt x="2670" y="32644"/>
                  </a:lnTo>
                  <a:lnTo>
                    <a:pt x="2569" y="35112"/>
                  </a:lnTo>
                  <a:lnTo>
                    <a:pt x="2417" y="37946"/>
                  </a:lnTo>
                  <a:lnTo>
                    <a:pt x="2278" y="40426"/>
                  </a:lnTo>
                  <a:lnTo>
                    <a:pt x="2126" y="42880"/>
                  </a:lnTo>
                  <a:lnTo>
                    <a:pt x="1974" y="45500"/>
                  </a:lnTo>
                  <a:lnTo>
                    <a:pt x="1835" y="48207"/>
                  </a:lnTo>
                  <a:lnTo>
                    <a:pt x="1709" y="50953"/>
                  </a:lnTo>
                  <a:lnTo>
                    <a:pt x="1645" y="52876"/>
                  </a:lnTo>
                  <a:lnTo>
                    <a:pt x="1557" y="55027"/>
                  </a:lnTo>
                  <a:lnTo>
                    <a:pt x="1456" y="57203"/>
                  </a:lnTo>
                  <a:lnTo>
                    <a:pt x="1354" y="59392"/>
                  </a:lnTo>
                  <a:lnTo>
                    <a:pt x="1228" y="61581"/>
                  </a:lnTo>
                  <a:lnTo>
                    <a:pt x="1215" y="61581"/>
                  </a:lnTo>
                  <a:lnTo>
                    <a:pt x="1215" y="61607"/>
                  </a:lnTo>
                  <a:lnTo>
                    <a:pt x="1127" y="62783"/>
                  </a:lnTo>
                  <a:lnTo>
                    <a:pt x="1038" y="63947"/>
                  </a:lnTo>
                  <a:lnTo>
                    <a:pt x="937" y="65099"/>
                  </a:lnTo>
                  <a:lnTo>
                    <a:pt x="836" y="66225"/>
                  </a:lnTo>
                  <a:lnTo>
                    <a:pt x="646" y="67984"/>
                  </a:lnTo>
                  <a:lnTo>
                    <a:pt x="469" y="69717"/>
                  </a:lnTo>
                  <a:lnTo>
                    <a:pt x="342" y="70856"/>
                  </a:lnTo>
                  <a:lnTo>
                    <a:pt x="178" y="72589"/>
                  </a:lnTo>
                  <a:lnTo>
                    <a:pt x="1" y="74411"/>
                  </a:lnTo>
                  <a:lnTo>
                    <a:pt x="380" y="74538"/>
                  </a:lnTo>
                  <a:lnTo>
                    <a:pt x="722" y="74652"/>
                  </a:lnTo>
                  <a:lnTo>
                    <a:pt x="722" y="74652"/>
                  </a:lnTo>
                  <a:lnTo>
                    <a:pt x="836" y="74689"/>
                  </a:lnTo>
                  <a:lnTo>
                    <a:pt x="962" y="73310"/>
                  </a:lnTo>
                  <a:lnTo>
                    <a:pt x="1101" y="71855"/>
                  </a:lnTo>
                  <a:lnTo>
                    <a:pt x="1215" y="70767"/>
                  </a:lnTo>
                  <a:lnTo>
                    <a:pt x="1329" y="69679"/>
                  </a:lnTo>
                  <a:lnTo>
                    <a:pt x="1633" y="66718"/>
                  </a:lnTo>
                  <a:lnTo>
                    <a:pt x="1772" y="65263"/>
                  </a:lnTo>
                  <a:lnTo>
                    <a:pt x="1899" y="63922"/>
                  </a:lnTo>
                  <a:lnTo>
                    <a:pt x="2000" y="62657"/>
                  </a:lnTo>
                  <a:lnTo>
                    <a:pt x="2076" y="61467"/>
                  </a:lnTo>
                  <a:lnTo>
                    <a:pt x="2202" y="59430"/>
                  </a:lnTo>
                  <a:lnTo>
                    <a:pt x="2303" y="57381"/>
                  </a:lnTo>
                  <a:lnTo>
                    <a:pt x="2392" y="55356"/>
                  </a:lnTo>
                  <a:lnTo>
                    <a:pt x="2468" y="53344"/>
                  </a:lnTo>
                  <a:lnTo>
                    <a:pt x="2569" y="50839"/>
                  </a:lnTo>
                  <a:lnTo>
                    <a:pt x="2696" y="48169"/>
                  </a:lnTo>
                  <a:lnTo>
                    <a:pt x="2822" y="45538"/>
                  </a:lnTo>
                  <a:lnTo>
                    <a:pt x="2961" y="43108"/>
                  </a:lnTo>
                  <a:lnTo>
                    <a:pt x="3113" y="40679"/>
                  </a:lnTo>
                  <a:lnTo>
                    <a:pt x="3138" y="40198"/>
                  </a:lnTo>
                  <a:lnTo>
                    <a:pt x="3303" y="37402"/>
                  </a:lnTo>
                  <a:lnTo>
                    <a:pt x="3429" y="34833"/>
                  </a:lnTo>
                  <a:lnTo>
                    <a:pt x="3531" y="32202"/>
                  </a:lnTo>
                  <a:lnTo>
                    <a:pt x="3619" y="29646"/>
                  </a:lnTo>
                  <a:lnTo>
                    <a:pt x="3695" y="27431"/>
                  </a:lnTo>
                  <a:lnTo>
                    <a:pt x="3809" y="24319"/>
                  </a:lnTo>
                  <a:lnTo>
                    <a:pt x="3986" y="18891"/>
                  </a:lnTo>
                  <a:lnTo>
                    <a:pt x="4125" y="14627"/>
                  </a:lnTo>
                  <a:lnTo>
                    <a:pt x="4227" y="11527"/>
                  </a:lnTo>
                  <a:lnTo>
                    <a:pt x="4340" y="8402"/>
                  </a:lnTo>
                  <a:lnTo>
                    <a:pt x="4391" y="7162"/>
                  </a:lnTo>
                  <a:lnTo>
                    <a:pt x="4467" y="5099"/>
                  </a:lnTo>
                  <a:lnTo>
                    <a:pt x="4530" y="3012"/>
                  </a:lnTo>
                  <a:lnTo>
                    <a:pt x="4556" y="2025"/>
                  </a:lnTo>
                  <a:lnTo>
                    <a:pt x="4416" y="1607"/>
                  </a:lnTo>
                  <a:lnTo>
                    <a:pt x="4265" y="1190"/>
                  </a:lnTo>
                  <a:lnTo>
                    <a:pt x="4062" y="684"/>
                  </a:lnTo>
                  <a:lnTo>
                    <a:pt x="3860" y="17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654275" y="2337125"/>
              <a:ext cx="389725" cy="471025"/>
            </a:xfrm>
            <a:custGeom>
              <a:avLst/>
              <a:gdLst/>
              <a:ahLst/>
              <a:cxnLst/>
              <a:rect l="l" t="t" r="r" b="b"/>
              <a:pathLst>
                <a:path w="15589" h="18841" extrusionOk="0">
                  <a:moveTo>
                    <a:pt x="8693" y="1"/>
                  </a:moveTo>
                  <a:lnTo>
                    <a:pt x="8617" y="13"/>
                  </a:lnTo>
                  <a:lnTo>
                    <a:pt x="8554" y="39"/>
                  </a:lnTo>
                  <a:lnTo>
                    <a:pt x="8098" y="292"/>
                  </a:lnTo>
                  <a:lnTo>
                    <a:pt x="7529" y="621"/>
                  </a:lnTo>
                  <a:lnTo>
                    <a:pt x="6959" y="962"/>
                  </a:lnTo>
                  <a:lnTo>
                    <a:pt x="6352" y="1317"/>
                  </a:lnTo>
                  <a:lnTo>
                    <a:pt x="5745" y="1696"/>
                  </a:lnTo>
                  <a:lnTo>
                    <a:pt x="4454" y="2493"/>
                  </a:lnTo>
                  <a:lnTo>
                    <a:pt x="4151" y="2683"/>
                  </a:lnTo>
                  <a:lnTo>
                    <a:pt x="3834" y="2860"/>
                  </a:lnTo>
                  <a:lnTo>
                    <a:pt x="3531" y="3025"/>
                  </a:lnTo>
                  <a:lnTo>
                    <a:pt x="3227" y="3189"/>
                  </a:lnTo>
                  <a:lnTo>
                    <a:pt x="3214" y="3189"/>
                  </a:lnTo>
                  <a:lnTo>
                    <a:pt x="3202" y="3202"/>
                  </a:lnTo>
                  <a:lnTo>
                    <a:pt x="3189" y="3202"/>
                  </a:lnTo>
                  <a:lnTo>
                    <a:pt x="3164" y="3227"/>
                  </a:lnTo>
                  <a:lnTo>
                    <a:pt x="3138" y="3227"/>
                  </a:lnTo>
                  <a:lnTo>
                    <a:pt x="2923" y="3341"/>
                  </a:lnTo>
                  <a:lnTo>
                    <a:pt x="2455" y="3569"/>
                  </a:lnTo>
                  <a:lnTo>
                    <a:pt x="1987" y="3784"/>
                  </a:lnTo>
                  <a:lnTo>
                    <a:pt x="1367" y="4062"/>
                  </a:lnTo>
                  <a:lnTo>
                    <a:pt x="747" y="4379"/>
                  </a:lnTo>
                  <a:lnTo>
                    <a:pt x="431" y="4518"/>
                  </a:lnTo>
                  <a:lnTo>
                    <a:pt x="279" y="4594"/>
                  </a:lnTo>
                  <a:lnTo>
                    <a:pt x="152" y="4670"/>
                  </a:lnTo>
                  <a:lnTo>
                    <a:pt x="102" y="4695"/>
                  </a:lnTo>
                  <a:lnTo>
                    <a:pt x="51" y="4746"/>
                  </a:lnTo>
                  <a:lnTo>
                    <a:pt x="26" y="4796"/>
                  </a:lnTo>
                  <a:lnTo>
                    <a:pt x="0" y="4859"/>
                  </a:lnTo>
                  <a:lnTo>
                    <a:pt x="0" y="4910"/>
                  </a:lnTo>
                  <a:lnTo>
                    <a:pt x="13" y="4948"/>
                  </a:lnTo>
                  <a:lnTo>
                    <a:pt x="26" y="5037"/>
                  </a:lnTo>
                  <a:lnTo>
                    <a:pt x="64" y="5264"/>
                  </a:lnTo>
                  <a:lnTo>
                    <a:pt x="165" y="5846"/>
                  </a:lnTo>
                  <a:lnTo>
                    <a:pt x="266" y="6466"/>
                  </a:lnTo>
                  <a:lnTo>
                    <a:pt x="380" y="7086"/>
                  </a:lnTo>
                  <a:lnTo>
                    <a:pt x="431" y="7327"/>
                  </a:lnTo>
                  <a:lnTo>
                    <a:pt x="494" y="7567"/>
                  </a:lnTo>
                  <a:lnTo>
                    <a:pt x="633" y="8023"/>
                  </a:lnTo>
                  <a:lnTo>
                    <a:pt x="772" y="8440"/>
                  </a:lnTo>
                  <a:lnTo>
                    <a:pt x="924" y="8845"/>
                  </a:lnTo>
                  <a:lnTo>
                    <a:pt x="1139" y="9414"/>
                  </a:lnTo>
                  <a:lnTo>
                    <a:pt x="1354" y="9996"/>
                  </a:lnTo>
                  <a:lnTo>
                    <a:pt x="1493" y="10439"/>
                  </a:lnTo>
                  <a:lnTo>
                    <a:pt x="1633" y="10895"/>
                  </a:lnTo>
                  <a:lnTo>
                    <a:pt x="1734" y="11274"/>
                  </a:lnTo>
                  <a:lnTo>
                    <a:pt x="1835" y="11654"/>
                  </a:lnTo>
                  <a:lnTo>
                    <a:pt x="1987" y="12337"/>
                  </a:lnTo>
                  <a:lnTo>
                    <a:pt x="2025" y="12514"/>
                  </a:lnTo>
                  <a:lnTo>
                    <a:pt x="2189" y="13134"/>
                  </a:lnTo>
                  <a:lnTo>
                    <a:pt x="2354" y="13754"/>
                  </a:lnTo>
                  <a:lnTo>
                    <a:pt x="2544" y="14400"/>
                  </a:lnTo>
                  <a:lnTo>
                    <a:pt x="2721" y="15045"/>
                  </a:lnTo>
                  <a:lnTo>
                    <a:pt x="2759" y="15171"/>
                  </a:lnTo>
                  <a:lnTo>
                    <a:pt x="2936" y="15893"/>
                  </a:lnTo>
                  <a:lnTo>
                    <a:pt x="3088" y="16563"/>
                  </a:lnTo>
                  <a:lnTo>
                    <a:pt x="3189" y="17133"/>
                  </a:lnTo>
                  <a:lnTo>
                    <a:pt x="3290" y="17715"/>
                  </a:lnTo>
                  <a:lnTo>
                    <a:pt x="3341" y="18006"/>
                  </a:lnTo>
                  <a:lnTo>
                    <a:pt x="3391" y="18297"/>
                  </a:lnTo>
                  <a:lnTo>
                    <a:pt x="3442" y="18512"/>
                  </a:lnTo>
                  <a:lnTo>
                    <a:pt x="3493" y="18638"/>
                  </a:lnTo>
                  <a:lnTo>
                    <a:pt x="3531" y="18689"/>
                  </a:lnTo>
                  <a:lnTo>
                    <a:pt x="3569" y="18739"/>
                  </a:lnTo>
                  <a:lnTo>
                    <a:pt x="3632" y="18777"/>
                  </a:lnTo>
                  <a:lnTo>
                    <a:pt x="3682" y="18815"/>
                  </a:lnTo>
                  <a:lnTo>
                    <a:pt x="3746" y="18828"/>
                  </a:lnTo>
                  <a:lnTo>
                    <a:pt x="3822" y="18841"/>
                  </a:lnTo>
                  <a:lnTo>
                    <a:pt x="3834" y="18841"/>
                  </a:lnTo>
                  <a:lnTo>
                    <a:pt x="3923" y="18828"/>
                  </a:lnTo>
                  <a:lnTo>
                    <a:pt x="4024" y="18803"/>
                  </a:lnTo>
                  <a:lnTo>
                    <a:pt x="4201" y="18739"/>
                  </a:lnTo>
                  <a:lnTo>
                    <a:pt x="4366" y="18676"/>
                  </a:lnTo>
                  <a:lnTo>
                    <a:pt x="4973" y="18410"/>
                  </a:lnTo>
                  <a:lnTo>
                    <a:pt x="5656" y="18119"/>
                  </a:lnTo>
                  <a:lnTo>
                    <a:pt x="5985" y="17980"/>
                  </a:lnTo>
                  <a:lnTo>
                    <a:pt x="6327" y="17828"/>
                  </a:lnTo>
                  <a:lnTo>
                    <a:pt x="7023" y="17499"/>
                  </a:lnTo>
                  <a:lnTo>
                    <a:pt x="7377" y="17322"/>
                  </a:lnTo>
                  <a:lnTo>
                    <a:pt x="7731" y="17145"/>
                  </a:lnTo>
                  <a:lnTo>
                    <a:pt x="8402" y="16778"/>
                  </a:lnTo>
                  <a:lnTo>
                    <a:pt x="9085" y="16411"/>
                  </a:lnTo>
                  <a:lnTo>
                    <a:pt x="9528" y="16196"/>
                  </a:lnTo>
                  <a:lnTo>
                    <a:pt x="9971" y="15994"/>
                  </a:lnTo>
                  <a:lnTo>
                    <a:pt x="10692" y="15677"/>
                  </a:lnTo>
                  <a:lnTo>
                    <a:pt x="11046" y="15513"/>
                  </a:lnTo>
                  <a:lnTo>
                    <a:pt x="11401" y="15349"/>
                  </a:lnTo>
                  <a:lnTo>
                    <a:pt x="11742" y="15171"/>
                  </a:lnTo>
                  <a:lnTo>
                    <a:pt x="12071" y="14969"/>
                  </a:lnTo>
                  <a:lnTo>
                    <a:pt x="12400" y="14779"/>
                  </a:lnTo>
                  <a:lnTo>
                    <a:pt x="12716" y="14564"/>
                  </a:lnTo>
                  <a:lnTo>
                    <a:pt x="13324" y="14172"/>
                  </a:lnTo>
                  <a:lnTo>
                    <a:pt x="13615" y="13969"/>
                  </a:lnTo>
                  <a:lnTo>
                    <a:pt x="13906" y="13767"/>
                  </a:lnTo>
                  <a:lnTo>
                    <a:pt x="14172" y="13577"/>
                  </a:lnTo>
                  <a:lnTo>
                    <a:pt x="14425" y="13375"/>
                  </a:lnTo>
                  <a:lnTo>
                    <a:pt x="14918" y="12957"/>
                  </a:lnTo>
                  <a:lnTo>
                    <a:pt x="14943" y="12945"/>
                  </a:lnTo>
                  <a:lnTo>
                    <a:pt x="14969" y="12919"/>
                  </a:lnTo>
                  <a:lnTo>
                    <a:pt x="15133" y="12793"/>
                  </a:lnTo>
                  <a:lnTo>
                    <a:pt x="15285" y="12641"/>
                  </a:lnTo>
                  <a:lnTo>
                    <a:pt x="15374" y="12565"/>
                  </a:lnTo>
                  <a:lnTo>
                    <a:pt x="15449" y="12489"/>
                  </a:lnTo>
                  <a:lnTo>
                    <a:pt x="15513" y="12388"/>
                  </a:lnTo>
                  <a:lnTo>
                    <a:pt x="15563" y="12287"/>
                  </a:lnTo>
                  <a:lnTo>
                    <a:pt x="15576" y="12211"/>
                  </a:lnTo>
                  <a:lnTo>
                    <a:pt x="15589" y="12135"/>
                  </a:lnTo>
                  <a:lnTo>
                    <a:pt x="15589" y="12059"/>
                  </a:lnTo>
                  <a:lnTo>
                    <a:pt x="15576" y="11970"/>
                  </a:lnTo>
                  <a:lnTo>
                    <a:pt x="15551" y="11907"/>
                  </a:lnTo>
                  <a:lnTo>
                    <a:pt x="15525" y="11844"/>
                  </a:lnTo>
                  <a:lnTo>
                    <a:pt x="15475" y="11717"/>
                  </a:lnTo>
                  <a:lnTo>
                    <a:pt x="15374" y="11527"/>
                  </a:lnTo>
                  <a:lnTo>
                    <a:pt x="14728" y="10325"/>
                  </a:lnTo>
                  <a:lnTo>
                    <a:pt x="14412" y="9731"/>
                  </a:lnTo>
                  <a:lnTo>
                    <a:pt x="14083" y="9136"/>
                  </a:lnTo>
                  <a:lnTo>
                    <a:pt x="14045" y="9085"/>
                  </a:lnTo>
                  <a:lnTo>
                    <a:pt x="13627" y="8339"/>
                  </a:lnTo>
                  <a:lnTo>
                    <a:pt x="13349" y="7820"/>
                  </a:lnTo>
                  <a:lnTo>
                    <a:pt x="12653" y="6492"/>
                  </a:lnTo>
                  <a:lnTo>
                    <a:pt x="12527" y="6264"/>
                  </a:lnTo>
                  <a:lnTo>
                    <a:pt x="12324" y="5897"/>
                  </a:lnTo>
                  <a:lnTo>
                    <a:pt x="12109" y="5517"/>
                  </a:lnTo>
                  <a:lnTo>
                    <a:pt x="11881" y="5138"/>
                  </a:lnTo>
                  <a:lnTo>
                    <a:pt x="11476" y="4442"/>
                  </a:lnTo>
                  <a:lnTo>
                    <a:pt x="11072" y="3759"/>
                  </a:lnTo>
                  <a:lnTo>
                    <a:pt x="10755" y="3227"/>
                  </a:lnTo>
                  <a:lnTo>
                    <a:pt x="10338" y="2481"/>
                  </a:lnTo>
                  <a:lnTo>
                    <a:pt x="10300" y="2417"/>
                  </a:lnTo>
                  <a:lnTo>
                    <a:pt x="9920" y="1759"/>
                  </a:lnTo>
                  <a:lnTo>
                    <a:pt x="9730" y="1431"/>
                  </a:lnTo>
                  <a:lnTo>
                    <a:pt x="9541" y="1089"/>
                  </a:lnTo>
                  <a:lnTo>
                    <a:pt x="9275" y="494"/>
                  </a:lnTo>
                  <a:lnTo>
                    <a:pt x="9161" y="254"/>
                  </a:lnTo>
                  <a:lnTo>
                    <a:pt x="9110" y="153"/>
                  </a:lnTo>
                  <a:lnTo>
                    <a:pt x="9047" y="89"/>
                  </a:lnTo>
                  <a:lnTo>
                    <a:pt x="9034" y="77"/>
                  </a:lnTo>
                  <a:lnTo>
                    <a:pt x="9022" y="77"/>
                  </a:lnTo>
                  <a:lnTo>
                    <a:pt x="8971" y="51"/>
                  </a:lnTo>
                  <a:lnTo>
                    <a:pt x="8933" y="39"/>
                  </a:lnTo>
                  <a:lnTo>
                    <a:pt x="8883" y="39"/>
                  </a:lnTo>
                  <a:lnTo>
                    <a:pt x="8832" y="51"/>
                  </a:lnTo>
                  <a:lnTo>
                    <a:pt x="8756" y="13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527550" y="2075850"/>
              <a:ext cx="397950" cy="455200"/>
            </a:xfrm>
            <a:custGeom>
              <a:avLst/>
              <a:gdLst/>
              <a:ahLst/>
              <a:cxnLst/>
              <a:rect l="l" t="t" r="r" b="b"/>
              <a:pathLst>
                <a:path w="15918" h="18208" extrusionOk="0">
                  <a:moveTo>
                    <a:pt x="4530" y="1"/>
                  </a:moveTo>
                  <a:lnTo>
                    <a:pt x="4454" y="13"/>
                  </a:lnTo>
                  <a:lnTo>
                    <a:pt x="4365" y="51"/>
                  </a:lnTo>
                  <a:lnTo>
                    <a:pt x="4277" y="102"/>
                  </a:lnTo>
                  <a:lnTo>
                    <a:pt x="4264" y="114"/>
                  </a:lnTo>
                  <a:lnTo>
                    <a:pt x="4226" y="127"/>
                  </a:lnTo>
                  <a:lnTo>
                    <a:pt x="4188" y="140"/>
                  </a:lnTo>
                  <a:lnTo>
                    <a:pt x="4163" y="165"/>
                  </a:lnTo>
                  <a:lnTo>
                    <a:pt x="4150" y="190"/>
                  </a:lnTo>
                  <a:lnTo>
                    <a:pt x="4112" y="228"/>
                  </a:lnTo>
                  <a:lnTo>
                    <a:pt x="3986" y="355"/>
                  </a:lnTo>
                  <a:lnTo>
                    <a:pt x="3745" y="621"/>
                  </a:lnTo>
                  <a:lnTo>
                    <a:pt x="3518" y="874"/>
                  </a:lnTo>
                  <a:lnTo>
                    <a:pt x="3303" y="1101"/>
                  </a:lnTo>
                  <a:lnTo>
                    <a:pt x="3189" y="1228"/>
                  </a:lnTo>
                  <a:lnTo>
                    <a:pt x="2809" y="1607"/>
                  </a:lnTo>
                  <a:lnTo>
                    <a:pt x="2543" y="1886"/>
                  </a:lnTo>
                  <a:lnTo>
                    <a:pt x="2290" y="2177"/>
                  </a:lnTo>
                  <a:lnTo>
                    <a:pt x="2063" y="2468"/>
                  </a:lnTo>
                  <a:lnTo>
                    <a:pt x="1835" y="2759"/>
                  </a:lnTo>
                  <a:lnTo>
                    <a:pt x="1620" y="3063"/>
                  </a:lnTo>
                  <a:lnTo>
                    <a:pt x="1405" y="3392"/>
                  </a:lnTo>
                  <a:lnTo>
                    <a:pt x="1215" y="3708"/>
                  </a:lnTo>
                  <a:lnTo>
                    <a:pt x="1025" y="4037"/>
                  </a:lnTo>
                  <a:lnTo>
                    <a:pt x="835" y="4378"/>
                  </a:lnTo>
                  <a:lnTo>
                    <a:pt x="671" y="4733"/>
                  </a:lnTo>
                  <a:lnTo>
                    <a:pt x="519" y="5087"/>
                  </a:lnTo>
                  <a:lnTo>
                    <a:pt x="380" y="5441"/>
                  </a:lnTo>
                  <a:lnTo>
                    <a:pt x="253" y="5808"/>
                  </a:lnTo>
                  <a:lnTo>
                    <a:pt x="165" y="6188"/>
                  </a:lnTo>
                  <a:lnTo>
                    <a:pt x="89" y="6567"/>
                  </a:lnTo>
                  <a:lnTo>
                    <a:pt x="51" y="6757"/>
                  </a:lnTo>
                  <a:lnTo>
                    <a:pt x="38" y="6947"/>
                  </a:lnTo>
                  <a:lnTo>
                    <a:pt x="13" y="7339"/>
                  </a:lnTo>
                  <a:lnTo>
                    <a:pt x="13" y="7731"/>
                  </a:lnTo>
                  <a:lnTo>
                    <a:pt x="26" y="8503"/>
                  </a:lnTo>
                  <a:lnTo>
                    <a:pt x="38" y="9288"/>
                  </a:lnTo>
                  <a:lnTo>
                    <a:pt x="38" y="10072"/>
                  </a:lnTo>
                  <a:lnTo>
                    <a:pt x="26" y="10819"/>
                  </a:lnTo>
                  <a:lnTo>
                    <a:pt x="0" y="11565"/>
                  </a:lnTo>
                  <a:lnTo>
                    <a:pt x="13" y="11957"/>
                  </a:lnTo>
                  <a:lnTo>
                    <a:pt x="26" y="12350"/>
                  </a:lnTo>
                  <a:lnTo>
                    <a:pt x="51" y="12742"/>
                  </a:lnTo>
                  <a:lnTo>
                    <a:pt x="76" y="13134"/>
                  </a:lnTo>
                  <a:lnTo>
                    <a:pt x="165" y="13893"/>
                  </a:lnTo>
                  <a:lnTo>
                    <a:pt x="228" y="14260"/>
                  </a:lnTo>
                  <a:lnTo>
                    <a:pt x="291" y="14640"/>
                  </a:lnTo>
                  <a:lnTo>
                    <a:pt x="329" y="14830"/>
                  </a:lnTo>
                  <a:lnTo>
                    <a:pt x="367" y="15007"/>
                  </a:lnTo>
                  <a:lnTo>
                    <a:pt x="430" y="15197"/>
                  </a:lnTo>
                  <a:lnTo>
                    <a:pt x="506" y="15361"/>
                  </a:lnTo>
                  <a:lnTo>
                    <a:pt x="608" y="15563"/>
                  </a:lnTo>
                  <a:lnTo>
                    <a:pt x="709" y="15741"/>
                  </a:lnTo>
                  <a:lnTo>
                    <a:pt x="835" y="15905"/>
                  </a:lnTo>
                  <a:lnTo>
                    <a:pt x="962" y="16057"/>
                  </a:lnTo>
                  <a:lnTo>
                    <a:pt x="1126" y="16234"/>
                  </a:lnTo>
                  <a:lnTo>
                    <a:pt x="1316" y="16399"/>
                  </a:lnTo>
                  <a:lnTo>
                    <a:pt x="1443" y="16500"/>
                  </a:lnTo>
                  <a:lnTo>
                    <a:pt x="1582" y="16588"/>
                  </a:lnTo>
                  <a:lnTo>
                    <a:pt x="1708" y="16664"/>
                  </a:lnTo>
                  <a:lnTo>
                    <a:pt x="1848" y="16728"/>
                  </a:lnTo>
                  <a:lnTo>
                    <a:pt x="2126" y="16854"/>
                  </a:lnTo>
                  <a:lnTo>
                    <a:pt x="2278" y="16917"/>
                  </a:lnTo>
                  <a:lnTo>
                    <a:pt x="2645" y="17044"/>
                  </a:lnTo>
                  <a:lnTo>
                    <a:pt x="3012" y="17158"/>
                  </a:lnTo>
                  <a:lnTo>
                    <a:pt x="3391" y="17246"/>
                  </a:lnTo>
                  <a:lnTo>
                    <a:pt x="3758" y="17322"/>
                  </a:lnTo>
                  <a:lnTo>
                    <a:pt x="3986" y="17360"/>
                  </a:lnTo>
                  <a:lnTo>
                    <a:pt x="4214" y="17398"/>
                  </a:lnTo>
                  <a:lnTo>
                    <a:pt x="4631" y="17461"/>
                  </a:lnTo>
                  <a:lnTo>
                    <a:pt x="5049" y="17512"/>
                  </a:lnTo>
                  <a:lnTo>
                    <a:pt x="5289" y="17550"/>
                  </a:lnTo>
                  <a:lnTo>
                    <a:pt x="6048" y="17651"/>
                  </a:lnTo>
                  <a:lnTo>
                    <a:pt x="6807" y="17727"/>
                  </a:lnTo>
                  <a:lnTo>
                    <a:pt x="7554" y="17803"/>
                  </a:lnTo>
                  <a:lnTo>
                    <a:pt x="8313" y="17866"/>
                  </a:lnTo>
                  <a:lnTo>
                    <a:pt x="8376" y="17866"/>
                  </a:lnTo>
                  <a:lnTo>
                    <a:pt x="8933" y="17904"/>
                  </a:lnTo>
                  <a:lnTo>
                    <a:pt x="9098" y="17917"/>
                  </a:lnTo>
                  <a:lnTo>
                    <a:pt x="9161" y="17930"/>
                  </a:lnTo>
                  <a:lnTo>
                    <a:pt x="9882" y="17980"/>
                  </a:lnTo>
                  <a:lnTo>
                    <a:pt x="10591" y="18056"/>
                  </a:lnTo>
                  <a:lnTo>
                    <a:pt x="11299" y="18157"/>
                  </a:lnTo>
                  <a:lnTo>
                    <a:pt x="11540" y="18195"/>
                  </a:lnTo>
                  <a:lnTo>
                    <a:pt x="11653" y="18208"/>
                  </a:lnTo>
                  <a:lnTo>
                    <a:pt x="11780" y="18208"/>
                  </a:lnTo>
                  <a:lnTo>
                    <a:pt x="11919" y="18195"/>
                  </a:lnTo>
                  <a:lnTo>
                    <a:pt x="12071" y="18183"/>
                  </a:lnTo>
                  <a:lnTo>
                    <a:pt x="12147" y="18145"/>
                  </a:lnTo>
                  <a:lnTo>
                    <a:pt x="12236" y="18107"/>
                  </a:lnTo>
                  <a:lnTo>
                    <a:pt x="12311" y="18069"/>
                  </a:lnTo>
                  <a:lnTo>
                    <a:pt x="12387" y="18005"/>
                  </a:lnTo>
                  <a:lnTo>
                    <a:pt x="12463" y="17930"/>
                  </a:lnTo>
                  <a:lnTo>
                    <a:pt x="12527" y="17854"/>
                  </a:lnTo>
                  <a:lnTo>
                    <a:pt x="12628" y="17702"/>
                  </a:lnTo>
                  <a:lnTo>
                    <a:pt x="12704" y="17525"/>
                  </a:lnTo>
                  <a:lnTo>
                    <a:pt x="12767" y="17347"/>
                  </a:lnTo>
                  <a:lnTo>
                    <a:pt x="12818" y="17158"/>
                  </a:lnTo>
                  <a:lnTo>
                    <a:pt x="12843" y="16968"/>
                  </a:lnTo>
                  <a:lnTo>
                    <a:pt x="12868" y="16778"/>
                  </a:lnTo>
                  <a:lnTo>
                    <a:pt x="12906" y="16399"/>
                  </a:lnTo>
                  <a:lnTo>
                    <a:pt x="12919" y="16019"/>
                  </a:lnTo>
                  <a:lnTo>
                    <a:pt x="12919" y="15639"/>
                  </a:lnTo>
                  <a:lnTo>
                    <a:pt x="12919" y="15260"/>
                  </a:lnTo>
                  <a:lnTo>
                    <a:pt x="12881" y="14488"/>
                  </a:lnTo>
                  <a:lnTo>
                    <a:pt x="12855" y="13716"/>
                  </a:lnTo>
                  <a:lnTo>
                    <a:pt x="12843" y="13349"/>
                  </a:lnTo>
                  <a:lnTo>
                    <a:pt x="12843" y="12970"/>
                  </a:lnTo>
                  <a:lnTo>
                    <a:pt x="12855" y="12603"/>
                  </a:lnTo>
                  <a:lnTo>
                    <a:pt x="12868" y="12248"/>
                  </a:lnTo>
                  <a:lnTo>
                    <a:pt x="12906" y="11793"/>
                  </a:lnTo>
                  <a:lnTo>
                    <a:pt x="12957" y="11350"/>
                  </a:lnTo>
                  <a:lnTo>
                    <a:pt x="13058" y="10692"/>
                  </a:lnTo>
                  <a:lnTo>
                    <a:pt x="13172" y="10034"/>
                  </a:lnTo>
                  <a:lnTo>
                    <a:pt x="13286" y="9326"/>
                  </a:lnTo>
                  <a:lnTo>
                    <a:pt x="13412" y="8617"/>
                  </a:lnTo>
                  <a:lnTo>
                    <a:pt x="13425" y="8604"/>
                  </a:lnTo>
                  <a:lnTo>
                    <a:pt x="13425" y="8592"/>
                  </a:lnTo>
                  <a:lnTo>
                    <a:pt x="13526" y="8162"/>
                  </a:lnTo>
                  <a:lnTo>
                    <a:pt x="13640" y="7731"/>
                  </a:lnTo>
                  <a:lnTo>
                    <a:pt x="13766" y="7301"/>
                  </a:lnTo>
                  <a:lnTo>
                    <a:pt x="13906" y="6871"/>
                  </a:lnTo>
                  <a:lnTo>
                    <a:pt x="14108" y="6340"/>
                  </a:lnTo>
                  <a:lnTo>
                    <a:pt x="14184" y="6314"/>
                  </a:lnTo>
                  <a:lnTo>
                    <a:pt x="14336" y="6264"/>
                  </a:lnTo>
                  <a:lnTo>
                    <a:pt x="14386" y="6251"/>
                  </a:lnTo>
                  <a:lnTo>
                    <a:pt x="14424" y="6226"/>
                  </a:lnTo>
                  <a:lnTo>
                    <a:pt x="14475" y="6238"/>
                  </a:lnTo>
                  <a:lnTo>
                    <a:pt x="14526" y="6238"/>
                  </a:lnTo>
                  <a:lnTo>
                    <a:pt x="14564" y="6226"/>
                  </a:lnTo>
                  <a:lnTo>
                    <a:pt x="14703" y="6226"/>
                  </a:lnTo>
                  <a:lnTo>
                    <a:pt x="14842" y="6238"/>
                  </a:lnTo>
                  <a:lnTo>
                    <a:pt x="15196" y="6276"/>
                  </a:lnTo>
                  <a:lnTo>
                    <a:pt x="15487" y="6276"/>
                  </a:lnTo>
                  <a:lnTo>
                    <a:pt x="15588" y="6251"/>
                  </a:lnTo>
                  <a:lnTo>
                    <a:pt x="15690" y="6213"/>
                  </a:lnTo>
                  <a:lnTo>
                    <a:pt x="15778" y="6150"/>
                  </a:lnTo>
                  <a:lnTo>
                    <a:pt x="15842" y="6087"/>
                  </a:lnTo>
                  <a:lnTo>
                    <a:pt x="15892" y="6023"/>
                  </a:lnTo>
                  <a:lnTo>
                    <a:pt x="15917" y="5935"/>
                  </a:lnTo>
                  <a:lnTo>
                    <a:pt x="15917" y="5859"/>
                  </a:lnTo>
                  <a:lnTo>
                    <a:pt x="15905" y="5745"/>
                  </a:lnTo>
                  <a:lnTo>
                    <a:pt x="15867" y="5644"/>
                  </a:lnTo>
                  <a:lnTo>
                    <a:pt x="15804" y="5555"/>
                  </a:lnTo>
                  <a:lnTo>
                    <a:pt x="15740" y="5467"/>
                  </a:lnTo>
                  <a:lnTo>
                    <a:pt x="15639" y="5378"/>
                  </a:lnTo>
                  <a:lnTo>
                    <a:pt x="15538" y="5315"/>
                  </a:lnTo>
                  <a:lnTo>
                    <a:pt x="15424" y="5251"/>
                  </a:lnTo>
                  <a:lnTo>
                    <a:pt x="15310" y="5188"/>
                  </a:lnTo>
                  <a:lnTo>
                    <a:pt x="15032" y="5049"/>
                  </a:lnTo>
                  <a:lnTo>
                    <a:pt x="14741" y="4910"/>
                  </a:lnTo>
                  <a:lnTo>
                    <a:pt x="14121" y="4594"/>
                  </a:lnTo>
                  <a:lnTo>
                    <a:pt x="13804" y="4442"/>
                  </a:lnTo>
                  <a:lnTo>
                    <a:pt x="13488" y="4290"/>
                  </a:lnTo>
                  <a:lnTo>
                    <a:pt x="12855" y="4024"/>
                  </a:lnTo>
                  <a:lnTo>
                    <a:pt x="12236" y="3758"/>
                  </a:lnTo>
                  <a:lnTo>
                    <a:pt x="11717" y="3531"/>
                  </a:lnTo>
                  <a:lnTo>
                    <a:pt x="11223" y="3290"/>
                  </a:lnTo>
                  <a:lnTo>
                    <a:pt x="10907" y="3138"/>
                  </a:lnTo>
                  <a:lnTo>
                    <a:pt x="10439" y="2898"/>
                  </a:lnTo>
                  <a:lnTo>
                    <a:pt x="9983" y="2658"/>
                  </a:lnTo>
                  <a:lnTo>
                    <a:pt x="9060" y="2152"/>
                  </a:lnTo>
                  <a:lnTo>
                    <a:pt x="8338" y="1759"/>
                  </a:lnTo>
                  <a:lnTo>
                    <a:pt x="8035" y="1595"/>
                  </a:lnTo>
                  <a:lnTo>
                    <a:pt x="7744" y="1430"/>
                  </a:lnTo>
                  <a:lnTo>
                    <a:pt x="7579" y="1329"/>
                  </a:lnTo>
                  <a:lnTo>
                    <a:pt x="7048" y="1025"/>
                  </a:lnTo>
                  <a:lnTo>
                    <a:pt x="6428" y="646"/>
                  </a:lnTo>
                  <a:lnTo>
                    <a:pt x="6099" y="481"/>
                  </a:lnTo>
                  <a:lnTo>
                    <a:pt x="5770" y="317"/>
                  </a:lnTo>
                  <a:lnTo>
                    <a:pt x="5428" y="190"/>
                  </a:lnTo>
                  <a:lnTo>
                    <a:pt x="5087" y="89"/>
                  </a:lnTo>
                  <a:lnTo>
                    <a:pt x="4922" y="51"/>
                  </a:lnTo>
                  <a:lnTo>
                    <a:pt x="4758" y="13"/>
                  </a:lnTo>
                  <a:lnTo>
                    <a:pt x="4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560450" y="2078700"/>
              <a:ext cx="73725" cy="418525"/>
            </a:xfrm>
            <a:custGeom>
              <a:avLst/>
              <a:gdLst/>
              <a:ahLst/>
              <a:cxnLst/>
              <a:rect l="l" t="t" r="r" b="b"/>
              <a:pathLst>
                <a:path w="2949" h="16741" extrusionOk="0">
                  <a:moveTo>
                    <a:pt x="2948" y="0"/>
                  </a:moveTo>
                  <a:lnTo>
                    <a:pt x="2910" y="13"/>
                  </a:lnTo>
                  <a:lnTo>
                    <a:pt x="2872" y="26"/>
                  </a:lnTo>
                  <a:lnTo>
                    <a:pt x="2847" y="51"/>
                  </a:lnTo>
                  <a:lnTo>
                    <a:pt x="2834" y="76"/>
                  </a:lnTo>
                  <a:lnTo>
                    <a:pt x="2796" y="114"/>
                  </a:lnTo>
                  <a:lnTo>
                    <a:pt x="2670" y="241"/>
                  </a:lnTo>
                  <a:lnTo>
                    <a:pt x="2429" y="507"/>
                  </a:lnTo>
                  <a:lnTo>
                    <a:pt x="2202" y="760"/>
                  </a:lnTo>
                  <a:lnTo>
                    <a:pt x="1987" y="987"/>
                  </a:lnTo>
                  <a:lnTo>
                    <a:pt x="1873" y="1114"/>
                  </a:lnTo>
                  <a:lnTo>
                    <a:pt x="1746" y="1848"/>
                  </a:lnTo>
                  <a:lnTo>
                    <a:pt x="1556" y="2961"/>
                  </a:lnTo>
                  <a:lnTo>
                    <a:pt x="1379" y="4087"/>
                  </a:lnTo>
                  <a:lnTo>
                    <a:pt x="1215" y="5201"/>
                  </a:lnTo>
                  <a:lnTo>
                    <a:pt x="1063" y="6314"/>
                  </a:lnTo>
                  <a:lnTo>
                    <a:pt x="797" y="8427"/>
                  </a:lnTo>
                  <a:lnTo>
                    <a:pt x="532" y="10831"/>
                  </a:lnTo>
                  <a:lnTo>
                    <a:pt x="291" y="13185"/>
                  </a:lnTo>
                  <a:lnTo>
                    <a:pt x="76" y="15386"/>
                  </a:lnTo>
                  <a:lnTo>
                    <a:pt x="0" y="16285"/>
                  </a:lnTo>
                  <a:lnTo>
                    <a:pt x="127" y="16386"/>
                  </a:lnTo>
                  <a:lnTo>
                    <a:pt x="266" y="16474"/>
                  </a:lnTo>
                  <a:lnTo>
                    <a:pt x="392" y="16550"/>
                  </a:lnTo>
                  <a:lnTo>
                    <a:pt x="532" y="16614"/>
                  </a:lnTo>
                  <a:lnTo>
                    <a:pt x="810" y="16740"/>
                  </a:lnTo>
                  <a:lnTo>
                    <a:pt x="899" y="15804"/>
                  </a:lnTo>
                  <a:lnTo>
                    <a:pt x="1101" y="13640"/>
                  </a:lnTo>
                  <a:lnTo>
                    <a:pt x="1341" y="11261"/>
                  </a:lnTo>
                  <a:lnTo>
                    <a:pt x="1607" y="8895"/>
                  </a:lnTo>
                  <a:lnTo>
                    <a:pt x="1860" y="6757"/>
                  </a:lnTo>
                  <a:lnTo>
                    <a:pt x="2012" y="5656"/>
                  </a:lnTo>
                  <a:lnTo>
                    <a:pt x="2176" y="4530"/>
                  </a:lnTo>
                  <a:lnTo>
                    <a:pt x="2341" y="3417"/>
                  </a:lnTo>
                  <a:lnTo>
                    <a:pt x="2531" y="2303"/>
                  </a:lnTo>
                  <a:lnTo>
                    <a:pt x="2721" y="1177"/>
                  </a:lnTo>
                  <a:lnTo>
                    <a:pt x="2923" y="64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632875" y="2109075"/>
              <a:ext cx="103150" cy="404575"/>
            </a:xfrm>
            <a:custGeom>
              <a:avLst/>
              <a:gdLst/>
              <a:ahLst/>
              <a:cxnLst/>
              <a:rect l="l" t="t" r="r" b="b"/>
              <a:pathLst>
                <a:path w="4126" h="16183" extrusionOk="0">
                  <a:moveTo>
                    <a:pt x="3366" y="0"/>
                  </a:moveTo>
                  <a:lnTo>
                    <a:pt x="2987" y="1189"/>
                  </a:lnTo>
                  <a:lnTo>
                    <a:pt x="2645" y="2290"/>
                  </a:lnTo>
                  <a:lnTo>
                    <a:pt x="2341" y="3328"/>
                  </a:lnTo>
                  <a:lnTo>
                    <a:pt x="2063" y="4340"/>
                  </a:lnTo>
                  <a:lnTo>
                    <a:pt x="1797" y="5378"/>
                  </a:lnTo>
                  <a:lnTo>
                    <a:pt x="1544" y="6478"/>
                  </a:lnTo>
                  <a:lnTo>
                    <a:pt x="1304" y="7566"/>
                  </a:lnTo>
                  <a:lnTo>
                    <a:pt x="1177" y="8123"/>
                  </a:lnTo>
                  <a:lnTo>
                    <a:pt x="1063" y="8705"/>
                  </a:lnTo>
                  <a:lnTo>
                    <a:pt x="848" y="9882"/>
                  </a:lnTo>
                  <a:lnTo>
                    <a:pt x="671" y="11033"/>
                  </a:lnTo>
                  <a:lnTo>
                    <a:pt x="507" y="12147"/>
                  </a:lnTo>
                  <a:lnTo>
                    <a:pt x="368" y="13184"/>
                  </a:lnTo>
                  <a:lnTo>
                    <a:pt x="178" y="14639"/>
                  </a:lnTo>
                  <a:lnTo>
                    <a:pt x="1" y="16069"/>
                  </a:lnTo>
                  <a:lnTo>
                    <a:pt x="418" y="16132"/>
                  </a:lnTo>
                  <a:lnTo>
                    <a:pt x="836" y="16183"/>
                  </a:lnTo>
                  <a:lnTo>
                    <a:pt x="1038" y="14538"/>
                  </a:lnTo>
                  <a:lnTo>
                    <a:pt x="1253" y="12931"/>
                  </a:lnTo>
                  <a:lnTo>
                    <a:pt x="1405" y="11906"/>
                  </a:lnTo>
                  <a:lnTo>
                    <a:pt x="1570" y="10793"/>
                  </a:lnTo>
                  <a:lnTo>
                    <a:pt x="1759" y="9642"/>
                  </a:lnTo>
                  <a:lnTo>
                    <a:pt x="1987" y="8465"/>
                  </a:lnTo>
                  <a:lnTo>
                    <a:pt x="2139" y="7693"/>
                  </a:lnTo>
                  <a:lnTo>
                    <a:pt x="2405" y="6516"/>
                  </a:lnTo>
                  <a:lnTo>
                    <a:pt x="2670" y="5403"/>
                  </a:lnTo>
                  <a:lnTo>
                    <a:pt x="2949" y="4340"/>
                  </a:lnTo>
                  <a:lnTo>
                    <a:pt x="3227" y="3328"/>
                  </a:lnTo>
                  <a:lnTo>
                    <a:pt x="3670" y="1860"/>
                  </a:lnTo>
                  <a:lnTo>
                    <a:pt x="3885" y="1139"/>
                  </a:lnTo>
                  <a:lnTo>
                    <a:pt x="4125" y="430"/>
                  </a:lnTo>
                  <a:lnTo>
                    <a:pt x="3822" y="266"/>
                  </a:lnTo>
                  <a:lnTo>
                    <a:pt x="3531" y="10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35375" y="2148300"/>
              <a:ext cx="72775" cy="375800"/>
            </a:xfrm>
            <a:custGeom>
              <a:avLst/>
              <a:gdLst/>
              <a:ahLst/>
              <a:cxnLst/>
              <a:rect l="l" t="t" r="r" b="b"/>
              <a:pathLst>
                <a:path w="2911" h="15032" extrusionOk="0">
                  <a:moveTo>
                    <a:pt x="2126" y="0"/>
                  </a:moveTo>
                  <a:lnTo>
                    <a:pt x="1961" y="683"/>
                  </a:lnTo>
                  <a:lnTo>
                    <a:pt x="1835" y="1278"/>
                  </a:lnTo>
                  <a:lnTo>
                    <a:pt x="1708" y="1860"/>
                  </a:lnTo>
                  <a:lnTo>
                    <a:pt x="1493" y="2986"/>
                  </a:lnTo>
                  <a:lnTo>
                    <a:pt x="1303" y="4074"/>
                  </a:lnTo>
                  <a:lnTo>
                    <a:pt x="1114" y="5175"/>
                  </a:lnTo>
                  <a:lnTo>
                    <a:pt x="949" y="6288"/>
                  </a:lnTo>
                  <a:lnTo>
                    <a:pt x="797" y="7415"/>
                  </a:lnTo>
                  <a:lnTo>
                    <a:pt x="544" y="9578"/>
                  </a:lnTo>
                  <a:lnTo>
                    <a:pt x="291" y="11970"/>
                  </a:lnTo>
                  <a:lnTo>
                    <a:pt x="63" y="14348"/>
                  </a:lnTo>
                  <a:lnTo>
                    <a:pt x="0" y="14968"/>
                  </a:lnTo>
                  <a:lnTo>
                    <a:pt x="63" y="14968"/>
                  </a:lnTo>
                  <a:lnTo>
                    <a:pt x="620" y="15006"/>
                  </a:lnTo>
                  <a:lnTo>
                    <a:pt x="785" y="15019"/>
                  </a:lnTo>
                  <a:lnTo>
                    <a:pt x="848" y="15032"/>
                  </a:lnTo>
                  <a:lnTo>
                    <a:pt x="1050" y="12881"/>
                  </a:lnTo>
                  <a:lnTo>
                    <a:pt x="1265" y="10768"/>
                  </a:lnTo>
                  <a:lnTo>
                    <a:pt x="1392" y="9667"/>
                  </a:lnTo>
                  <a:lnTo>
                    <a:pt x="1518" y="8541"/>
                  </a:lnTo>
                  <a:lnTo>
                    <a:pt x="1658" y="7402"/>
                  </a:lnTo>
                  <a:lnTo>
                    <a:pt x="1822" y="6238"/>
                  </a:lnTo>
                  <a:lnTo>
                    <a:pt x="1987" y="5137"/>
                  </a:lnTo>
                  <a:lnTo>
                    <a:pt x="2176" y="4024"/>
                  </a:lnTo>
                  <a:lnTo>
                    <a:pt x="2379" y="2898"/>
                  </a:lnTo>
                  <a:lnTo>
                    <a:pt x="2594" y="1759"/>
                  </a:lnTo>
                  <a:lnTo>
                    <a:pt x="2746" y="1088"/>
                  </a:lnTo>
                  <a:lnTo>
                    <a:pt x="2910" y="392"/>
                  </a:lnTo>
                  <a:lnTo>
                    <a:pt x="2594" y="2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670100" y="2399125"/>
              <a:ext cx="253075" cy="159150"/>
            </a:xfrm>
            <a:custGeom>
              <a:avLst/>
              <a:gdLst/>
              <a:ahLst/>
              <a:cxnLst/>
              <a:rect l="l" t="t" r="r" b="b"/>
              <a:pathLst>
                <a:path w="10123" h="6366" extrusionOk="0">
                  <a:moveTo>
                    <a:pt x="9705" y="1"/>
                  </a:moveTo>
                  <a:lnTo>
                    <a:pt x="8946" y="481"/>
                  </a:lnTo>
                  <a:lnTo>
                    <a:pt x="8148" y="962"/>
                  </a:lnTo>
                  <a:lnTo>
                    <a:pt x="7301" y="1481"/>
                  </a:lnTo>
                  <a:lnTo>
                    <a:pt x="6377" y="2025"/>
                  </a:lnTo>
                  <a:lnTo>
                    <a:pt x="4365" y="3177"/>
                  </a:lnTo>
                  <a:lnTo>
                    <a:pt x="3442" y="3708"/>
                  </a:lnTo>
                  <a:lnTo>
                    <a:pt x="2518" y="4214"/>
                  </a:lnTo>
                  <a:lnTo>
                    <a:pt x="1670" y="4670"/>
                  </a:lnTo>
                  <a:lnTo>
                    <a:pt x="822" y="5112"/>
                  </a:lnTo>
                  <a:lnTo>
                    <a:pt x="468" y="5302"/>
                  </a:lnTo>
                  <a:lnTo>
                    <a:pt x="0" y="5543"/>
                  </a:lnTo>
                  <a:lnTo>
                    <a:pt x="139" y="5960"/>
                  </a:lnTo>
                  <a:lnTo>
                    <a:pt x="291" y="6365"/>
                  </a:lnTo>
                  <a:lnTo>
                    <a:pt x="848" y="6061"/>
                  </a:lnTo>
                  <a:lnTo>
                    <a:pt x="1392" y="5770"/>
                  </a:lnTo>
                  <a:lnTo>
                    <a:pt x="1999" y="5454"/>
                  </a:lnTo>
                  <a:lnTo>
                    <a:pt x="2961" y="4935"/>
                  </a:lnTo>
                  <a:lnTo>
                    <a:pt x="3986" y="4379"/>
                  </a:lnTo>
                  <a:lnTo>
                    <a:pt x="5884" y="3290"/>
                  </a:lnTo>
                  <a:lnTo>
                    <a:pt x="6845" y="2734"/>
                  </a:lnTo>
                  <a:lnTo>
                    <a:pt x="7819" y="2152"/>
                  </a:lnTo>
                  <a:lnTo>
                    <a:pt x="9021" y="1430"/>
                  </a:lnTo>
                  <a:lnTo>
                    <a:pt x="10122" y="747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700150" y="2475050"/>
              <a:ext cx="267300" cy="174950"/>
            </a:xfrm>
            <a:custGeom>
              <a:avLst/>
              <a:gdLst/>
              <a:ahLst/>
              <a:cxnLst/>
              <a:rect l="l" t="t" r="r" b="b"/>
              <a:pathLst>
                <a:path w="10692" h="6998" extrusionOk="0">
                  <a:moveTo>
                    <a:pt x="10274" y="0"/>
                  </a:moveTo>
                  <a:lnTo>
                    <a:pt x="9882" y="266"/>
                  </a:lnTo>
                  <a:lnTo>
                    <a:pt x="8971" y="848"/>
                  </a:lnTo>
                  <a:lnTo>
                    <a:pt x="8047" y="1405"/>
                  </a:lnTo>
                  <a:lnTo>
                    <a:pt x="6225" y="2493"/>
                  </a:lnTo>
                  <a:lnTo>
                    <a:pt x="5314" y="3037"/>
                  </a:lnTo>
                  <a:lnTo>
                    <a:pt x="4340" y="3619"/>
                  </a:lnTo>
                  <a:lnTo>
                    <a:pt x="3404" y="4188"/>
                  </a:lnTo>
                  <a:lnTo>
                    <a:pt x="2429" y="4770"/>
                  </a:lnTo>
                  <a:lnTo>
                    <a:pt x="1455" y="5340"/>
                  </a:lnTo>
                  <a:lnTo>
                    <a:pt x="519" y="5859"/>
                  </a:lnTo>
                  <a:lnTo>
                    <a:pt x="0" y="6137"/>
                  </a:lnTo>
                  <a:lnTo>
                    <a:pt x="152" y="6820"/>
                  </a:lnTo>
                  <a:lnTo>
                    <a:pt x="190" y="6997"/>
                  </a:lnTo>
                  <a:lnTo>
                    <a:pt x="215" y="6985"/>
                  </a:lnTo>
                  <a:lnTo>
                    <a:pt x="291" y="6947"/>
                  </a:lnTo>
                  <a:lnTo>
                    <a:pt x="1012" y="6567"/>
                  </a:lnTo>
                  <a:lnTo>
                    <a:pt x="1721" y="6175"/>
                  </a:lnTo>
                  <a:lnTo>
                    <a:pt x="2341" y="5808"/>
                  </a:lnTo>
                  <a:lnTo>
                    <a:pt x="2961" y="5454"/>
                  </a:lnTo>
                  <a:lnTo>
                    <a:pt x="4175" y="4720"/>
                  </a:lnTo>
                  <a:lnTo>
                    <a:pt x="5529" y="3897"/>
                  </a:lnTo>
                  <a:lnTo>
                    <a:pt x="6478" y="3341"/>
                  </a:lnTo>
                  <a:lnTo>
                    <a:pt x="7883" y="2506"/>
                  </a:lnTo>
                  <a:lnTo>
                    <a:pt x="9275" y="1645"/>
                  </a:lnTo>
                  <a:lnTo>
                    <a:pt x="10021" y="1177"/>
                  </a:lnTo>
                  <a:lnTo>
                    <a:pt x="10692" y="747"/>
                  </a:lnTo>
                  <a:lnTo>
                    <a:pt x="10489" y="38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722275" y="2545575"/>
              <a:ext cx="283125" cy="188875"/>
            </a:xfrm>
            <a:custGeom>
              <a:avLst/>
              <a:gdLst/>
              <a:ahLst/>
              <a:cxnLst/>
              <a:rect l="l" t="t" r="r" b="b"/>
              <a:pathLst>
                <a:path w="11325" h="7555" extrusionOk="0">
                  <a:moveTo>
                    <a:pt x="10907" y="1"/>
                  </a:moveTo>
                  <a:lnTo>
                    <a:pt x="9958" y="659"/>
                  </a:lnTo>
                  <a:lnTo>
                    <a:pt x="9022" y="1291"/>
                  </a:lnTo>
                  <a:lnTo>
                    <a:pt x="8301" y="1772"/>
                  </a:lnTo>
                  <a:lnTo>
                    <a:pt x="7643" y="2202"/>
                  </a:lnTo>
                  <a:lnTo>
                    <a:pt x="7036" y="2582"/>
                  </a:lnTo>
                  <a:lnTo>
                    <a:pt x="6466" y="2936"/>
                  </a:lnTo>
                  <a:lnTo>
                    <a:pt x="5340" y="3594"/>
                  </a:lnTo>
                  <a:lnTo>
                    <a:pt x="4214" y="4240"/>
                  </a:lnTo>
                  <a:lnTo>
                    <a:pt x="2633" y="5151"/>
                  </a:lnTo>
                  <a:lnTo>
                    <a:pt x="1203" y="5998"/>
                  </a:lnTo>
                  <a:lnTo>
                    <a:pt x="709" y="6289"/>
                  </a:lnTo>
                  <a:lnTo>
                    <a:pt x="1" y="6707"/>
                  </a:lnTo>
                  <a:lnTo>
                    <a:pt x="39" y="6833"/>
                  </a:lnTo>
                  <a:lnTo>
                    <a:pt x="216" y="7555"/>
                  </a:lnTo>
                  <a:lnTo>
                    <a:pt x="482" y="7415"/>
                  </a:lnTo>
                  <a:lnTo>
                    <a:pt x="1595" y="6757"/>
                  </a:lnTo>
                  <a:lnTo>
                    <a:pt x="2000" y="6517"/>
                  </a:lnTo>
                  <a:lnTo>
                    <a:pt x="3012" y="5910"/>
                  </a:lnTo>
                  <a:lnTo>
                    <a:pt x="3923" y="5391"/>
                  </a:lnTo>
                  <a:lnTo>
                    <a:pt x="4733" y="4923"/>
                  </a:lnTo>
                  <a:lnTo>
                    <a:pt x="5302" y="4607"/>
                  </a:lnTo>
                  <a:lnTo>
                    <a:pt x="5872" y="4278"/>
                  </a:lnTo>
                  <a:lnTo>
                    <a:pt x="6745" y="3759"/>
                  </a:lnTo>
                  <a:lnTo>
                    <a:pt x="7238" y="3468"/>
                  </a:lnTo>
                  <a:lnTo>
                    <a:pt x="7744" y="3151"/>
                  </a:lnTo>
                  <a:lnTo>
                    <a:pt x="8617" y="2582"/>
                  </a:lnTo>
                  <a:lnTo>
                    <a:pt x="9579" y="1949"/>
                  </a:lnTo>
                  <a:lnTo>
                    <a:pt x="10452" y="1342"/>
                  </a:lnTo>
                  <a:lnTo>
                    <a:pt x="11325" y="747"/>
                  </a:lnTo>
                  <a:lnTo>
                    <a:pt x="10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066550" y="1985375"/>
              <a:ext cx="418200" cy="425800"/>
            </a:xfrm>
            <a:custGeom>
              <a:avLst/>
              <a:gdLst/>
              <a:ahLst/>
              <a:cxnLst/>
              <a:rect l="l" t="t" r="r" b="b"/>
              <a:pathLst>
                <a:path w="16728" h="17032" extrusionOk="0">
                  <a:moveTo>
                    <a:pt x="4239" y="1"/>
                  </a:moveTo>
                  <a:lnTo>
                    <a:pt x="4201" y="14"/>
                  </a:lnTo>
                  <a:lnTo>
                    <a:pt x="4151" y="26"/>
                  </a:lnTo>
                  <a:lnTo>
                    <a:pt x="4062" y="26"/>
                  </a:lnTo>
                  <a:lnTo>
                    <a:pt x="4024" y="39"/>
                  </a:lnTo>
                  <a:lnTo>
                    <a:pt x="3974" y="64"/>
                  </a:lnTo>
                  <a:lnTo>
                    <a:pt x="3936" y="89"/>
                  </a:lnTo>
                  <a:lnTo>
                    <a:pt x="3910" y="115"/>
                  </a:lnTo>
                  <a:lnTo>
                    <a:pt x="3885" y="153"/>
                  </a:lnTo>
                  <a:lnTo>
                    <a:pt x="3872" y="203"/>
                  </a:lnTo>
                  <a:lnTo>
                    <a:pt x="3809" y="418"/>
                  </a:lnTo>
                  <a:lnTo>
                    <a:pt x="3708" y="747"/>
                  </a:lnTo>
                  <a:lnTo>
                    <a:pt x="3531" y="1481"/>
                  </a:lnTo>
                  <a:lnTo>
                    <a:pt x="3366" y="2177"/>
                  </a:lnTo>
                  <a:lnTo>
                    <a:pt x="3214" y="2886"/>
                  </a:lnTo>
                  <a:lnTo>
                    <a:pt x="3063" y="3645"/>
                  </a:lnTo>
                  <a:lnTo>
                    <a:pt x="2974" y="4037"/>
                  </a:lnTo>
                  <a:lnTo>
                    <a:pt x="2873" y="4417"/>
                  </a:lnTo>
                  <a:lnTo>
                    <a:pt x="2670" y="5176"/>
                  </a:lnTo>
                  <a:lnTo>
                    <a:pt x="2455" y="5922"/>
                  </a:lnTo>
                  <a:lnTo>
                    <a:pt x="2215" y="6694"/>
                  </a:lnTo>
                  <a:lnTo>
                    <a:pt x="1987" y="7453"/>
                  </a:lnTo>
                  <a:lnTo>
                    <a:pt x="1785" y="8213"/>
                  </a:lnTo>
                  <a:lnTo>
                    <a:pt x="1582" y="8972"/>
                  </a:lnTo>
                  <a:lnTo>
                    <a:pt x="1241" y="10465"/>
                  </a:lnTo>
                  <a:lnTo>
                    <a:pt x="1063" y="11224"/>
                  </a:lnTo>
                  <a:lnTo>
                    <a:pt x="962" y="11603"/>
                  </a:lnTo>
                  <a:lnTo>
                    <a:pt x="861" y="11970"/>
                  </a:lnTo>
                  <a:lnTo>
                    <a:pt x="659" y="12641"/>
                  </a:lnTo>
                  <a:lnTo>
                    <a:pt x="431" y="13312"/>
                  </a:lnTo>
                  <a:lnTo>
                    <a:pt x="216" y="13982"/>
                  </a:lnTo>
                  <a:lnTo>
                    <a:pt x="13" y="14653"/>
                  </a:lnTo>
                  <a:lnTo>
                    <a:pt x="1" y="14729"/>
                  </a:lnTo>
                  <a:lnTo>
                    <a:pt x="13" y="14805"/>
                  </a:lnTo>
                  <a:lnTo>
                    <a:pt x="51" y="14881"/>
                  </a:lnTo>
                  <a:lnTo>
                    <a:pt x="114" y="14931"/>
                  </a:lnTo>
                  <a:lnTo>
                    <a:pt x="152" y="14982"/>
                  </a:lnTo>
                  <a:lnTo>
                    <a:pt x="203" y="15032"/>
                  </a:lnTo>
                  <a:lnTo>
                    <a:pt x="266" y="15058"/>
                  </a:lnTo>
                  <a:lnTo>
                    <a:pt x="342" y="15070"/>
                  </a:lnTo>
                  <a:lnTo>
                    <a:pt x="380" y="15070"/>
                  </a:lnTo>
                  <a:lnTo>
                    <a:pt x="494" y="15083"/>
                  </a:lnTo>
                  <a:lnTo>
                    <a:pt x="608" y="15108"/>
                  </a:lnTo>
                  <a:lnTo>
                    <a:pt x="861" y="15172"/>
                  </a:lnTo>
                  <a:lnTo>
                    <a:pt x="1101" y="15235"/>
                  </a:lnTo>
                  <a:lnTo>
                    <a:pt x="1570" y="15374"/>
                  </a:lnTo>
                  <a:lnTo>
                    <a:pt x="2329" y="15602"/>
                  </a:lnTo>
                  <a:lnTo>
                    <a:pt x="3088" y="15817"/>
                  </a:lnTo>
                  <a:lnTo>
                    <a:pt x="3834" y="16032"/>
                  </a:lnTo>
                  <a:lnTo>
                    <a:pt x="4214" y="16120"/>
                  </a:lnTo>
                  <a:lnTo>
                    <a:pt x="4594" y="16209"/>
                  </a:lnTo>
                  <a:lnTo>
                    <a:pt x="4998" y="16285"/>
                  </a:lnTo>
                  <a:lnTo>
                    <a:pt x="5391" y="16348"/>
                  </a:lnTo>
                  <a:lnTo>
                    <a:pt x="5796" y="16412"/>
                  </a:lnTo>
                  <a:lnTo>
                    <a:pt x="6200" y="16449"/>
                  </a:lnTo>
                  <a:lnTo>
                    <a:pt x="6947" y="16525"/>
                  </a:lnTo>
                  <a:lnTo>
                    <a:pt x="7693" y="16601"/>
                  </a:lnTo>
                  <a:lnTo>
                    <a:pt x="8415" y="16703"/>
                  </a:lnTo>
                  <a:lnTo>
                    <a:pt x="9149" y="16816"/>
                  </a:lnTo>
                  <a:lnTo>
                    <a:pt x="9857" y="16930"/>
                  </a:lnTo>
                  <a:lnTo>
                    <a:pt x="10211" y="16968"/>
                  </a:lnTo>
                  <a:lnTo>
                    <a:pt x="10566" y="17006"/>
                  </a:lnTo>
                  <a:lnTo>
                    <a:pt x="10882" y="17019"/>
                  </a:lnTo>
                  <a:lnTo>
                    <a:pt x="11198" y="17031"/>
                  </a:lnTo>
                  <a:lnTo>
                    <a:pt x="11641" y="17019"/>
                  </a:lnTo>
                  <a:lnTo>
                    <a:pt x="12084" y="16981"/>
                  </a:lnTo>
                  <a:lnTo>
                    <a:pt x="12527" y="16905"/>
                  </a:lnTo>
                  <a:lnTo>
                    <a:pt x="12742" y="16867"/>
                  </a:lnTo>
                  <a:lnTo>
                    <a:pt x="12957" y="16816"/>
                  </a:lnTo>
                  <a:lnTo>
                    <a:pt x="13008" y="16791"/>
                  </a:lnTo>
                  <a:lnTo>
                    <a:pt x="13046" y="16766"/>
                  </a:lnTo>
                  <a:lnTo>
                    <a:pt x="13084" y="16740"/>
                  </a:lnTo>
                  <a:lnTo>
                    <a:pt x="13109" y="16690"/>
                  </a:lnTo>
                  <a:lnTo>
                    <a:pt x="13122" y="16652"/>
                  </a:lnTo>
                  <a:lnTo>
                    <a:pt x="13134" y="16601"/>
                  </a:lnTo>
                  <a:lnTo>
                    <a:pt x="13134" y="16551"/>
                  </a:lnTo>
                  <a:lnTo>
                    <a:pt x="13134" y="16513"/>
                  </a:lnTo>
                  <a:lnTo>
                    <a:pt x="13109" y="16449"/>
                  </a:lnTo>
                  <a:lnTo>
                    <a:pt x="13248" y="15855"/>
                  </a:lnTo>
                  <a:lnTo>
                    <a:pt x="13387" y="15273"/>
                  </a:lnTo>
                  <a:lnTo>
                    <a:pt x="13729" y="13805"/>
                  </a:lnTo>
                  <a:lnTo>
                    <a:pt x="13919" y="13046"/>
                  </a:lnTo>
                  <a:lnTo>
                    <a:pt x="14108" y="12287"/>
                  </a:lnTo>
                  <a:lnTo>
                    <a:pt x="14324" y="11528"/>
                  </a:lnTo>
                  <a:lnTo>
                    <a:pt x="14539" y="10768"/>
                  </a:lnTo>
                  <a:lnTo>
                    <a:pt x="14981" y="9250"/>
                  </a:lnTo>
                  <a:lnTo>
                    <a:pt x="15412" y="7744"/>
                  </a:lnTo>
                  <a:lnTo>
                    <a:pt x="15639" y="6998"/>
                  </a:lnTo>
                  <a:lnTo>
                    <a:pt x="15867" y="6251"/>
                  </a:lnTo>
                  <a:lnTo>
                    <a:pt x="16120" y="5492"/>
                  </a:lnTo>
                  <a:lnTo>
                    <a:pt x="16348" y="4746"/>
                  </a:lnTo>
                  <a:lnTo>
                    <a:pt x="16449" y="4379"/>
                  </a:lnTo>
                  <a:lnTo>
                    <a:pt x="16550" y="4012"/>
                  </a:lnTo>
                  <a:lnTo>
                    <a:pt x="16639" y="3645"/>
                  </a:lnTo>
                  <a:lnTo>
                    <a:pt x="16690" y="3404"/>
                  </a:lnTo>
                  <a:lnTo>
                    <a:pt x="16715" y="3341"/>
                  </a:lnTo>
                  <a:lnTo>
                    <a:pt x="16728" y="3278"/>
                  </a:lnTo>
                  <a:lnTo>
                    <a:pt x="16715" y="3240"/>
                  </a:lnTo>
                  <a:lnTo>
                    <a:pt x="16702" y="3189"/>
                  </a:lnTo>
                  <a:lnTo>
                    <a:pt x="16677" y="3151"/>
                  </a:lnTo>
                  <a:lnTo>
                    <a:pt x="16652" y="3113"/>
                  </a:lnTo>
                  <a:lnTo>
                    <a:pt x="16614" y="3076"/>
                  </a:lnTo>
                  <a:lnTo>
                    <a:pt x="16576" y="3050"/>
                  </a:lnTo>
                  <a:lnTo>
                    <a:pt x="16525" y="3038"/>
                  </a:lnTo>
                  <a:lnTo>
                    <a:pt x="16437" y="3038"/>
                  </a:lnTo>
                  <a:lnTo>
                    <a:pt x="16399" y="2974"/>
                  </a:lnTo>
                  <a:lnTo>
                    <a:pt x="16361" y="2924"/>
                  </a:lnTo>
                  <a:lnTo>
                    <a:pt x="16297" y="2886"/>
                  </a:lnTo>
                  <a:lnTo>
                    <a:pt x="16234" y="2873"/>
                  </a:lnTo>
                  <a:lnTo>
                    <a:pt x="15639" y="2785"/>
                  </a:lnTo>
                  <a:lnTo>
                    <a:pt x="15070" y="2671"/>
                  </a:lnTo>
                  <a:lnTo>
                    <a:pt x="14817" y="2620"/>
                  </a:lnTo>
                  <a:lnTo>
                    <a:pt x="14108" y="2456"/>
                  </a:lnTo>
                  <a:lnTo>
                    <a:pt x="13413" y="2278"/>
                  </a:lnTo>
                  <a:lnTo>
                    <a:pt x="11995" y="1899"/>
                  </a:lnTo>
                  <a:lnTo>
                    <a:pt x="11628" y="1798"/>
                  </a:lnTo>
                  <a:lnTo>
                    <a:pt x="11249" y="1722"/>
                  </a:lnTo>
                  <a:lnTo>
                    <a:pt x="10502" y="1570"/>
                  </a:lnTo>
                  <a:lnTo>
                    <a:pt x="9022" y="1266"/>
                  </a:lnTo>
                  <a:lnTo>
                    <a:pt x="8465" y="1152"/>
                  </a:lnTo>
                  <a:lnTo>
                    <a:pt x="7921" y="1026"/>
                  </a:lnTo>
                  <a:lnTo>
                    <a:pt x="7377" y="899"/>
                  </a:lnTo>
                  <a:lnTo>
                    <a:pt x="6833" y="760"/>
                  </a:lnTo>
                  <a:lnTo>
                    <a:pt x="6112" y="558"/>
                  </a:lnTo>
                  <a:lnTo>
                    <a:pt x="5429" y="355"/>
                  </a:lnTo>
                  <a:lnTo>
                    <a:pt x="4720" y="127"/>
                  </a:lnTo>
                  <a:lnTo>
                    <a:pt x="4530" y="64"/>
                  </a:lnTo>
                  <a:lnTo>
                    <a:pt x="4328" y="14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840375" y="2114125"/>
              <a:ext cx="418200" cy="262875"/>
            </a:xfrm>
            <a:custGeom>
              <a:avLst/>
              <a:gdLst/>
              <a:ahLst/>
              <a:cxnLst/>
              <a:rect l="l" t="t" r="r" b="b"/>
              <a:pathLst>
                <a:path w="16728" h="10515" extrusionOk="0">
                  <a:moveTo>
                    <a:pt x="10085" y="5960"/>
                  </a:moveTo>
                  <a:lnTo>
                    <a:pt x="10085" y="5973"/>
                  </a:lnTo>
                  <a:lnTo>
                    <a:pt x="10009" y="6011"/>
                  </a:lnTo>
                  <a:lnTo>
                    <a:pt x="10009" y="6011"/>
                  </a:lnTo>
                  <a:lnTo>
                    <a:pt x="10085" y="5960"/>
                  </a:lnTo>
                  <a:close/>
                  <a:moveTo>
                    <a:pt x="13160" y="1"/>
                  </a:moveTo>
                  <a:lnTo>
                    <a:pt x="12780" y="13"/>
                  </a:lnTo>
                  <a:lnTo>
                    <a:pt x="12034" y="51"/>
                  </a:lnTo>
                  <a:lnTo>
                    <a:pt x="11274" y="102"/>
                  </a:lnTo>
                  <a:lnTo>
                    <a:pt x="10920" y="127"/>
                  </a:lnTo>
                  <a:lnTo>
                    <a:pt x="10730" y="152"/>
                  </a:lnTo>
                  <a:lnTo>
                    <a:pt x="10654" y="165"/>
                  </a:lnTo>
                  <a:lnTo>
                    <a:pt x="10604" y="203"/>
                  </a:lnTo>
                  <a:lnTo>
                    <a:pt x="10553" y="254"/>
                  </a:lnTo>
                  <a:lnTo>
                    <a:pt x="10528" y="304"/>
                  </a:lnTo>
                  <a:lnTo>
                    <a:pt x="10503" y="330"/>
                  </a:lnTo>
                  <a:lnTo>
                    <a:pt x="10376" y="443"/>
                  </a:lnTo>
                  <a:lnTo>
                    <a:pt x="9946" y="823"/>
                  </a:lnTo>
                  <a:lnTo>
                    <a:pt x="9959" y="810"/>
                  </a:lnTo>
                  <a:lnTo>
                    <a:pt x="9959" y="810"/>
                  </a:lnTo>
                  <a:lnTo>
                    <a:pt x="9743" y="987"/>
                  </a:lnTo>
                  <a:lnTo>
                    <a:pt x="9541" y="1165"/>
                  </a:lnTo>
                  <a:lnTo>
                    <a:pt x="9288" y="1342"/>
                  </a:lnTo>
                  <a:lnTo>
                    <a:pt x="9035" y="1532"/>
                  </a:lnTo>
                  <a:lnTo>
                    <a:pt x="8668" y="1772"/>
                  </a:lnTo>
                  <a:lnTo>
                    <a:pt x="8301" y="2000"/>
                  </a:lnTo>
                  <a:lnTo>
                    <a:pt x="7921" y="2227"/>
                  </a:lnTo>
                  <a:lnTo>
                    <a:pt x="7529" y="2443"/>
                  </a:lnTo>
                  <a:lnTo>
                    <a:pt x="7504" y="2455"/>
                  </a:lnTo>
                  <a:lnTo>
                    <a:pt x="7517" y="2443"/>
                  </a:lnTo>
                  <a:lnTo>
                    <a:pt x="6960" y="2708"/>
                  </a:lnTo>
                  <a:lnTo>
                    <a:pt x="6403" y="2961"/>
                  </a:lnTo>
                  <a:lnTo>
                    <a:pt x="5163" y="3505"/>
                  </a:lnTo>
                  <a:lnTo>
                    <a:pt x="4594" y="3746"/>
                  </a:lnTo>
                  <a:lnTo>
                    <a:pt x="3999" y="3948"/>
                  </a:lnTo>
                  <a:lnTo>
                    <a:pt x="3594" y="4087"/>
                  </a:lnTo>
                  <a:lnTo>
                    <a:pt x="3177" y="4201"/>
                  </a:lnTo>
                  <a:lnTo>
                    <a:pt x="2797" y="4315"/>
                  </a:lnTo>
                  <a:lnTo>
                    <a:pt x="2405" y="4404"/>
                  </a:lnTo>
                  <a:lnTo>
                    <a:pt x="2038" y="4467"/>
                  </a:lnTo>
                  <a:lnTo>
                    <a:pt x="1684" y="4530"/>
                  </a:lnTo>
                  <a:lnTo>
                    <a:pt x="1469" y="4556"/>
                  </a:lnTo>
                  <a:lnTo>
                    <a:pt x="1266" y="4581"/>
                  </a:lnTo>
                  <a:lnTo>
                    <a:pt x="1241" y="4581"/>
                  </a:lnTo>
                  <a:lnTo>
                    <a:pt x="1190" y="4594"/>
                  </a:lnTo>
                  <a:lnTo>
                    <a:pt x="1152" y="4606"/>
                  </a:lnTo>
                  <a:lnTo>
                    <a:pt x="1114" y="4619"/>
                  </a:lnTo>
                  <a:lnTo>
                    <a:pt x="1076" y="4644"/>
                  </a:lnTo>
                  <a:lnTo>
                    <a:pt x="1026" y="4707"/>
                  </a:lnTo>
                  <a:lnTo>
                    <a:pt x="1000" y="4745"/>
                  </a:lnTo>
                  <a:lnTo>
                    <a:pt x="1000" y="4796"/>
                  </a:lnTo>
                  <a:lnTo>
                    <a:pt x="937" y="4821"/>
                  </a:lnTo>
                  <a:lnTo>
                    <a:pt x="874" y="4859"/>
                  </a:lnTo>
                  <a:lnTo>
                    <a:pt x="836" y="4910"/>
                  </a:lnTo>
                  <a:lnTo>
                    <a:pt x="811" y="4973"/>
                  </a:lnTo>
                  <a:lnTo>
                    <a:pt x="747" y="5226"/>
                  </a:lnTo>
                  <a:lnTo>
                    <a:pt x="646" y="5897"/>
                  </a:lnTo>
                  <a:lnTo>
                    <a:pt x="545" y="6555"/>
                  </a:lnTo>
                  <a:lnTo>
                    <a:pt x="431" y="7251"/>
                  </a:lnTo>
                  <a:lnTo>
                    <a:pt x="330" y="7946"/>
                  </a:lnTo>
                  <a:lnTo>
                    <a:pt x="241" y="8604"/>
                  </a:lnTo>
                  <a:lnTo>
                    <a:pt x="140" y="9262"/>
                  </a:lnTo>
                  <a:lnTo>
                    <a:pt x="64" y="9731"/>
                  </a:lnTo>
                  <a:lnTo>
                    <a:pt x="1" y="10186"/>
                  </a:lnTo>
                  <a:lnTo>
                    <a:pt x="1" y="10237"/>
                  </a:lnTo>
                  <a:lnTo>
                    <a:pt x="14" y="10287"/>
                  </a:lnTo>
                  <a:lnTo>
                    <a:pt x="26" y="10325"/>
                  </a:lnTo>
                  <a:lnTo>
                    <a:pt x="51" y="10363"/>
                  </a:lnTo>
                  <a:lnTo>
                    <a:pt x="77" y="10401"/>
                  </a:lnTo>
                  <a:lnTo>
                    <a:pt x="115" y="10426"/>
                  </a:lnTo>
                  <a:lnTo>
                    <a:pt x="153" y="10452"/>
                  </a:lnTo>
                  <a:lnTo>
                    <a:pt x="191" y="10464"/>
                  </a:lnTo>
                  <a:lnTo>
                    <a:pt x="267" y="10502"/>
                  </a:lnTo>
                  <a:lnTo>
                    <a:pt x="342" y="10515"/>
                  </a:lnTo>
                  <a:lnTo>
                    <a:pt x="406" y="10502"/>
                  </a:lnTo>
                  <a:lnTo>
                    <a:pt x="849" y="10351"/>
                  </a:lnTo>
                  <a:lnTo>
                    <a:pt x="1291" y="10186"/>
                  </a:lnTo>
                  <a:lnTo>
                    <a:pt x="2164" y="9844"/>
                  </a:lnTo>
                  <a:lnTo>
                    <a:pt x="2784" y="9591"/>
                  </a:lnTo>
                  <a:lnTo>
                    <a:pt x="3088" y="9452"/>
                  </a:lnTo>
                  <a:lnTo>
                    <a:pt x="3392" y="9313"/>
                  </a:lnTo>
                  <a:lnTo>
                    <a:pt x="4024" y="9009"/>
                  </a:lnTo>
                  <a:lnTo>
                    <a:pt x="4341" y="8845"/>
                  </a:lnTo>
                  <a:lnTo>
                    <a:pt x="4644" y="8668"/>
                  </a:lnTo>
                  <a:lnTo>
                    <a:pt x="5846" y="7959"/>
                  </a:lnTo>
                  <a:lnTo>
                    <a:pt x="6378" y="7655"/>
                  </a:lnTo>
                  <a:lnTo>
                    <a:pt x="6618" y="7516"/>
                  </a:lnTo>
                  <a:lnTo>
                    <a:pt x="6846" y="7390"/>
                  </a:lnTo>
                  <a:lnTo>
                    <a:pt x="7074" y="7289"/>
                  </a:lnTo>
                  <a:lnTo>
                    <a:pt x="7276" y="7238"/>
                  </a:lnTo>
                  <a:lnTo>
                    <a:pt x="7491" y="7200"/>
                  </a:lnTo>
                  <a:lnTo>
                    <a:pt x="7706" y="7187"/>
                  </a:lnTo>
                  <a:lnTo>
                    <a:pt x="8137" y="7149"/>
                  </a:lnTo>
                  <a:lnTo>
                    <a:pt x="8402" y="7111"/>
                  </a:lnTo>
                  <a:lnTo>
                    <a:pt x="8668" y="7061"/>
                  </a:lnTo>
                  <a:lnTo>
                    <a:pt x="8921" y="7010"/>
                  </a:lnTo>
                  <a:lnTo>
                    <a:pt x="9174" y="6947"/>
                  </a:lnTo>
                  <a:lnTo>
                    <a:pt x="9490" y="6833"/>
                  </a:lnTo>
                  <a:lnTo>
                    <a:pt x="9642" y="6770"/>
                  </a:lnTo>
                  <a:lnTo>
                    <a:pt x="9794" y="6707"/>
                  </a:lnTo>
                  <a:lnTo>
                    <a:pt x="9971" y="6618"/>
                  </a:lnTo>
                  <a:lnTo>
                    <a:pt x="10148" y="6517"/>
                  </a:lnTo>
                  <a:lnTo>
                    <a:pt x="10477" y="6289"/>
                  </a:lnTo>
                  <a:lnTo>
                    <a:pt x="10718" y="6124"/>
                  </a:lnTo>
                  <a:lnTo>
                    <a:pt x="10958" y="5947"/>
                  </a:lnTo>
                  <a:lnTo>
                    <a:pt x="11186" y="5758"/>
                  </a:lnTo>
                  <a:lnTo>
                    <a:pt x="11426" y="5580"/>
                  </a:lnTo>
                  <a:lnTo>
                    <a:pt x="11578" y="5492"/>
                  </a:lnTo>
                  <a:lnTo>
                    <a:pt x="11679" y="5454"/>
                  </a:lnTo>
                  <a:lnTo>
                    <a:pt x="11743" y="5429"/>
                  </a:lnTo>
                  <a:lnTo>
                    <a:pt x="11920" y="5429"/>
                  </a:lnTo>
                  <a:lnTo>
                    <a:pt x="12148" y="5454"/>
                  </a:lnTo>
                  <a:lnTo>
                    <a:pt x="12375" y="5479"/>
                  </a:lnTo>
                  <a:lnTo>
                    <a:pt x="12831" y="5542"/>
                  </a:lnTo>
                  <a:lnTo>
                    <a:pt x="14058" y="5745"/>
                  </a:lnTo>
                  <a:lnTo>
                    <a:pt x="14716" y="5846"/>
                  </a:lnTo>
                  <a:lnTo>
                    <a:pt x="15032" y="5884"/>
                  </a:lnTo>
                  <a:lnTo>
                    <a:pt x="15197" y="5897"/>
                  </a:lnTo>
                  <a:lnTo>
                    <a:pt x="15285" y="5897"/>
                  </a:lnTo>
                  <a:lnTo>
                    <a:pt x="15374" y="5871"/>
                  </a:lnTo>
                  <a:lnTo>
                    <a:pt x="15437" y="5833"/>
                  </a:lnTo>
                  <a:lnTo>
                    <a:pt x="15488" y="5783"/>
                  </a:lnTo>
                  <a:lnTo>
                    <a:pt x="15526" y="5720"/>
                  </a:lnTo>
                  <a:lnTo>
                    <a:pt x="15551" y="5656"/>
                  </a:lnTo>
                  <a:lnTo>
                    <a:pt x="15551" y="5580"/>
                  </a:lnTo>
                  <a:lnTo>
                    <a:pt x="15538" y="5517"/>
                  </a:lnTo>
                  <a:lnTo>
                    <a:pt x="15513" y="5467"/>
                  </a:lnTo>
                  <a:lnTo>
                    <a:pt x="15463" y="5403"/>
                  </a:lnTo>
                  <a:lnTo>
                    <a:pt x="15399" y="5353"/>
                  </a:lnTo>
                  <a:lnTo>
                    <a:pt x="15323" y="5302"/>
                  </a:lnTo>
                  <a:lnTo>
                    <a:pt x="15159" y="5213"/>
                  </a:lnTo>
                  <a:lnTo>
                    <a:pt x="14564" y="4897"/>
                  </a:lnTo>
                  <a:lnTo>
                    <a:pt x="13362" y="4290"/>
                  </a:lnTo>
                  <a:lnTo>
                    <a:pt x="12869" y="4037"/>
                  </a:lnTo>
                  <a:lnTo>
                    <a:pt x="13096" y="4049"/>
                  </a:lnTo>
                  <a:lnTo>
                    <a:pt x="13122" y="4049"/>
                  </a:lnTo>
                  <a:lnTo>
                    <a:pt x="13995" y="4125"/>
                  </a:lnTo>
                  <a:lnTo>
                    <a:pt x="14691" y="4176"/>
                  </a:lnTo>
                  <a:lnTo>
                    <a:pt x="15387" y="4214"/>
                  </a:lnTo>
                  <a:lnTo>
                    <a:pt x="15627" y="4214"/>
                  </a:lnTo>
                  <a:lnTo>
                    <a:pt x="15703" y="4201"/>
                  </a:lnTo>
                  <a:lnTo>
                    <a:pt x="15766" y="4189"/>
                  </a:lnTo>
                  <a:lnTo>
                    <a:pt x="15842" y="4151"/>
                  </a:lnTo>
                  <a:lnTo>
                    <a:pt x="15893" y="4113"/>
                  </a:lnTo>
                  <a:lnTo>
                    <a:pt x="15931" y="4037"/>
                  </a:lnTo>
                  <a:lnTo>
                    <a:pt x="15956" y="3961"/>
                  </a:lnTo>
                  <a:lnTo>
                    <a:pt x="15956" y="3923"/>
                  </a:lnTo>
                  <a:lnTo>
                    <a:pt x="15943" y="3872"/>
                  </a:lnTo>
                  <a:lnTo>
                    <a:pt x="15918" y="3809"/>
                  </a:lnTo>
                  <a:lnTo>
                    <a:pt x="15880" y="3758"/>
                  </a:lnTo>
                  <a:lnTo>
                    <a:pt x="15842" y="3720"/>
                  </a:lnTo>
                  <a:lnTo>
                    <a:pt x="15792" y="3695"/>
                  </a:lnTo>
                  <a:lnTo>
                    <a:pt x="15703" y="3657"/>
                  </a:lnTo>
                  <a:lnTo>
                    <a:pt x="15551" y="3581"/>
                  </a:lnTo>
                  <a:lnTo>
                    <a:pt x="15235" y="3455"/>
                  </a:lnTo>
                  <a:lnTo>
                    <a:pt x="14577" y="3189"/>
                  </a:lnTo>
                  <a:lnTo>
                    <a:pt x="13919" y="2898"/>
                  </a:lnTo>
                  <a:lnTo>
                    <a:pt x="13463" y="2696"/>
                  </a:lnTo>
                  <a:lnTo>
                    <a:pt x="13856" y="2683"/>
                  </a:lnTo>
                  <a:lnTo>
                    <a:pt x="14450" y="2696"/>
                  </a:lnTo>
                  <a:lnTo>
                    <a:pt x="15045" y="2708"/>
                  </a:lnTo>
                  <a:lnTo>
                    <a:pt x="15716" y="2696"/>
                  </a:lnTo>
                  <a:lnTo>
                    <a:pt x="16045" y="2696"/>
                  </a:lnTo>
                  <a:lnTo>
                    <a:pt x="16234" y="2683"/>
                  </a:lnTo>
                  <a:lnTo>
                    <a:pt x="16323" y="2658"/>
                  </a:lnTo>
                  <a:lnTo>
                    <a:pt x="16399" y="2620"/>
                  </a:lnTo>
                  <a:lnTo>
                    <a:pt x="16437" y="2582"/>
                  </a:lnTo>
                  <a:lnTo>
                    <a:pt x="16462" y="2556"/>
                  </a:lnTo>
                  <a:lnTo>
                    <a:pt x="16500" y="2481"/>
                  </a:lnTo>
                  <a:lnTo>
                    <a:pt x="16500" y="2392"/>
                  </a:lnTo>
                  <a:lnTo>
                    <a:pt x="16487" y="2316"/>
                  </a:lnTo>
                  <a:lnTo>
                    <a:pt x="16462" y="2265"/>
                  </a:lnTo>
                  <a:lnTo>
                    <a:pt x="16424" y="2227"/>
                  </a:lnTo>
                  <a:lnTo>
                    <a:pt x="16386" y="2189"/>
                  </a:lnTo>
                  <a:lnTo>
                    <a:pt x="16336" y="2164"/>
                  </a:lnTo>
                  <a:lnTo>
                    <a:pt x="16222" y="2126"/>
                  </a:lnTo>
                  <a:lnTo>
                    <a:pt x="16120" y="2088"/>
                  </a:lnTo>
                  <a:lnTo>
                    <a:pt x="15500" y="1898"/>
                  </a:lnTo>
                  <a:lnTo>
                    <a:pt x="14817" y="1709"/>
                  </a:lnTo>
                  <a:lnTo>
                    <a:pt x="14121" y="1519"/>
                  </a:lnTo>
                  <a:lnTo>
                    <a:pt x="13729" y="1405"/>
                  </a:lnTo>
                  <a:lnTo>
                    <a:pt x="14564" y="1291"/>
                  </a:lnTo>
                  <a:lnTo>
                    <a:pt x="15222" y="1203"/>
                  </a:lnTo>
                  <a:lnTo>
                    <a:pt x="15893" y="1089"/>
                  </a:lnTo>
                  <a:lnTo>
                    <a:pt x="16222" y="1025"/>
                  </a:lnTo>
                  <a:lnTo>
                    <a:pt x="16386" y="987"/>
                  </a:lnTo>
                  <a:lnTo>
                    <a:pt x="16462" y="962"/>
                  </a:lnTo>
                  <a:lnTo>
                    <a:pt x="16551" y="924"/>
                  </a:lnTo>
                  <a:lnTo>
                    <a:pt x="16601" y="886"/>
                  </a:lnTo>
                  <a:lnTo>
                    <a:pt x="16652" y="836"/>
                  </a:lnTo>
                  <a:lnTo>
                    <a:pt x="16690" y="785"/>
                  </a:lnTo>
                  <a:lnTo>
                    <a:pt x="16715" y="722"/>
                  </a:lnTo>
                  <a:lnTo>
                    <a:pt x="16728" y="659"/>
                  </a:lnTo>
                  <a:lnTo>
                    <a:pt x="16715" y="595"/>
                  </a:lnTo>
                  <a:lnTo>
                    <a:pt x="16703" y="545"/>
                  </a:lnTo>
                  <a:lnTo>
                    <a:pt x="16677" y="481"/>
                  </a:lnTo>
                  <a:lnTo>
                    <a:pt x="16652" y="431"/>
                  </a:lnTo>
                  <a:lnTo>
                    <a:pt x="16614" y="393"/>
                  </a:lnTo>
                  <a:lnTo>
                    <a:pt x="16525" y="342"/>
                  </a:lnTo>
                  <a:lnTo>
                    <a:pt x="16424" y="304"/>
                  </a:lnTo>
                  <a:lnTo>
                    <a:pt x="16323" y="279"/>
                  </a:lnTo>
                  <a:lnTo>
                    <a:pt x="15994" y="216"/>
                  </a:lnTo>
                  <a:lnTo>
                    <a:pt x="15665" y="165"/>
                  </a:lnTo>
                  <a:lnTo>
                    <a:pt x="15311" y="114"/>
                  </a:lnTo>
                  <a:lnTo>
                    <a:pt x="14944" y="76"/>
                  </a:lnTo>
                  <a:lnTo>
                    <a:pt x="14602" y="39"/>
                  </a:lnTo>
                  <a:lnTo>
                    <a:pt x="14248" y="26"/>
                  </a:lnTo>
                  <a:lnTo>
                    <a:pt x="13894" y="13"/>
                  </a:lnTo>
                  <a:lnTo>
                    <a:pt x="135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129175" y="2149250"/>
              <a:ext cx="28175" cy="4750"/>
            </a:xfrm>
            <a:custGeom>
              <a:avLst/>
              <a:gdLst/>
              <a:ahLst/>
              <a:cxnLst/>
              <a:rect l="l" t="t" r="r" b="b"/>
              <a:pathLst>
                <a:path w="1127" h="190" extrusionOk="0">
                  <a:moveTo>
                    <a:pt x="545" y="0"/>
                  </a:moveTo>
                  <a:lnTo>
                    <a:pt x="292" y="13"/>
                  </a:ln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1" y="101"/>
                  </a:lnTo>
                  <a:lnTo>
                    <a:pt x="13" y="139"/>
                  </a:lnTo>
                  <a:lnTo>
                    <a:pt x="26" y="165"/>
                  </a:lnTo>
                  <a:lnTo>
                    <a:pt x="64" y="177"/>
                  </a:lnTo>
                  <a:lnTo>
                    <a:pt x="89" y="190"/>
                  </a:lnTo>
                  <a:lnTo>
                    <a:pt x="279" y="190"/>
                  </a:lnTo>
                  <a:lnTo>
                    <a:pt x="532" y="177"/>
                  </a:lnTo>
                  <a:lnTo>
                    <a:pt x="1038" y="190"/>
                  </a:lnTo>
                  <a:lnTo>
                    <a:pt x="1076" y="177"/>
                  </a:lnTo>
                  <a:lnTo>
                    <a:pt x="1102" y="165"/>
                  </a:lnTo>
                  <a:lnTo>
                    <a:pt x="1114" y="139"/>
                  </a:lnTo>
                  <a:lnTo>
                    <a:pt x="1127" y="101"/>
                  </a:lnTo>
                  <a:lnTo>
                    <a:pt x="1114" y="63"/>
                  </a:lnTo>
                  <a:lnTo>
                    <a:pt x="1102" y="38"/>
                  </a:lnTo>
                  <a:lnTo>
                    <a:pt x="1076" y="25"/>
                  </a:lnTo>
                  <a:lnTo>
                    <a:pt x="1038" y="1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132975" y="2176750"/>
              <a:ext cx="25650" cy="5100"/>
            </a:xfrm>
            <a:custGeom>
              <a:avLst/>
              <a:gdLst/>
              <a:ahLst/>
              <a:cxnLst/>
              <a:rect l="l" t="t" r="r" b="b"/>
              <a:pathLst>
                <a:path w="1026" h="204" extrusionOk="0">
                  <a:moveTo>
                    <a:pt x="51" y="1"/>
                  </a:moveTo>
                  <a:lnTo>
                    <a:pt x="26" y="26"/>
                  </a:lnTo>
                  <a:lnTo>
                    <a:pt x="13" y="51"/>
                  </a:lnTo>
                  <a:lnTo>
                    <a:pt x="1" y="89"/>
                  </a:lnTo>
                  <a:lnTo>
                    <a:pt x="13" y="115"/>
                  </a:lnTo>
                  <a:lnTo>
                    <a:pt x="26" y="153"/>
                  </a:lnTo>
                  <a:lnTo>
                    <a:pt x="51" y="165"/>
                  </a:lnTo>
                  <a:lnTo>
                    <a:pt x="89" y="178"/>
                  </a:lnTo>
                  <a:lnTo>
                    <a:pt x="266" y="178"/>
                  </a:lnTo>
                  <a:lnTo>
                    <a:pt x="494" y="191"/>
                  </a:lnTo>
                  <a:lnTo>
                    <a:pt x="937" y="203"/>
                  </a:lnTo>
                  <a:lnTo>
                    <a:pt x="975" y="191"/>
                  </a:lnTo>
                  <a:lnTo>
                    <a:pt x="1000" y="178"/>
                  </a:lnTo>
                  <a:lnTo>
                    <a:pt x="1013" y="140"/>
                  </a:lnTo>
                  <a:lnTo>
                    <a:pt x="1026" y="115"/>
                  </a:lnTo>
                  <a:lnTo>
                    <a:pt x="1013" y="77"/>
                  </a:lnTo>
                  <a:lnTo>
                    <a:pt x="1000" y="51"/>
                  </a:lnTo>
                  <a:lnTo>
                    <a:pt x="975" y="26"/>
                  </a:lnTo>
                  <a:lnTo>
                    <a:pt x="937" y="26"/>
                  </a:lnTo>
                  <a:lnTo>
                    <a:pt x="494" y="13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127600" y="2213125"/>
              <a:ext cx="26275" cy="6050"/>
            </a:xfrm>
            <a:custGeom>
              <a:avLst/>
              <a:gdLst/>
              <a:ahLst/>
              <a:cxnLst/>
              <a:rect l="l" t="t" r="r" b="b"/>
              <a:pathLst>
                <a:path w="1051" h="242" extrusionOk="0">
                  <a:moveTo>
                    <a:pt x="64" y="1"/>
                  </a:moveTo>
                  <a:lnTo>
                    <a:pt x="39" y="14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39" y="165"/>
                  </a:lnTo>
                  <a:lnTo>
                    <a:pt x="76" y="178"/>
                  </a:lnTo>
                  <a:lnTo>
                    <a:pt x="165" y="178"/>
                  </a:lnTo>
                  <a:lnTo>
                    <a:pt x="292" y="191"/>
                  </a:lnTo>
                  <a:lnTo>
                    <a:pt x="368" y="191"/>
                  </a:lnTo>
                  <a:lnTo>
                    <a:pt x="405" y="203"/>
                  </a:lnTo>
                  <a:lnTo>
                    <a:pt x="557" y="203"/>
                  </a:lnTo>
                  <a:lnTo>
                    <a:pt x="772" y="229"/>
                  </a:lnTo>
                  <a:lnTo>
                    <a:pt x="912" y="229"/>
                  </a:lnTo>
                  <a:lnTo>
                    <a:pt x="962" y="241"/>
                  </a:lnTo>
                  <a:lnTo>
                    <a:pt x="1000" y="229"/>
                  </a:lnTo>
                  <a:lnTo>
                    <a:pt x="1025" y="203"/>
                  </a:lnTo>
                  <a:lnTo>
                    <a:pt x="1038" y="178"/>
                  </a:lnTo>
                  <a:lnTo>
                    <a:pt x="1051" y="153"/>
                  </a:lnTo>
                  <a:lnTo>
                    <a:pt x="1038" y="115"/>
                  </a:lnTo>
                  <a:lnTo>
                    <a:pt x="1025" y="89"/>
                  </a:lnTo>
                  <a:lnTo>
                    <a:pt x="1000" y="64"/>
                  </a:lnTo>
                  <a:lnTo>
                    <a:pt x="962" y="64"/>
                  </a:lnTo>
                  <a:lnTo>
                    <a:pt x="924" y="51"/>
                  </a:lnTo>
                  <a:lnTo>
                    <a:pt x="772" y="51"/>
                  </a:lnTo>
                  <a:lnTo>
                    <a:pt x="557" y="26"/>
                  </a:lnTo>
                  <a:lnTo>
                    <a:pt x="405" y="26"/>
                  </a:lnTo>
                  <a:lnTo>
                    <a:pt x="368" y="14"/>
                  </a:lnTo>
                  <a:lnTo>
                    <a:pt x="203" y="1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298100" y="1374250"/>
              <a:ext cx="134450" cy="143950"/>
            </a:xfrm>
            <a:custGeom>
              <a:avLst/>
              <a:gdLst/>
              <a:ahLst/>
              <a:cxnLst/>
              <a:rect l="l" t="t" r="r" b="b"/>
              <a:pathLst>
                <a:path w="5378" h="5758" extrusionOk="0">
                  <a:moveTo>
                    <a:pt x="4925" y="841"/>
                  </a:moveTo>
                  <a:lnTo>
                    <a:pt x="4884" y="962"/>
                  </a:lnTo>
                  <a:lnTo>
                    <a:pt x="4796" y="1152"/>
                  </a:lnTo>
                  <a:lnTo>
                    <a:pt x="4707" y="1342"/>
                  </a:lnTo>
                  <a:lnTo>
                    <a:pt x="4505" y="1696"/>
                  </a:lnTo>
                  <a:lnTo>
                    <a:pt x="4290" y="2051"/>
                  </a:lnTo>
                  <a:lnTo>
                    <a:pt x="4049" y="2405"/>
                  </a:lnTo>
                  <a:lnTo>
                    <a:pt x="3796" y="2734"/>
                  </a:lnTo>
                  <a:lnTo>
                    <a:pt x="3796" y="2721"/>
                  </a:lnTo>
                  <a:lnTo>
                    <a:pt x="3771" y="2645"/>
                  </a:lnTo>
                  <a:lnTo>
                    <a:pt x="3730" y="2595"/>
                  </a:lnTo>
                  <a:lnTo>
                    <a:pt x="3730" y="2595"/>
                  </a:lnTo>
                  <a:lnTo>
                    <a:pt x="3822" y="2443"/>
                  </a:lnTo>
                  <a:lnTo>
                    <a:pt x="3986" y="2190"/>
                  </a:lnTo>
                  <a:lnTo>
                    <a:pt x="4302" y="1772"/>
                  </a:lnTo>
                  <a:lnTo>
                    <a:pt x="4619" y="1342"/>
                  </a:lnTo>
                  <a:lnTo>
                    <a:pt x="4783" y="1089"/>
                  </a:lnTo>
                  <a:lnTo>
                    <a:pt x="4925" y="841"/>
                  </a:lnTo>
                  <a:close/>
                  <a:moveTo>
                    <a:pt x="2768" y="3284"/>
                  </a:moveTo>
                  <a:lnTo>
                    <a:pt x="2530" y="3726"/>
                  </a:lnTo>
                  <a:lnTo>
                    <a:pt x="2530" y="3726"/>
                  </a:lnTo>
                  <a:lnTo>
                    <a:pt x="2506" y="3721"/>
                  </a:lnTo>
                  <a:lnTo>
                    <a:pt x="2442" y="3721"/>
                  </a:lnTo>
                  <a:lnTo>
                    <a:pt x="2379" y="3746"/>
                  </a:lnTo>
                  <a:lnTo>
                    <a:pt x="2101" y="3948"/>
                  </a:lnTo>
                  <a:lnTo>
                    <a:pt x="1835" y="4164"/>
                  </a:lnTo>
                  <a:lnTo>
                    <a:pt x="1785" y="4211"/>
                  </a:lnTo>
                  <a:lnTo>
                    <a:pt x="1772" y="4214"/>
                  </a:lnTo>
                  <a:lnTo>
                    <a:pt x="1607" y="4290"/>
                  </a:lnTo>
                  <a:lnTo>
                    <a:pt x="1522" y="4329"/>
                  </a:lnTo>
                  <a:lnTo>
                    <a:pt x="1522" y="4329"/>
                  </a:lnTo>
                  <a:lnTo>
                    <a:pt x="1506" y="4265"/>
                  </a:lnTo>
                  <a:lnTo>
                    <a:pt x="1506" y="4202"/>
                  </a:lnTo>
                  <a:lnTo>
                    <a:pt x="1519" y="4126"/>
                  </a:lnTo>
                  <a:lnTo>
                    <a:pt x="1544" y="4062"/>
                  </a:lnTo>
                  <a:lnTo>
                    <a:pt x="1582" y="3999"/>
                  </a:lnTo>
                  <a:lnTo>
                    <a:pt x="1671" y="3898"/>
                  </a:lnTo>
                  <a:lnTo>
                    <a:pt x="1784" y="3809"/>
                  </a:lnTo>
                  <a:lnTo>
                    <a:pt x="1936" y="3695"/>
                  </a:lnTo>
                  <a:lnTo>
                    <a:pt x="2101" y="3607"/>
                  </a:lnTo>
                  <a:lnTo>
                    <a:pt x="2430" y="3442"/>
                  </a:lnTo>
                  <a:lnTo>
                    <a:pt x="2768" y="3284"/>
                  </a:lnTo>
                  <a:close/>
                  <a:moveTo>
                    <a:pt x="4910" y="1"/>
                  </a:moveTo>
                  <a:lnTo>
                    <a:pt x="4872" y="13"/>
                  </a:lnTo>
                  <a:lnTo>
                    <a:pt x="4834" y="26"/>
                  </a:lnTo>
                  <a:lnTo>
                    <a:pt x="4796" y="64"/>
                  </a:lnTo>
                  <a:lnTo>
                    <a:pt x="4771" y="102"/>
                  </a:lnTo>
                  <a:lnTo>
                    <a:pt x="4758" y="140"/>
                  </a:lnTo>
                  <a:lnTo>
                    <a:pt x="4720" y="267"/>
                  </a:lnTo>
                  <a:lnTo>
                    <a:pt x="4682" y="393"/>
                  </a:lnTo>
                  <a:lnTo>
                    <a:pt x="4581" y="633"/>
                  </a:lnTo>
                  <a:lnTo>
                    <a:pt x="4454" y="861"/>
                  </a:lnTo>
                  <a:lnTo>
                    <a:pt x="4315" y="1076"/>
                  </a:lnTo>
                  <a:lnTo>
                    <a:pt x="4163" y="1291"/>
                  </a:lnTo>
                  <a:lnTo>
                    <a:pt x="4011" y="1494"/>
                  </a:lnTo>
                  <a:lnTo>
                    <a:pt x="3695" y="1911"/>
                  </a:lnTo>
                  <a:lnTo>
                    <a:pt x="3518" y="2152"/>
                  </a:lnTo>
                  <a:lnTo>
                    <a:pt x="3366" y="2405"/>
                  </a:lnTo>
                  <a:lnTo>
                    <a:pt x="3227" y="2671"/>
                  </a:lnTo>
                  <a:lnTo>
                    <a:pt x="3224" y="2676"/>
                  </a:lnTo>
                  <a:lnTo>
                    <a:pt x="3202" y="2671"/>
                  </a:lnTo>
                  <a:lnTo>
                    <a:pt x="3138" y="2683"/>
                  </a:lnTo>
                  <a:lnTo>
                    <a:pt x="2607" y="2911"/>
                  </a:lnTo>
                  <a:lnTo>
                    <a:pt x="2101" y="3151"/>
                  </a:lnTo>
                  <a:lnTo>
                    <a:pt x="1886" y="3265"/>
                  </a:lnTo>
                  <a:lnTo>
                    <a:pt x="1683" y="3379"/>
                  </a:lnTo>
                  <a:lnTo>
                    <a:pt x="1582" y="3442"/>
                  </a:lnTo>
                  <a:lnTo>
                    <a:pt x="1493" y="3518"/>
                  </a:lnTo>
                  <a:lnTo>
                    <a:pt x="1405" y="3607"/>
                  </a:lnTo>
                  <a:lnTo>
                    <a:pt x="1316" y="3683"/>
                  </a:lnTo>
                  <a:lnTo>
                    <a:pt x="1253" y="3771"/>
                  </a:lnTo>
                  <a:lnTo>
                    <a:pt x="1202" y="3873"/>
                  </a:lnTo>
                  <a:lnTo>
                    <a:pt x="1152" y="3974"/>
                  </a:lnTo>
                  <a:lnTo>
                    <a:pt x="1127" y="4075"/>
                  </a:lnTo>
                  <a:lnTo>
                    <a:pt x="1114" y="4176"/>
                  </a:lnTo>
                  <a:lnTo>
                    <a:pt x="1101" y="4277"/>
                  </a:lnTo>
                  <a:lnTo>
                    <a:pt x="1114" y="4391"/>
                  </a:lnTo>
                  <a:lnTo>
                    <a:pt x="1152" y="4493"/>
                  </a:lnTo>
                  <a:lnTo>
                    <a:pt x="1171" y="4543"/>
                  </a:lnTo>
                  <a:lnTo>
                    <a:pt x="962" y="4543"/>
                  </a:lnTo>
                  <a:lnTo>
                    <a:pt x="886" y="4530"/>
                  </a:lnTo>
                  <a:lnTo>
                    <a:pt x="810" y="4505"/>
                  </a:lnTo>
                  <a:lnTo>
                    <a:pt x="734" y="4480"/>
                  </a:lnTo>
                  <a:lnTo>
                    <a:pt x="658" y="4442"/>
                  </a:lnTo>
                  <a:lnTo>
                    <a:pt x="595" y="4404"/>
                  </a:lnTo>
                  <a:lnTo>
                    <a:pt x="532" y="4341"/>
                  </a:lnTo>
                  <a:lnTo>
                    <a:pt x="494" y="4315"/>
                  </a:lnTo>
                  <a:lnTo>
                    <a:pt x="456" y="4303"/>
                  </a:lnTo>
                  <a:lnTo>
                    <a:pt x="393" y="4290"/>
                  </a:lnTo>
                  <a:lnTo>
                    <a:pt x="329" y="4303"/>
                  </a:lnTo>
                  <a:lnTo>
                    <a:pt x="266" y="4328"/>
                  </a:lnTo>
                  <a:lnTo>
                    <a:pt x="216" y="4379"/>
                  </a:lnTo>
                  <a:lnTo>
                    <a:pt x="140" y="4379"/>
                  </a:lnTo>
                  <a:lnTo>
                    <a:pt x="76" y="4417"/>
                  </a:lnTo>
                  <a:lnTo>
                    <a:pt x="26" y="4480"/>
                  </a:lnTo>
                  <a:lnTo>
                    <a:pt x="0" y="4543"/>
                  </a:lnTo>
                  <a:lnTo>
                    <a:pt x="0" y="4619"/>
                  </a:lnTo>
                  <a:lnTo>
                    <a:pt x="13" y="4657"/>
                  </a:lnTo>
                  <a:lnTo>
                    <a:pt x="26" y="4695"/>
                  </a:lnTo>
                  <a:lnTo>
                    <a:pt x="51" y="4733"/>
                  </a:lnTo>
                  <a:lnTo>
                    <a:pt x="89" y="4758"/>
                  </a:lnTo>
                  <a:lnTo>
                    <a:pt x="329" y="4910"/>
                  </a:lnTo>
                  <a:lnTo>
                    <a:pt x="524" y="5012"/>
                  </a:lnTo>
                  <a:lnTo>
                    <a:pt x="633" y="5113"/>
                  </a:lnTo>
                  <a:lnTo>
                    <a:pt x="810" y="5264"/>
                  </a:lnTo>
                  <a:lnTo>
                    <a:pt x="1000" y="5404"/>
                  </a:lnTo>
                  <a:lnTo>
                    <a:pt x="1190" y="5530"/>
                  </a:lnTo>
                  <a:lnTo>
                    <a:pt x="1392" y="5644"/>
                  </a:lnTo>
                  <a:lnTo>
                    <a:pt x="1506" y="5682"/>
                  </a:lnTo>
                  <a:lnTo>
                    <a:pt x="1607" y="5720"/>
                  </a:lnTo>
                  <a:lnTo>
                    <a:pt x="1721" y="5745"/>
                  </a:lnTo>
                  <a:lnTo>
                    <a:pt x="1835" y="5758"/>
                  </a:lnTo>
                  <a:lnTo>
                    <a:pt x="1936" y="5758"/>
                  </a:lnTo>
                  <a:lnTo>
                    <a:pt x="2050" y="5745"/>
                  </a:lnTo>
                  <a:lnTo>
                    <a:pt x="2151" y="5707"/>
                  </a:lnTo>
                  <a:lnTo>
                    <a:pt x="2253" y="5669"/>
                  </a:lnTo>
                  <a:lnTo>
                    <a:pt x="2354" y="5619"/>
                  </a:lnTo>
                  <a:lnTo>
                    <a:pt x="2442" y="5555"/>
                  </a:lnTo>
                  <a:lnTo>
                    <a:pt x="2506" y="5492"/>
                  </a:lnTo>
                  <a:lnTo>
                    <a:pt x="2569" y="5429"/>
                  </a:lnTo>
                  <a:lnTo>
                    <a:pt x="2683" y="5277"/>
                  </a:lnTo>
                  <a:lnTo>
                    <a:pt x="2771" y="5125"/>
                  </a:lnTo>
                  <a:lnTo>
                    <a:pt x="2860" y="4961"/>
                  </a:lnTo>
                  <a:lnTo>
                    <a:pt x="3037" y="4568"/>
                  </a:lnTo>
                  <a:lnTo>
                    <a:pt x="3138" y="4379"/>
                  </a:lnTo>
                  <a:lnTo>
                    <a:pt x="3240" y="4189"/>
                  </a:lnTo>
                  <a:lnTo>
                    <a:pt x="3366" y="3986"/>
                  </a:lnTo>
                  <a:lnTo>
                    <a:pt x="3505" y="3797"/>
                  </a:lnTo>
                  <a:lnTo>
                    <a:pt x="3784" y="3417"/>
                  </a:lnTo>
                  <a:lnTo>
                    <a:pt x="4075" y="3037"/>
                  </a:lnTo>
                  <a:lnTo>
                    <a:pt x="4353" y="2658"/>
                  </a:lnTo>
                  <a:lnTo>
                    <a:pt x="4631" y="2266"/>
                  </a:lnTo>
                  <a:lnTo>
                    <a:pt x="4884" y="1873"/>
                  </a:lnTo>
                  <a:lnTo>
                    <a:pt x="5011" y="1633"/>
                  </a:lnTo>
                  <a:lnTo>
                    <a:pt x="5137" y="1393"/>
                  </a:lnTo>
                  <a:lnTo>
                    <a:pt x="5251" y="1140"/>
                  </a:lnTo>
                  <a:lnTo>
                    <a:pt x="5340" y="874"/>
                  </a:lnTo>
                  <a:lnTo>
                    <a:pt x="5365" y="760"/>
                  </a:lnTo>
                  <a:lnTo>
                    <a:pt x="5378" y="633"/>
                  </a:lnTo>
                  <a:lnTo>
                    <a:pt x="5365" y="507"/>
                  </a:lnTo>
                  <a:lnTo>
                    <a:pt x="5353" y="393"/>
                  </a:lnTo>
                  <a:lnTo>
                    <a:pt x="5302" y="279"/>
                  </a:lnTo>
                  <a:lnTo>
                    <a:pt x="5239" y="178"/>
                  </a:lnTo>
                  <a:lnTo>
                    <a:pt x="5163" y="89"/>
                  </a:lnTo>
                  <a:lnTo>
                    <a:pt x="5112" y="51"/>
                  </a:lnTo>
                  <a:lnTo>
                    <a:pt x="5049" y="26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"/>
          <p:cNvSpPr/>
          <p:nvPr/>
        </p:nvSpPr>
        <p:spPr>
          <a:xfrm>
            <a:off x="-9941" y="4443524"/>
            <a:ext cx="381730" cy="6983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23064" y="4445241"/>
            <a:ext cx="3485045" cy="69664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"/>
          <p:cNvSpPr txBox="1"/>
          <p:nvPr/>
        </p:nvSpPr>
        <p:spPr>
          <a:xfrm>
            <a:off x="230012" y="2383418"/>
            <a:ext cx="321173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i="0" u="none" strike="noStrike" cap="none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Enfocada a proyectos </a:t>
            </a:r>
            <a:r>
              <a:rPr lang="es-ES" sz="1800" b="1" i="0" u="none" strike="noStrike" cap="none" dirty="0" err="1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1800" b="1" i="0" u="none" strike="noStrike" cap="none" dirty="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s-ES" sz="18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Protección  y restauración de sabanas</a:t>
            </a:r>
            <a:endParaRPr lang="es-ES" sz="1800" b="1" i="0" u="none" strike="noStrike" cap="none" dirty="0">
              <a:solidFill>
                <a:schemeClr val="accent1"/>
              </a:solidFill>
              <a:latin typeface="Avenir"/>
              <a:ea typeface="Avenir"/>
              <a:cs typeface="Avenir"/>
            </a:endParaRPr>
          </a:p>
        </p:txBody>
      </p:sp>
      <p:pic>
        <p:nvPicPr>
          <p:cNvPr id="321" name="Imagen 3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" y="4568895"/>
            <a:ext cx="3261997" cy="459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"/>
          <p:cNvSpPr/>
          <p:nvPr/>
        </p:nvSpPr>
        <p:spPr>
          <a:xfrm>
            <a:off x="5993702" y="1712765"/>
            <a:ext cx="2698246" cy="3444643"/>
          </a:xfrm>
          <a:prstGeom prst="rect">
            <a:avLst/>
          </a:prstGeom>
          <a:solidFill>
            <a:srgbClr val="BFFE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"/>
          <p:cNvSpPr/>
          <p:nvPr/>
        </p:nvSpPr>
        <p:spPr>
          <a:xfrm>
            <a:off x="3210177" y="1698857"/>
            <a:ext cx="2698246" cy="3444643"/>
          </a:xfrm>
          <a:prstGeom prst="rect">
            <a:avLst/>
          </a:prstGeom>
          <a:solidFill>
            <a:srgbClr val="D7EA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416675" y="1698857"/>
            <a:ext cx="2698246" cy="3444643"/>
          </a:xfrm>
          <a:prstGeom prst="rect">
            <a:avLst/>
          </a:prstGeom>
          <a:solidFill>
            <a:srgbClr val="FFF1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"/>
          <p:cNvSpPr/>
          <p:nvPr/>
        </p:nvSpPr>
        <p:spPr>
          <a:xfrm>
            <a:off x="-5242" y="93222"/>
            <a:ext cx="5466242" cy="454288"/>
          </a:xfrm>
          <a:prstGeom prst="roundRect">
            <a:avLst>
              <a:gd name="adj" fmla="val 50000"/>
            </a:avLst>
          </a:prstGeom>
          <a:solidFill>
            <a:srgbClr val="050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"/>
          <p:cNvGrpSpPr/>
          <p:nvPr/>
        </p:nvGrpSpPr>
        <p:grpSpPr>
          <a:xfrm>
            <a:off x="6205522" y="2810068"/>
            <a:ext cx="1809600" cy="144300"/>
            <a:chOff x="5697725" y="4578225"/>
            <a:chExt cx="1809600" cy="144300"/>
          </a:xfrm>
        </p:grpSpPr>
        <p:sp>
          <p:nvSpPr>
            <p:cNvPr id="330" name="Google Shape;330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"/>
          <p:cNvGrpSpPr/>
          <p:nvPr/>
        </p:nvGrpSpPr>
        <p:grpSpPr>
          <a:xfrm>
            <a:off x="600322" y="2811830"/>
            <a:ext cx="1809600" cy="144300"/>
            <a:chOff x="5697725" y="2014600"/>
            <a:chExt cx="1809600" cy="144300"/>
          </a:xfrm>
        </p:grpSpPr>
        <p:sp>
          <p:nvSpPr>
            <p:cNvPr id="333" name="Google Shape;333;p2"/>
            <p:cNvSpPr/>
            <p:nvPr/>
          </p:nvSpPr>
          <p:spPr>
            <a:xfrm>
              <a:off x="5697725" y="2014600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530375" y="2014600"/>
              <a:ext cx="144300" cy="144300"/>
            </a:xfrm>
            <a:prstGeom prst="ellipse">
              <a:avLst/>
            </a:prstGeom>
            <a:solidFill>
              <a:srgbClr val="DE9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"/>
          <p:cNvGrpSpPr/>
          <p:nvPr/>
        </p:nvGrpSpPr>
        <p:grpSpPr>
          <a:xfrm>
            <a:off x="6095710" y="1805768"/>
            <a:ext cx="2624412" cy="1242350"/>
            <a:chOff x="457188" y="3573925"/>
            <a:chExt cx="2624412" cy="1242350"/>
          </a:xfrm>
        </p:grpSpPr>
        <p:sp>
          <p:nvSpPr>
            <p:cNvPr id="336" name="Google Shape;336;p2"/>
            <p:cNvSpPr txBox="1"/>
            <p:nvPr/>
          </p:nvSpPr>
          <p:spPr>
            <a:xfrm>
              <a:off x="457199" y="3573925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Avenir"/>
                  <a:ea typeface="Avenir"/>
                  <a:cs typeface="Avenir"/>
                  <a:sym typeface="Avenir"/>
                </a:rPr>
                <a:t>Equidad</a:t>
              </a:r>
              <a:endParaRPr sz="1800" b="1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"/>
            <p:cNvSpPr txBox="1"/>
            <p:nvPr/>
          </p:nvSpPr>
          <p:spPr>
            <a:xfrm>
              <a:off x="457188" y="3966325"/>
              <a:ext cx="202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Distribución concertada y equitativa de los beneficios</a:t>
              </a:r>
              <a:endParaRPr sz="13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"/>
            <p:cNvSpPr txBox="1"/>
            <p:nvPr/>
          </p:nvSpPr>
          <p:spPr>
            <a:xfrm>
              <a:off x="2376600" y="4484475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 i="0" u="none" strike="noStrike" cap="none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39" name="Google Shape;339;p2"/>
          <p:cNvGrpSpPr/>
          <p:nvPr/>
        </p:nvGrpSpPr>
        <p:grpSpPr>
          <a:xfrm>
            <a:off x="490508" y="1799249"/>
            <a:ext cx="2624414" cy="1250631"/>
            <a:chOff x="457186" y="1002019"/>
            <a:chExt cx="2624414" cy="1250631"/>
          </a:xfrm>
        </p:grpSpPr>
        <p:sp>
          <p:nvSpPr>
            <p:cNvPr id="340" name="Google Shape;340;p2"/>
            <p:cNvSpPr txBox="1"/>
            <p:nvPr/>
          </p:nvSpPr>
          <p:spPr>
            <a:xfrm>
              <a:off x="457186" y="1002019"/>
              <a:ext cx="2624413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DE9703"/>
                  </a:solidFill>
                  <a:latin typeface="Avenir"/>
                  <a:ea typeface="Avenir"/>
                  <a:cs typeface="Avenir"/>
                  <a:sym typeface="Avenir"/>
                </a:rPr>
                <a:t>Eficacia</a:t>
              </a:r>
              <a:endParaRPr sz="1800" b="1" i="0" u="none" strike="noStrike" cap="none">
                <a:solidFill>
                  <a:srgbClr val="DE970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"/>
            <p:cNvSpPr txBox="1"/>
            <p:nvPr/>
          </p:nvSpPr>
          <p:spPr>
            <a:xfrm>
              <a:off x="457187" y="1399175"/>
              <a:ext cx="2316158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Cumplimiento de los objetivos y metas establecidas</a:t>
              </a:r>
              <a:endParaRPr sz="13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"/>
            <p:cNvSpPr txBox="1"/>
            <p:nvPr/>
          </p:nvSpPr>
          <p:spPr>
            <a:xfrm>
              <a:off x="2376600" y="1920850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rgbClr val="DE9703"/>
                  </a:solidFill>
                  <a:latin typeface="Avenir"/>
                  <a:ea typeface="Avenir"/>
                  <a:cs typeface="Avenir"/>
                  <a:sym typeface="Avenir"/>
                </a:rPr>
                <a:t>50 %</a:t>
              </a:r>
              <a:endParaRPr sz="1600" b="1" i="0" u="none" strike="noStrike" cap="none">
                <a:solidFill>
                  <a:srgbClr val="DE970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43" name="Google Shape;343;p2"/>
          <p:cNvGrpSpPr/>
          <p:nvPr/>
        </p:nvGrpSpPr>
        <p:grpSpPr>
          <a:xfrm>
            <a:off x="3402922" y="2810068"/>
            <a:ext cx="1809600" cy="144300"/>
            <a:chOff x="5697725" y="4578225"/>
            <a:chExt cx="1809600" cy="144300"/>
          </a:xfrm>
        </p:grpSpPr>
        <p:sp>
          <p:nvSpPr>
            <p:cNvPr id="344" name="Google Shape;344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>
            <a:off x="3293109" y="1796267"/>
            <a:ext cx="2624413" cy="1251851"/>
            <a:chOff x="457187" y="2235737"/>
            <a:chExt cx="2624413" cy="1251851"/>
          </a:xfrm>
        </p:grpSpPr>
        <p:sp>
          <p:nvSpPr>
            <p:cNvPr id="347" name="Google Shape;347;p2"/>
            <p:cNvSpPr txBox="1"/>
            <p:nvPr/>
          </p:nvSpPr>
          <p:spPr>
            <a:xfrm>
              <a:off x="457208" y="2235737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0672E5"/>
                  </a:solidFill>
                  <a:latin typeface="Avenir"/>
                  <a:ea typeface="Avenir"/>
                  <a:cs typeface="Avenir"/>
                  <a:sym typeface="Avenir"/>
                </a:rPr>
                <a:t>Eficiencia</a:t>
              </a:r>
              <a:endParaRPr sz="1800" b="1" i="0" u="none" strike="noStrike" cap="none">
                <a:solidFill>
                  <a:srgbClr val="0672E5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"/>
            <p:cNvSpPr txBox="1"/>
            <p:nvPr/>
          </p:nvSpPr>
          <p:spPr>
            <a:xfrm>
              <a:off x="457187" y="2637638"/>
              <a:ext cx="2624413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3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Manejo y distribución de recursos técnicos, humanos y financieros</a:t>
              </a:r>
              <a:endParaRPr sz="13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"/>
            <p:cNvSpPr txBox="1"/>
            <p:nvPr/>
          </p:nvSpPr>
          <p:spPr>
            <a:xfrm>
              <a:off x="2376600" y="3155788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accent5"/>
                  </a:solidFill>
                  <a:latin typeface="Avenir"/>
                  <a:ea typeface="Avenir"/>
                  <a:cs typeface="Avenir"/>
                  <a:sym typeface="Avenir"/>
                </a:rPr>
                <a:t>25 %</a:t>
              </a:r>
              <a:endParaRPr sz="1600" b="1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50" name="Google Shape;350;p2"/>
          <p:cNvGrpSpPr/>
          <p:nvPr/>
        </p:nvGrpSpPr>
        <p:grpSpPr>
          <a:xfrm>
            <a:off x="497422" y="3161118"/>
            <a:ext cx="8222700" cy="1966274"/>
            <a:chOff x="485025" y="2799096"/>
            <a:chExt cx="8222700" cy="1966274"/>
          </a:xfrm>
        </p:grpSpPr>
        <p:grpSp>
          <p:nvGrpSpPr>
            <p:cNvPr id="351" name="Google Shape;351;p2"/>
            <p:cNvGrpSpPr/>
            <p:nvPr/>
          </p:nvGrpSpPr>
          <p:grpSpPr>
            <a:xfrm>
              <a:off x="3459371" y="2799096"/>
              <a:ext cx="1630059" cy="1870660"/>
              <a:chOff x="4015625" y="3071500"/>
              <a:chExt cx="2096000" cy="2405375"/>
            </a:xfrm>
          </p:grpSpPr>
          <p:sp>
            <p:nvSpPr>
              <p:cNvPr id="352" name="Google Shape;352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extrusionOk="0">
                    <a:moveTo>
                      <a:pt x="17078" y="0"/>
                    </a:moveTo>
                    <a:lnTo>
                      <a:pt x="16728" y="11"/>
                    </a:lnTo>
                    <a:lnTo>
                      <a:pt x="16367" y="32"/>
                    </a:lnTo>
                    <a:lnTo>
                      <a:pt x="16006" y="64"/>
                    </a:lnTo>
                    <a:lnTo>
                      <a:pt x="15645" y="96"/>
                    </a:lnTo>
                    <a:lnTo>
                      <a:pt x="15263" y="149"/>
                    </a:lnTo>
                    <a:lnTo>
                      <a:pt x="14892" y="212"/>
                    </a:lnTo>
                    <a:lnTo>
                      <a:pt x="14510" y="287"/>
                    </a:lnTo>
                    <a:lnTo>
                      <a:pt x="14117" y="372"/>
                    </a:lnTo>
                    <a:lnTo>
                      <a:pt x="13724" y="467"/>
                    </a:lnTo>
                    <a:lnTo>
                      <a:pt x="13321" y="573"/>
                    </a:lnTo>
                    <a:lnTo>
                      <a:pt x="12918" y="701"/>
                    </a:lnTo>
                    <a:lnTo>
                      <a:pt x="12514" y="839"/>
                    </a:lnTo>
                    <a:lnTo>
                      <a:pt x="12100" y="987"/>
                    </a:lnTo>
                    <a:lnTo>
                      <a:pt x="11761" y="1125"/>
                    </a:lnTo>
                    <a:lnTo>
                      <a:pt x="11432" y="1263"/>
                    </a:lnTo>
                    <a:lnTo>
                      <a:pt x="11113" y="1401"/>
                    </a:lnTo>
                    <a:lnTo>
                      <a:pt x="10805" y="1550"/>
                    </a:lnTo>
                    <a:lnTo>
                      <a:pt x="10498" y="1709"/>
                    </a:lnTo>
                    <a:lnTo>
                      <a:pt x="10200" y="1868"/>
                    </a:lnTo>
                    <a:lnTo>
                      <a:pt x="9914" y="2027"/>
                    </a:lnTo>
                    <a:lnTo>
                      <a:pt x="9627" y="2197"/>
                    </a:lnTo>
                    <a:lnTo>
                      <a:pt x="9362" y="2378"/>
                    </a:lnTo>
                    <a:lnTo>
                      <a:pt x="9097" y="2558"/>
                    </a:lnTo>
                    <a:lnTo>
                      <a:pt x="8842" y="2738"/>
                    </a:lnTo>
                    <a:lnTo>
                      <a:pt x="8587" y="2930"/>
                    </a:lnTo>
                    <a:lnTo>
                      <a:pt x="8343" y="3121"/>
                    </a:lnTo>
                    <a:lnTo>
                      <a:pt x="8110" y="3322"/>
                    </a:lnTo>
                    <a:lnTo>
                      <a:pt x="7887" y="3524"/>
                    </a:lnTo>
                    <a:lnTo>
                      <a:pt x="7664" y="3726"/>
                    </a:lnTo>
                    <a:lnTo>
                      <a:pt x="7451" y="3938"/>
                    </a:lnTo>
                    <a:lnTo>
                      <a:pt x="7239" y="4150"/>
                    </a:lnTo>
                    <a:lnTo>
                      <a:pt x="7038" y="4373"/>
                    </a:lnTo>
                    <a:lnTo>
                      <a:pt x="6846" y="4596"/>
                    </a:lnTo>
                    <a:lnTo>
                      <a:pt x="6666" y="4819"/>
                    </a:lnTo>
                    <a:lnTo>
                      <a:pt x="6486" y="5052"/>
                    </a:lnTo>
                    <a:lnTo>
                      <a:pt x="6305" y="5286"/>
                    </a:lnTo>
                    <a:lnTo>
                      <a:pt x="6135" y="5530"/>
                    </a:lnTo>
                    <a:lnTo>
                      <a:pt x="5976" y="5774"/>
                    </a:lnTo>
                    <a:lnTo>
                      <a:pt x="5817" y="6018"/>
                    </a:lnTo>
                    <a:lnTo>
                      <a:pt x="5668" y="6262"/>
                    </a:lnTo>
                    <a:lnTo>
                      <a:pt x="5530" y="6517"/>
                    </a:lnTo>
                    <a:lnTo>
                      <a:pt x="5392" y="6782"/>
                    </a:lnTo>
                    <a:lnTo>
                      <a:pt x="5254" y="7037"/>
                    </a:lnTo>
                    <a:lnTo>
                      <a:pt x="5010" y="7568"/>
                    </a:lnTo>
                    <a:lnTo>
                      <a:pt x="4777" y="8109"/>
                    </a:lnTo>
                    <a:lnTo>
                      <a:pt x="4564" y="8672"/>
                    </a:lnTo>
                    <a:lnTo>
                      <a:pt x="4373" y="9234"/>
                    </a:lnTo>
                    <a:lnTo>
                      <a:pt x="4204" y="9818"/>
                    </a:lnTo>
                    <a:lnTo>
                      <a:pt x="4044" y="10402"/>
                    </a:lnTo>
                    <a:lnTo>
                      <a:pt x="3906" y="11007"/>
                    </a:lnTo>
                    <a:lnTo>
                      <a:pt x="3779" y="11612"/>
                    </a:lnTo>
                    <a:lnTo>
                      <a:pt x="3673" y="12238"/>
                    </a:lnTo>
                    <a:lnTo>
                      <a:pt x="3577" y="12864"/>
                    </a:lnTo>
                    <a:lnTo>
                      <a:pt x="3492" y="13501"/>
                    </a:lnTo>
                    <a:lnTo>
                      <a:pt x="3418" y="14138"/>
                    </a:lnTo>
                    <a:lnTo>
                      <a:pt x="3365" y="14785"/>
                    </a:lnTo>
                    <a:lnTo>
                      <a:pt x="3312" y="15443"/>
                    </a:lnTo>
                    <a:lnTo>
                      <a:pt x="3270" y="16101"/>
                    </a:lnTo>
                    <a:lnTo>
                      <a:pt x="3238" y="16770"/>
                    </a:lnTo>
                    <a:lnTo>
                      <a:pt x="3217" y="17439"/>
                    </a:lnTo>
                    <a:lnTo>
                      <a:pt x="3195" y="18224"/>
                    </a:lnTo>
                    <a:lnTo>
                      <a:pt x="3185" y="19010"/>
                    </a:lnTo>
                    <a:lnTo>
                      <a:pt x="3163" y="19806"/>
                    </a:lnTo>
                    <a:lnTo>
                      <a:pt x="3142" y="20198"/>
                    </a:lnTo>
                    <a:lnTo>
                      <a:pt x="3100" y="20591"/>
                    </a:lnTo>
                    <a:lnTo>
                      <a:pt x="3057" y="20973"/>
                    </a:lnTo>
                    <a:lnTo>
                      <a:pt x="3004" y="21355"/>
                    </a:lnTo>
                    <a:lnTo>
                      <a:pt x="2930" y="21727"/>
                    </a:lnTo>
                    <a:lnTo>
                      <a:pt x="2834" y="22098"/>
                    </a:lnTo>
                    <a:lnTo>
                      <a:pt x="2718" y="22459"/>
                    </a:lnTo>
                    <a:lnTo>
                      <a:pt x="2654" y="22640"/>
                    </a:lnTo>
                    <a:lnTo>
                      <a:pt x="2580" y="22820"/>
                    </a:lnTo>
                    <a:lnTo>
                      <a:pt x="2495" y="22990"/>
                    </a:lnTo>
                    <a:lnTo>
                      <a:pt x="2410" y="23160"/>
                    </a:lnTo>
                    <a:lnTo>
                      <a:pt x="2325" y="23329"/>
                    </a:lnTo>
                    <a:lnTo>
                      <a:pt x="2219" y="23499"/>
                    </a:lnTo>
                    <a:lnTo>
                      <a:pt x="2113" y="23658"/>
                    </a:lnTo>
                    <a:lnTo>
                      <a:pt x="1996" y="23818"/>
                    </a:lnTo>
                    <a:lnTo>
                      <a:pt x="1752" y="24136"/>
                    </a:lnTo>
                    <a:lnTo>
                      <a:pt x="1497" y="24444"/>
                    </a:lnTo>
                    <a:lnTo>
                      <a:pt x="1242" y="24741"/>
                    </a:lnTo>
                    <a:lnTo>
                      <a:pt x="998" y="25049"/>
                    </a:lnTo>
                    <a:lnTo>
                      <a:pt x="754" y="25367"/>
                    </a:lnTo>
                    <a:lnTo>
                      <a:pt x="648" y="25527"/>
                    </a:lnTo>
                    <a:lnTo>
                      <a:pt x="542" y="25696"/>
                    </a:lnTo>
                    <a:lnTo>
                      <a:pt x="446" y="25866"/>
                    </a:lnTo>
                    <a:lnTo>
                      <a:pt x="351" y="26036"/>
                    </a:lnTo>
                    <a:lnTo>
                      <a:pt x="266" y="26248"/>
                    </a:lnTo>
                    <a:lnTo>
                      <a:pt x="192" y="26461"/>
                    </a:lnTo>
                    <a:lnTo>
                      <a:pt x="128" y="26673"/>
                    </a:lnTo>
                    <a:lnTo>
                      <a:pt x="75" y="26896"/>
                    </a:lnTo>
                    <a:lnTo>
                      <a:pt x="43" y="27119"/>
                    </a:lnTo>
                    <a:lnTo>
                      <a:pt x="11" y="27341"/>
                    </a:lnTo>
                    <a:lnTo>
                      <a:pt x="1" y="27564"/>
                    </a:lnTo>
                    <a:lnTo>
                      <a:pt x="1" y="27787"/>
                    </a:lnTo>
                    <a:lnTo>
                      <a:pt x="1" y="28021"/>
                    </a:lnTo>
                    <a:lnTo>
                      <a:pt x="22" y="28244"/>
                    </a:lnTo>
                    <a:lnTo>
                      <a:pt x="43" y="28477"/>
                    </a:lnTo>
                    <a:lnTo>
                      <a:pt x="75" y="28700"/>
                    </a:lnTo>
                    <a:lnTo>
                      <a:pt x="117" y="28923"/>
                    </a:lnTo>
                    <a:lnTo>
                      <a:pt x="170" y="29156"/>
                    </a:lnTo>
                    <a:lnTo>
                      <a:pt x="223" y="29369"/>
                    </a:lnTo>
                    <a:lnTo>
                      <a:pt x="287" y="29592"/>
                    </a:lnTo>
                    <a:lnTo>
                      <a:pt x="425" y="30006"/>
                    </a:lnTo>
                    <a:lnTo>
                      <a:pt x="499" y="30207"/>
                    </a:lnTo>
                    <a:lnTo>
                      <a:pt x="584" y="30409"/>
                    </a:lnTo>
                    <a:lnTo>
                      <a:pt x="669" y="30600"/>
                    </a:lnTo>
                    <a:lnTo>
                      <a:pt x="765" y="30791"/>
                    </a:lnTo>
                    <a:lnTo>
                      <a:pt x="871" y="30982"/>
                    </a:lnTo>
                    <a:lnTo>
                      <a:pt x="977" y="31173"/>
                    </a:lnTo>
                    <a:lnTo>
                      <a:pt x="1094" y="31354"/>
                    </a:lnTo>
                    <a:lnTo>
                      <a:pt x="1221" y="31523"/>
                    </a:lnTo>
                    <a:lnTo>
                      <a:pt x="1348" y="31693"/>
                    </a:lnTo>
                    <a:lnTo>
                      <a:pt x="1486" y="31852"/>
                    </a:lnTo>
                    <a:lnTo>
                      <a:pt x="1635" y="32012"/>
                    </a:lnTo>
                    <a:lnTo>
                      <a:pt x="1794" y="32160"/>
                    </a:lnTo>
                    <a:lnTo>
                      <a:pt x="1953" y="32298"/>
                    </a:lnTo>
                    <a:lnTo>
                      <a:pt x="2123" y="32426"/>
                    </a:lnTo>
                    <a:lnTo>
                      <a:pt x="2304" y="32542"/>
                    </a:lnTo>
                    <a:lnTo>
                      <a:pt x="2495" y="32648"/>
                    </a:lnTo>
                    <a:lnTo>
                      <a:pt x="2686" y="32744"/>
                    </a:lnTo>
                    <a:lnTo>
                      <a:pt x="2888" y="32829"/>
                    </a:lnTo>
                    <a:lnTo>
                      <a:pt x="3089" y="32893"/>
                    </a:lnTo>
                    <a:lnTo>
                      <a:pt x="3301" y="32946"/>
                    </a:lnTo>
                    <a:lnTo>
                      <a:pt x="3514" y="32988"/>
                    </a:lnTo>
                    <a:lnTo>
                      <a:pt x="3726" y="33020"/>
                    </a:lnTo>
                    <a:lnTo>
                      <a:pt x="3938" y="33031"/>
                    </a:lnTo>
                    <a:lnTo>
                      <a:pt x="4151" y="33020"/>
                    </a:lnTo>
                    <a:lnTo>
                      <a:pt x="4363" y="32999"/>
                    </a:lnTo>
                    <a:lnTo>
                      <a:pt x="4575" y="32967"/>
                    </a:lnTo>
                    <a:lnTo>
                      <a:pt x="4777" y="32903"/>
                    </a:lnTo>
                    <a:lnTo>
                      <a:pt x="4978" y="32839"/>
                    </a:lnTo>
                    <a:lnTo>
                      <a:pt x="5169" y="32744"/>
                    </a:lnTo>
                    <a:lnTo>
                      <a:pt x="5350" y="32638"/>
                    </a:lnTo>
                    <a:lnTo>
                      <a:pt x="5350" y="32755"/>
                    </a:lnTo>
                    <a:lnTo>
                      <a:pt x="5361" y="32871"/>
                    </a:lnTo>
                    <a:lnTo>
                      <a:pt x="5371" y="32988"/>
                    </a:lnTo>
                    <a:lnTo>
                      <a:pt x="5392" y="33105"/>
                    </a:lnTo>
                    <a:lnTo>
                      <a:pt x="5445" y="33328"/>
                    </a:lnTo>
                    <a:lnTo>
                      <a:pt x="5530" y="33551"/>
                    </a:lnTo>
                    <a:lnTo>
                      <a:pt x="5626" y="33752"/>
                    </a:lnTo>
                    <a:lnTo>
                      <a:pt x="5743" y="33954"/>
                    </a:lnTo>
                    <a:lnTo>
                      <a:pt x="5881" y="34145"/>
                    </a:lnTo>
                    <a:lnTo>
                      <a:pt x="6040" y="34325"/>
                    </a:lnTo>
                    <a:lnTo>
                      <a:pt x="6210" y="34495"/>
                    </a:lnTo>
                    <a:lnTo>
                      <a:pt x="6390" y="34644"/>
                    </a:lnTo>
                    <a:lnTo>
                      <a:pt x="6581" y="34792"/>
                    </a:lnTo>
                    <a:lnTo>
                      <a:pt x="6793" y="34920"/>
                    </a:lnTo>
                    <a:lnTo>
                      <a:pt x="7006" y="35026"/>
                    </a:lnTo>
                    <a:lnTo>
                      <a:pt x="7229" y="35111"/>
                    </a:lnTo>
                    <a:lnTo>
                      <a:pt x="7451" y="35185"/>
                    </a:lnTo>
                    <a:lnTo>
                      <a:pt x="7685" y="35249"/>
                    </a:lnTo>
                    <a:lnTo>
                      <a:pt x="7918" y="35281"/>
                    </a:lnTo>
                    <a:lnTo>
                      <a:pt x="8163" y="35302"/>
                    </a:lnTo>
                    <a:lnTo>
                      <a:pt x="8630" y="35302"/>
                    </a:lnTo>
                    <a:lnTo>
                      <a:pt x="8863" y="35270"/>
                    </a:lnTo>
                    <a:lnTo>
                      <a:pt x="9097" y="35238"/>
                    </a:lnTo>
                    <a:lnTo>
                      <a:pt x="9330" y="35185"/>
                    </a:lnTo>
                    <a:lnTo>
                      <a:pt x="9553" y="35132"/>
                    </a:lnTo>
                    <a:lnTo>
                      <a:pt x="9787" y="35058"/>
                    </a:lnTo>
                    <a:lnTo>
                      <a:pt x="10009" y="34973"/>
                    </a:lnTo>
                    <a:lnTo>
                      <a:pt x="10232" y="34877"/>
                    </a:lnTo>
                    <a:lnTo>
                      <a:pt x="10445" y="34782"/>
                    </a:lnTo>
                    <a:lnTo>
                      <a:pt x="10667" y="34665"/>
                    </a:lnTo>
                    <a:lnTo>
                      <a:pt x="10869" y="34548"/>
                    </a:lnTo>
                    <a:lnTo>
                      <a:pt x="11081" y="34421"/>
                    </a:lnTo>
                    <a:lnTo>
                      <a:pt x="11272" y="34294"/>
                    </a:lnTo>
                    <a:lnTo>
                      <a:pt x="11474" y="34156"/>
                    </a:lnTo>
                    <a:lnTo>
                      <a:pt x="11655" y="34018"/>
                    </a:lnTo>
                    <a:lnTo>
                      <a:pt x="12026" y="33710"/>
                    </a:lnTo>
                    <a:lnTo>
                      <a:pt x="12387" y="33402"/>
                    </a:lnTo>
                    <a:lnTo>
                      <a:pt x="12727" y="33073"/>
                    </a:lnTo>
                    <a:lnTo>
                      <a:pt x="13066" y="32733"/>
                    </a:lnTo>
                    <a:lnTo>
                      <a:pt x="13406" y="32394"/>
                    </a:lnTo>
                    <a:lnTo>
                      <a:pt x="14075" y="31714"/>
                    </a:lnTo>
                    <a:lnTo>
                      <a:pt x="14658" y="31152"/>
                    </a:lnTo>
                    <a:lnTo>
                      <a:pt x="15263" y="30600"/>
                    </a:lnTo>
                    <a:lnTo>
                      <a:pt x="15879" y="30059"/>
                    </a:lnTo>
                    <a:lnTo>
                      <a:pt x="16516" y="29539"/>
                    </a:lnTo>
                    <a:lnTo>
                      <a:pt x="17153" y="29040"/>
                    </a:lnTo>
                    <a:lnTo>
                      <a:pt x="17811" y="28562"/>
                    </a:lnTo>
                    <a:lnTo>
                      <a:pt x="18490" y="28095"/>
                    </a:lnTo>
                    <a:lnTo>
                      <a:pt x="19169" y="27649"/>
                    </a:lnTo>
                    <a:lnTo>
                      <a:pt x="19413" y="27501"/>
                    </a:lnTo>
                    <a:lnTo>
                      <a:pt x="19668" y="27352"/>
                    </a:lnTo>
                    <a:lnTo>
                      <a:pt x="19923" y="27225"/>
                    </a:lnTo>
                    <a:lnTo>
                      <a:pt x="20188" y="27119"/>
                    </a:lnTo>
                    <a:lnTo>
                      <a:pt x="20326" y="27076"/>
                    </a:lnTo>
                    <a:lnTo>
                      <a:pt x="20464" y="27034"/>
                    </a:lnTo>
                    <a:lnTo>
                      <a:pt x="20602" y="27002"/>
                    </a:lnTo>
                    <a:lnTo>
                      <a:pt x="20740" y="26991"/>
                    </a:lnTo>
                    <a:lnTo>
                      <a:pt x="20878" y="26981"/>
                    </a:lnTo>
                    <a:lnTo>
                      <a:pt x="21016" y="26981"/>
                    </a:lnTo>
                    <a:lnTo>
                      <a:pt x="21154" y="26991"/>
                    </a:lnTo>
                    <a:lnTo>
                      <a:pt x="21292" y="27012"/>
                    </a:lnTo>
                    <a:lnTo>
                      <a:pt x="21472" y="27066"/>
                    </a:lnTo>
                    <a:lnTo>
                      <a:pt x="21653" y="27140"/>
                    </a:lnTo>
                    <a:lnTo>
                      <a:pt x="21812" y="27235"/>
                    </a:lnTo>
                    <a:lnTo>
                      <a:pt x="21971" y="27341"/>
                    </a:lnTo>
                    <a:lnTo>
                      <a:pt x="22109" y="27469"/>
                    </a:lnTo>
                    <a:lnTo>
                      <a:pt x="22247" y="27607"/>
                    </a:lnTo>
                    <a:lnTo>
                      <a:pt x="22375" y="27755"/>
                    </a:lnTo>
                    <a:lnTo>
                      <a:pt x="22491" y="27915"/>
                    </a:lnTo>
                    <a:lnTo>
                      <a:pt x="22608" y="28084"/>
                    </a:lnTo>
                    <a:lnTo>
                      <a:pt x="22714" y="28254"/>
                    </a:lnTo>
                    <a:lnTo>
                      <a:pt x="22927" y="28615"/>
                    </a:lnTo>
                    <a:lnTo>
                      <a:pt x="23309" y="29337"/>
                    </a:lnTo>
                    <a:lnTo>
                      <a:pt x="23404" y="29517"/>
                    </a:lnTo>
                    <a:lnTo>
                      <a:pt x="23510" y="29687"/>
                    </a:lnTo>
                    <a:lnTo>
                      <a:pt x="23616" y="29857"/>
                    </a:lnTo>
                    <a:lnTo>
                      <a:pt x="23733" y="30016"/>
                    </a:lnTo>
                    <a:lnTo>
                      <a:pt x="23861" y="30175"/>
                    </a:lnTo>
                    <a:lnTo>
                      <a:pt x="23988" y="30335"/>
                    </a:lnTo>
                    <a:lnTo>
                      <a:pt x="24253" y="30642"/>
                    </a:lnTo>
                    <a:lnTo>
                      <a:pt x="24540" y="30940"/>
                    </a:lnTo>
                    <a:lnTo>
                      <a:pt x="24848" y="31216"/>
                    </a:lnTo>
                    <a:lnTo>
                      <a:pt x="25177" y="31481"/>
                    </a:lnTo>
                    <a:lnTo>
                      <a:pt x="25527" y="31736"/>
                    </a:lnTo>
                    <a:lnTo>
                      <a:pt x="25877" y="31969"/>
                    </a:lnTo>
                    <a:lnTo>
                      <a:pt x="26249" y="32192"/>
                    </a:lnTo>
                    <a:lnTo>
                      <a:pt x="26641" y="32394"/>
                    </a:lnTo>
                    <a:lnTo>
                      <a:pt x="27034" y="32585"/>
                    </a:lnTo>
                    <a:lnTo>
                      <a:pt x="27437" y="32765"/>
                    </a:lnTo>
                    <a:lnTo>
                      <a:pt x="27851" y="32924"/>
                    </a:lnTo>
                    <a:lnTo>
                      <a:pt x="28276" y="33062"/>
                    </a:lnTo>
                    <a:lnTo>
                      <a:pt x="28711" y="33190"/>
                    </a:lnTo>
                    <a:lnTo>
                      <a:pt x="29146" y="33306"/>
                    </a:lnTo>
                    <a:lnTo>
                      <a:pt x="29581" y="33402"/>
                    </a:lnTo>
                    <a:lnTo>
                      <a:pt x="30027" y="33476"/>
                    </a:lnTo>
                    <a:lnTo>
                      <a:pt x="30462" y="33529"/>
                    </a:lnTo>
                    <a:lnTo>
                      <a:pt x="30908" y="33572"/>
                    </a:lnTo>
                    <a:lnTo>
                      <a:pt x="31354" y="33593"/>
                    </a:lnTo>
                    <a:lnTo>
                      <a:pt x="31789" y="33604"/>
                    </a:lnTo>
                    <a:lnTo>
                      <a:pt x="32224" y="33593"/>
                    </a:lnTo>
                    <a:lnTo>
                      <a:pt x="32659" y="33561"/>
                    </a:lnTo>
                    <a:lnTo>
                      <a:pt x="33084" y="33508"/>
                    </a:lnTo>
                    <a:lnTo>
                      <a:pt x="33498" y="33434"/>
                    </a:lnTo>
                    <a:lnTo>
                      <a:pt x="33912" y="33349"/>
                    </a:lnTo>
                    <a:lnTo>
                      <a:pt x="34315" y="33232"/>
                    </a:lnTo>
                    <a:lnTo>
                      <a:pt x="34697" y="33105"/>
                    </a:lnTo>
                    <a:lnTo>
                      <a:pt x="35079" y="32956"/>
                    </a:lnTo>
                    <a:lnTo>
                      <a:pt x="35440" y="32786"/>
                    </a:lnTo>
                    <a:lnTo>
                      <a:pt x="35812" y="32585"/>
                    </a:lnTo>
                    <a:lnTo>
                      <a:pt x="35992" y="32479"/>
                    </a:lnTo>
                    <a:lnTo>
                      <a:pt x="36162" y="32362"/>
                    </a:lnTo>
                    <a:lnTo>
                      <a:pt x="36342" y="32245"/>
                    </a:lnTo>
                    <a:lnTo>
                      <a:pt x="36512" y="32118"/>
                    </a:lnTo>
                    <a:lnTo>
                      <a:pt x="36672" y="31990"/>
                    </a:lnTo>
                    <a:lnTo>
                      <a:pt x="36831" y="31852"/>
                    </a:lnTo>
                    <a:lnTo>
                      <a:pt x="36979" y="31704"/>
                    </a:lnTo>
                    <a:lnTo>
                      <a:pt x="37128" y="31555"/>
                    </a:lnTo>
                    <a:lnTo>
                      <a:pt x="37255" y="31396"/>
                    </a:lnTo>
                    <a:lnTo>
                      <a:pt x="37393" y="31237"/>
                    </a:lnTo>
                    <a:lnTo>
                      <a:pt x="37510" y="31067"/>
                    </a:lnTo>
                    <a:lnTo>
                      <a:pt x="37627" y="30897"/>
                    </a:lnTo>
                    <a:lnTo>
                      <a:pt x="37722" y="30717"/>
                    </a:lnTo>
                    <a:lnTo>
                      <a:pt x="37818" y="30536"/>
                    </a:lnTo>
                    <a:lnTo>
                      <a:pt x="37903" y="30335"/>
                    </a:lnTo>
                    <a:lnTo>
                      <a:pt x="37966" y="30144"/>
                    </a:lnTo>
                    <a:lnTo>
                      <a:pt x="38019" y="29942"/>
                    </a:lnTo>
                    <a:lnTo>
                      <a:pt x="38062" y="29730"/>
                    </a:lnTo>
                    <a:lnTo>
                      <a:pt x="38094" y="29528"/>
                    </a:lnTo>
                    <a:lnTo>
                      <a:pt x="38115" y="29316"/>
                    </a:lnTo>
                    <a:lnTo>
                      <a:pt x="38115" y="29103"/>
                    </a:lnTo>
                    <a:lnTo>
                      <a:pt x="38094" y="28902"/>
                    </a:lnTo>
                    <a:lnTo>
                      <a:pt x="38073" y="28689"/>
                    </a:lnTo>
                    <a:lnTo>
                      <a:pt x="38030" y="28488"/>
                    </a:lnTo>
                    <a:lnTo>
                      <a:pt x="37966" y="28286"/>
                    </a:lnTo>
                    <a:lnTo>
                      <a:pt x="37892" y="28095"/>
                    </a:lnTo>
                    <a:lnTo>
                      <a:pt x="37807" y="27915"/>
                    </a:lnTo>
                    <a:lnTo>
                      <a:pt x="37701" y="27734"/>
                    </a:lnTo>
                    <a:lnTo>
                      <a:pt x="37584" y="27575"/>
                    </a:lnTo>
                    <a:lnTo>
                      <a:pt x="37446" y="27416"/>
                    </a:lnTo>
                    <a:lnTo>
                      <a:pt x="37574" y="27363"/>
                    </a:lnTo>
                    <a:lnTo>
                      <a:pt x="37690" y="27299"/>
                    </a:lnTo>
                    <a:lnTo>
                      <a:pt x="37807" y="27235"/>
                    </a:lnTo>
                    <a:lnTo>
                      <a:pt x="37913" y="27161"/>
                    </a:lnTo>
                    <a:lnTo>
                      <a:pt x="38009" y="27076"/>
                    </a:lnTo>
                    <a:lnTo>
                      <a:pt x="38104" y="26991"/>
                    </a:lnTo>
                    <a:lnTo>
                      <a:pt x="38200" y="26896"/>
                    </a:lnTo>
                    <a:lnTo>
                      <a:pt x="38285" y="26800"/>
                    </a:lnTo>
                    <a:lnTo>
                      <a:pt x="38359" y="26694"/>
                    </a:lnTo>
                    <a:lnTo>
                      <a:pt x="38433" y="26577"/>
                    </a:lnTo>
                    <a:lnTo>
                      <a:pt x="38497" y="26471"/>
                    </a:lnTo>
                    <a:lnTo>
                      <a:pt x="38550" y="26354"/>
                    </a:lnTo>
                    <a:lnTo>
                      <a:pt x="38603" y="26227"/>
                    </a:lnTo>
                    <a:lnTo>
                      <a:pt x="38656" y="26100"/>
                    </a:lnTo>
                    <a:lnTo>
                      <a:pt x="38699" y="25972"/>
                    </a:lnTo>
                    <a:lnTo>
                      <a:pt x="38731" y="25845"/>
                    </a:lnTo>
                    <a:lnTo>
                      <a:pt x="38784" y="25580"/>
                    </a:lnTo>
                    <a:lnTo>
                      <a:pt x="38816" y="25304"/>
                    </a:lnTo>
                    <a:lnTo>
                      <a:pt x="38826" y="25028"/>
                    </a:lnTo>
                    <a:lnTo>
                      <a:pt x="38816" y="24752"/>
                    </a:lnTo>
                    <a:lnTo>
                      <a:pt x="38773" y="24476"/>
                    </a:lnTo>
                    <a:lnTo>
                      <a:pt x="38709" y="24200"/>
                    </a:lnTo>
                    <a:lnTo>
                      <a:pt x="38624" y="23934"/>
                    </a:lnTo>
                    <a:lnTo>
                      <a:pt x="38571" y="23807"/>
                    </a:lnTo>
                    <a:lnTo>
                      <a:pt x="38518" y="23690"/>
                    </a:lnTo>
                    <a:lnTo>
                      <a:pt x="38391" y="23446"/>
                    </a:lnTo>
                    <a:lnTo>
                      <a:pt x="38253" y="23213"/>
                    </a:lnTo>
                    <a:lnTo>
                      <a:pt x="38094" y="23000"/>
                    </a:lnTo>
                    <a:lnTo>
                      <a:pt x="37935" y="22788"/>
                    </a:lnTo>
                    <a:lnTo>
                      <a:pt x="37754" y="22586"/>
                    </a:lnTo>
                    <a:lnTo>
                      <a:pt x="37563" y="22385"/>
                    </a:lnTo>
                    <a:lnTo>
                      <a:pt x="37372" y="22204"/>
                    </a:lnTo>
                    <a:lnTo>
                      <a:pt x="37160" y="22024"/>
                    </a:lnTo>
                    <a:lnTo>
                      <a:pt x="36947" y="21854"/>
                    </a:lnTo>
                    <a:lnTo>
                      <a:pt x="36735" y="21684"/>
                    </a:lnTo>
                    <a:lnTo>
                      <a:pt x="36279" y="21355"/>
                    </a:lnTo>
                    <a:lnTo>
                      <a:pt x="35822" y="21058"/>
                    </a:lnTo>
                    <a:lnTo>
                      <a:pt x="35355" y="20761"/>
                    </a:lnTo>
                    <a:lnTo>
                      <a:pt x="35324" y="19784"/>
                    </a:lnTo>
                    <a:lnTo>
                      <a:pt x="35270" y="18850"/>
                    </a:lnTo>
                    <a:lnTo>
                      <a:pt x="35217" y="17948"/>
                    </a:lnTo>
                    <a:lnTo>
                      <a:pt x="35154" y="17088"/>
                    </a:lnTo>
                    <a:lnTo>
                      <a:pt x="35069" y="16261"/>
                    </a:lnTo>
                    <a:lnTo>
                      <a:pt x="34984" y="15465"/>
                    </a:lnTo>
                    <a:lnTo>
                      <a:pt x="34888" y="14700"/>
                    </a:lnTo>
                    <a:lnTo>
                      <a:pt x="34793" y="13979"/>
                    </a:lnTo>
                    <a:lnTo>
                      <a:pt x="34676" y="13278"/>
                    </a:lnTo>
                    <a:lnTo>
                      <a:pt x="34559" y="12609"/>
                    </a:lnTo>
                    <a:lnTo>
                      <a:pt x="34432" y="11973"/>
                    </a:lnTo>
                    <a:lnTo>
                      <a:pt x="34305" y="11368"/>
                    </a:lnTo>
                    <a:lnTo>
                      <a:pt x="34167" y="10794"/>
                    </a:lnTo>
                    <a:lnTo>
                      <a:pt x="34018" y="10243"/>
                    </a:lnTo>
                    <a:lnTo>
                      <a:pt x="33869" y="9722"/>
                    </a:lnTo>
                    <a:lnTo>
                      <a:pt x="33710" y="9234"/>
                    </a:lnTo>
                    <a:lnTo>
                      <a:pt x="33551" y="8767"/>
                    </a:lnTo>
                    <a:lnTo>
                      <a:pt x="33381" y="8321"/>
                    </a:lnTo>
                    <a:lnTo>
                      <a:pt x="33211" y="7907"/>
                    </a:lnTo>
                    <a:lnTo>
                      <a:pt x="33042" y="7515"/>
                    </a:lnTo>
                    <a:lnTo>
                      <a:pt x="32861" y="7143"/>
                    </a:lnTo>
                    <a:lnTo>
                      <a:pt x="32681" y="6804"/>
                    </a:lnTo>
                    <a:lnTo>
                      <a:pt x="32490" y="6475"/>
                    </a:lnTo>
                    <a:lnTo>
                      <a:pt x="32309" y="6177"/>
                    </a:lnTo>
                    <a:lnTo>
                      <a:pt x="32118" y="5901"/>
                    </a:lnTo>
                    <a:lnTo>
                      <a:pt x="31927" y="5636"/>
                    </a:lnTo>
                    <a:lnTo>
                      <a:pt x="31725" y="5392"/>
                    </a:lnTo>
                    <a:lnTo>
                      <a:pt x="31534" y="5180"/>
                    </a:lnTo>
                    <a:lnTo>
                      <a:pt x="31343" y="4967"/>
                    </a:lnTo>
                    <a:lnTo>
                      <a:pt x="31142" y="4787"/>
                    </a:lnTo>
                    <a:lnTo>
                      <a:pt x="30951" y="4617"/>
                    </a:lnTo>
                    <a:lnTo>
                      <a:pt x="30749" y="4469"/>
                    </a:lnTo>
                    <a:lnTo>
                      <a:pt x="30558" y="4331"/>
                    </a:lnTo>
                    <a:lnTo>
                      <a:pt x="30356" y="4203"/>
                    </a:lnTo>
                    <a:lnTo>
                      <a:pt x="30165" y="4097"/>
                    </a:lnTo>
                    <a:lnTo>
                      <a:pt x="29974" y="4002"/>
                    </a:lnTo>
                    <a:lnTo>
                      <a:pt x="29783" y="3917"/>
                    </a:lnTo>
                    <a:lnTo>
                      <a:pt x="29592" y="3853"/>
                    </a:lnTo>
                    <a:lnTo>
                      <a:pt x="29412" y="3789"/>
                    </a:lnTo>
                    <a:lnTo>
                      <a:pt x="29231" y="3747"/>
                    </a:lnTo>
                    <a:lnTo>
                      <a:pt x="29051" y="3704"/>
                    </a:lnTo>
                    <a:lnTo>
                      <a:pt x="28870" y="3673"/>
                    </a:lnTo>
                    <a:lnTo>
                      <a:pt x="28700" y="3651"/>
                    </a:lnTo>
                    <a:lnTo>
                      <a:pt x="28531" y="3641"/>
                    </a:lnTo>
                    <a:lnTo>
                      <a:pt x="28212" y="3641"/>
                    </a:lnTo>
                    <a:lnTo>
                      <a:pt x="27915" y="3662"/>
                    </a:lnTo>
                    <a:lnTo>
                      <a:pt x="27639" y="3694"/>
                    </a:lnTo>
                    <a:lnTo>
                      <a:pt x="27395" y="3747"/>
                    </a:lnTo>
                    <a:lnTo>
                      <a:pt x="27183" y="3810"/>
                    </a:lnTo>
                    <a:lnTo>
                      <a:pt x="27002" y="3864"/>
                    </a:lnTo>
                    <a:lnTo>
                      <a:pt x="26854" y="3927"/>
                    </a:lnTo>
                    <a:lnTo>
                      <a:pt x="26737" y="3970"/>
                    </a:lnTo>
                    <a:lnTo>
                      <a:pt x="26652" y="4012"/>
                    </a:lnTo>
                    <a:lnTo>
                      <a:pt x="26588" y="3938"/>
                    </a:lnTo>
                    <a:lnTo>
                      <a:pt x="26387" y="3747"/>
                    </a:lnTo>
                    <a:lnTo>
                      <a:pt x="26068" y="3450"/>
                    </a:lnTo>
                    <a:lnTo>
                      <a:pt x="25856" y="3259"/>
                    </a:lnTo>
                    <a:lnTo>
                      <a:pt x="25622" y="3068"/>
                    </a:lnTo>
                    <a:lnTo>
                      <a:pt x="25357" y="2855"/>
                    </a:lnTo>
                    <a:lnTo>
                      <a:pt x="25060" y="2632"/>
                    </a:lnTo>
                    <a:lnTo>
                      <a:pt x="24731" y="2399"/>
                    </a:lnTo>
                    <a:lnTo>
                      <a:pt x="24381" y="2165"/>
                    </a:lnTo>
                    <a:lnTo>
                      <a:pt x="23999" y="1932"/>
                    </a:lnTo>
                    <a:lnTo>
                      <a:pt x="23595" y="1688"/>
                    </a:lnTo>
                    <a:lnTo>
                      <a:pt x="23160" y="1465"/>
                    </a:lnTo>
                    <a:lnTo>
                      <a:pt x="22693" y="1231"/>
                    </a:lnTo>
                    <a:lnTo>
                      <a:pt x="22205" y="1019"/>
                    </a:lnTo>
                    <a:lnTo>
                      <a:pt x="21695" y="817"/>
                    </a:lnTo>
                    <a:lnTo>
                      <a:pt x="21154" y="626"/>
                    </a:lnTo>
                    <a:lnTo>
                      <a:pt x="20878" y="541"/>
                    </a:lnTo>
                    <a:lnTo>
                      <a:pt x="20591" y="457"/>
                    </a:lnTo>
                    <a:lnTo>
                      <a:pt x="20305" y="382"/>
                    </a:lnTo>
                    <a:lnTo>
                      <a:pt x="20008" y="319"/>
                    </a:lnTo>
                    <a:lnTo>
                      <a:pt x="19700" y="255"/>
                    </a:lnTo>
                    <a:lnTo>
                      <a:pt x="19392" y="191"/>
                    </a:lnTo>
                    <a:lnTo>
                      <a:pt x="19084" y="138"/>
                    </a:lnTo>
                    <a:lnTo>
                      <a:pt x="18766" y="96"/>
                    </a:lnTo>
                    <a:lnTo>
                      <a:pt x="18437" y="64"/>
                    </a:lnTo>
                    <a:lnTo>
                      <a:pt x="18108" y="32"/>
                    </a:lnTo>
                    <a:lnTo>
                      <a:pt x="17768" y="21"/>
                    </a:lnTo>
                    <a:lnTo>
                      <a:pt x="17429" y="11"/>
                    </a:lnTo>
                    <a:lnTo>
                      <a:pt x="1707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fill="none" extrusionOk="0">
                    <a:moveTo>
                      <a:pt x="12100" y="987"/>
                    </a:moveTo>
                    <a:lnTo>
                      <a:pt x="12100" y="987"/>
                    </a:lnTo>
                    <a:lnTo>
                      <a:pt x="12514" y="839"/>
                    </a:lnTo>
                    <a:lnTo>
                      <a:pt x="12918" y="701"/>
                    </a:lnTo>
                    <a:lnTo>
                      <a:pt x="13321" y="573"/>
                    </a:lnTo>
                    <a:lnTo>
                      <a:pt x="13724" y="467"/>
                    </a:lnTo>
                    <a:lnTo>
                      <a:pt x="14117" y="372"/>
                    </a:lnTo>
                    <a:lnTo>
                      <a:pt x="14510" y="287"/>
                    </a:lnTo>
                    <a:lnTo>
                      <a:pt x="14892" y="212"/>
                    </a:lnTo>
                    <a:lnTo>
                      <a:pt x="15263" y="149"/>
                    </a:lnTo>
                    <a:lnTo>
                      <a:pt x="15645" y="96"/>
                    </a:lnTo>
                    <a:lnTo>
                      <a:pt x="16006" y="64"/>
                    </a:lnTo>
                    <a:lnTo>
                      <a:pt x="16367" y="32"/>
                    </a:lnTo>
                    <a:lnTo>
                      <a:pt x="16728" y="11"/>
                    </a:lnTo>
                    <a:lnTo>
                      <a:pt x="17078" y="0"/>
                    </a:lnTo>
                    <a:lnTo>
                      <a:pt x="17429" y="11"/>
                    </a:lnTo>
                    <a:lnTo>
                      <a:pt x="17768" y="21"/>
                    </a:lnTo>
                    <a:lnTo>
                      <a:pt x="18108" y="32"/>
                    </a:lnTo>
                    <a:lnTo>
                      <a:pt x="18437" y="64"/>
                    </a:lnTo>
                    <a:lnTo>
                      <a:pt x="18766" y="96"/>
                    </a:lnTo>
                    <a:lnTo>
                      <a:pt x="19084" y="138"/>
                    </a:lnTo>
                    <a:lnTo>
                      <a:pt x="19392" y="191"/>
                    </a:lnTo>
                    <a:lnTo>
                      <a:pt x="19700" y="255"/>
                    </a:lnTo>
                    <a:lnTo>
                      <a:pt x="20008" y="319"/>
                    </a:lnTo>
                    <a:lnTo>
                      <a:pt x="20305" y="382"/>
                    </a:lnTo>
                    <a:lnTo>
                      <a:pt x="20591" y="457"/>
                    </a:lnTo>
                    <a:lnTo>
                      <a:pt x="20878" y="541"/>
                    </a:lnTo>
                    <a:lnTo>
                      <a:pt x="21154" y="626"/>
                    </a:lnTo>
                    <a:lnTo>
                      <a:pt x="21695" y="817"/>
                    </a:lnTo>
                    <a:lnTo>
                      <a:pt x="22205" y="1019"/>
                    </a:lnTo>
                    <a:lnTo>
                      <a:pt x="22693" y="1231"/>
                    </a:lnTo>
                    <a:lnTo>
                      <a:pt x="23160" y="1465"/>
                    </a:lnTo>
                    <a:lnTo>
                      <a:pt x="23595" y="1688"/>
                    </a:lnTo>
                    <a:lnTo>
                      <a:pt x="23999" y="1932"/>
                    </a:lnTo>
                    <a:lnTo>
                      <a:pt x="24381" y="2165"/>
                    </a:lnTo>
                    <a:lnTo>
                      <a:pt x="24731" y="2399"/>
                    </a:lnTo>
                    <a:lnTo>
                      <a:pt x="25060" y="2632"/>
                    </a:lnTo>
                    <a:lnTo>
                      <a:pt x="25357" y="2855"/>
                    </a:lnTo>
                    <a:lnTo>
                      <a:pt x="25622" y="3068"/>
                    </a:lnTo>
                    <a:lnTo>
                      <a:pt x="25856" y="3259"/>
                    </a:lnTo>
                    <a:lnTo>
                      <a:pt x="26068" y="3450"/>
                    </a:lnTo>
                    <a:lnTo>
                      <a:pt x="26387" y="3747"/>
                    </a:lnTo>
                    <a:lnTo>
                      <a:pt x="26588" y="3938"/>
                    </a:lnTo>
                    <a:lnTo>
                      <a:pt x="26652" y="4012"/>
                    </a:lnTo>
                    <a:lnTo>
                      <a:pt x="26652" y="4012"/>
                    </a:lnTo>
                    <a:lnTo>
                      <a:pt x="26737" y="3970"/>
                    </a:lnTo>
                    <a:lnTo>
                      <a:pt x="26854" y="3927"/>
                    </a:lnTo>
                    <a:lnTo>
                      <a:pt x="27002" y="3864"/>
                    </a:lnTo>
                    <a:lnTo>
                      <a:pt x="27183" y="3810"/>
                    </a:lnTo>
                    <a:lnTo>
                      <a:pt x="27395" y="3747"/>
                    </a:lnTo>
                    <a:lnTo>
                      <a:pt x="27639" y="3694"/>
                    </a:lnTo>
                    <a:lnTo>
                      <a:pt x="27915" y="3662"/>
                    </a:lnTo>
                    <a:lnTo>
                      <a:pt x="28212" y="3641"/>
                    </a:lnTo>
                    <a:lnTo>
                      <a:pt x="28371" y="3641"/>
                    </a:lnTo>
                    <a:lnTo>
                      <a:pt x="28531" y="3641"/>
                    </a:lnTo>
                    <a:lnTo>
                      <a:pt x="28700" y="3651"/>
                    </a:lnTo>
                    <a:lnTo>
                      <a:pt x="28870" y="3673"/>
                    </a:lnTo>
                    <a:lnTo>
                      <a:pt x="29051" y="3704"/>
                    </a:lnTo>
                    <a:lnTo>
                      <a:pt x="29231" y="3747"/>
                    </a:lnTo>
                    <a:lnTo>
                      <a:pt x="29412" y="3789"/>
                    </a:lnTo>
                    <a:lnTo>
                      <a:pt x="29592" y="3853"/>
                    </a:lnTo>
                    <a:lnTo>
                      <a:pt x="29783" y="3917"/>
                    </a:lnTo>
                    <a:lnTo>
                      <a:pt x="29974" y="4002"/>
                    </a:lnTo>
                    <a:lnTo>
                      <a:pt x="30165" y="4097"/>
                    </a:lnTo>
                    <a:lnTo>
                      <a:pt x="30356" y="4203"/>
                    </a:lnTo>
                    <a:lnTo>
                      <a:pt x="30558" y="4331"/>
                    </a:lnTo>
                    <a:lnTo>
                      <a:pt x="30749" y="4469"/>
                    </a:lnTo>
                    <a:lnTo>
                      <a:pt x="30951" y="4617"/>
                    </a:lnTo>
                    <a:lnTo>
                      <a:pt x="31142" y="4787"/>
                    </a:lnTo>
                    <a:lnTo>
                      <a:pt x="31343" y="4967"/>
                    </a:lnTo>
                    <a:lnTo>
                      <a:pt x="31534" y="5180"/>
                    </a:lnTo>
                    <a:lnTo>
                      <a:pt x="31725" y="5392"/>
                    </a:lnTo>
                    <a:lnTo>
                      <a:pt x="31927" y="5636"/>
                    </a:lnTo>
                    <a:lnTo>
                      <a:pt x="32118" y="5901"/>
                    </a:lnTo>
                    <a:lnTo>
                      <a:pt x="32309" y="6177"/>
                    </a:lnTo>
                    <a:lnTo>
                      <a:pt x="32490" y="6475"/>
                    </a:lnTo>
                    <a:lnTo>
                      <a:pt x="32681" y="6804"/>
                    </a:lnTo>
                    <a:lnTo>
                      <a:pt x="32861" y="7143"/>
                    </a:lnTo>
                    <a:lnTo>
                      <a:pt x="33042" y="7515"/>
                    </a:lnTo>
                    <a:lnTo>
                      <a:pt x="33211" y="7907"/>
                    </a:lnTo>
                    <a:lnTo>
                      <a:pt x="33381" y="8321"/>
                    </a:lnTo>
                    <a:lnTo>
                      <a:pt x="33551" y="8767"/>
                    </a:lnTo>
                    <a:lnTo>
                      <a:pt x="33710" y="9234"/>
                    </a:lnTo>
                    <a:lnTo>
                      <a:pt x="33869" y="9722"/>
                    </a:lnTo>
                    <a:lnTo>
                      <a:pt x="34018" y="10243"/>
                    </a:lnTo>
                    <a:lnTo>
                      <a:pt x="34167" y="10794"/>
                    </a:lnTo>
                    <a:lnTo>
                      <a:pt x="34305" y="11368"/>
                    </a:lnTo>
                    <a:lnTo>
                      <a:pt x="34432" y="11973"/>
                    </a:lnTo>
                    <a:lnTo>
                      <a:pt x="34559" y="12609"/>
                    </a:lnTo>
                    <a:lnTo>
                      <a:pt x="34676" y="13278"/>
                    </a:lnTo>
                    <a:lnTo>
                      <a:pt x="34793" y="13979"/>
                    </a:lnTo>
                    <a:lnTo>
                      <a:pt x="34888" y="14700"/>
                    </a:lnTo>
                    <a:lnTo>
                      <a:pt x="34984" y="15465"/>
                    </a:lnTo>
                    <a:lnTo>
                      <a:pt x="35069" y="16261"/>
                    </a:lnTo>
                    <a:lnTo>
                      <a:pt x="35154" y="17088"/>
                    </a:lnTo>
                    <a:lnTo>
                      <a:pt x="35217" y="17948"/>
                    </a:lnTo>
                    <a:lnTo>
                      <a:pt x="35270" y="18850"/>
                    </a:lnTo>
                    <a:lnTo>
                      <a:pt x="35324" y="19784"/>
                    </a:lnTo>
                    <a:lnTo>
                      <a:pt x="35355" y="20761"/>
                    </a:lnTo>
                    <a:lnTo>
                      <a:pt x="35355" y="20761"/>
                    </a:lnTo>
                    <a:lnTo>
                      <a:pt x="35822" y="21058"/>
                    </a:lnTo>
                    <a:lnTo>
                      <a:pt x="36279" y="21355"/>
                    </a:lnTo>
                    <a:lnTo>
                      <a:pt x="36735" y="21684"/>
                    </a:lnTo>
                    <a:lnTo>
                      <a:pt x="36947" y="21854"/>
                    </a:lnTo>
                    <a:lnTo>
                      <a:pt x="37160" y="22024"/>
                    </a:lnTo>
                    <a:lnTo>
                      <a:pt x="37372" y="22204"/>
                    </a:lnTo>
                    <a:lnTo>
                      <a:pt x="37563" y="22385"/>
                    </a:lnTo>
                    <a:lnTo>
                      <a:pt x="37754" y="22586"/>
                    </a:lnTo>
                    <a:lnTo>
                      <a:pt x="37935" y="22788"/>
                    </a:lnTo>
                    <a:lnTo>
                      <a:pt x="38094" y="23000"/>
                    </a:lnTo>
                    <a:lnTo>
                      <a:pt x="38253" y="23213"/>
                    </a:lnTo>
                    <a:lnTo>
                      <a:pt x="38391" y="23446"/>
                    </a:lnTo>
                    <a:lnTo>
                      <a:pt x="38518" y="23690"/>
                    </a:lnTo>
                    <a:lnTo>
                      <a:pt x="38518" y="23690"/>
                    </a:lnTo>
                    <a:lnTo>
                      <a:pt x="38571" y="23807"/>
                    </a:lnTo>
                    <a:lnTo>
                      <a:pt x="38624" y="23934"/>
                    </a:lnTo>
                    <a:lnTo>
                      <a:pt x="38709" y="24200"/>
                    </a:lnTo>
                    <a:lnTo>
                      <a:pt x="38773" y="24476"/>
                    </a:lnTo>
                    <a:lnTo>
                      <a:pt x="38816" y="24752"/>
                    </a:lnTo>
                    <a:lnTo>
                      <a:pt x="38826" y="25028"/>
                    </a:lnTo>
                    <a:lnTo>
                      <a:pt x="38816" y="25304"/>
                    </a:lnTo>
                    <a:lnTo>
                      <a:pt x="38784" y="25580"/>
                    </a:lnTo>
                    <a:lnTo>
                      <a:pt x="38731" y="25845"/>
                    </a:lnTo>
                    <a:lnTo>
                      <a:pt x="38699" y="25972"/>
                    </a:lnTo>
                    <a:lnTo>
                      <a:pt x="38656" y="26100"/>
                    </a:lnTo>
                    <a:lnTo>
                      <a:pt x="38603" y="26227"/>
                    </a:lnTo>
                    <a:lnTo>
                      <a:pt x="38550" y="26354"/>
                    </a:lnTo>
                    <a:lnTo>
                      <a:pt x="38497" y="26471"/>
                    </a:lnTo>
                    <a:lnTo>
                      <a:pt x="38433" y="26577"/>
                    </a:lnTo>
                    <a:lnTo>
                      <a:pt x="38359" y="26694"/>
                    </a:lnTo>
                    <a:lnTo>
                      <a:pt x="38285" y="26800"/>
                    </a:lnTo>
                    <a:lnTo>
                      <a:pt x="38200" y="26896"/>
                    </a:lnTo>
                    <a:lnTo>
                      <a:pt x="38104" y="26991"/>
                    </a:lnTo>
                    <a:lnTo>
                      <a:pt x="38009" y="27076"/>
                    </a:lnTo>
                    <a:lnTo>
                      <a:pt x="37913" y="27161"/>
                    </a:lnTo>
                    <a:lnTo>
                      <a:pt x="37807" y="27235"/>
                    </a:lnTo>
                    <a:lnTo>
                      <a:pt x="37690" y="27299"/>
                    </a:lnTo>
                    <a:lnTo>
                      <a:pt x="37574" y="27363"/>
                    </a:lnTo>
                    <a:lnTo>
                      <a:pt x="37446" y="27416"/>
                    </a:lnTo>
                    <a:lnTo>
                      <a:pt x="37446" y="27416"/>
                    </a:lnTo>
                    <a:lnTo>
                      <a:pt x="37584" y="27575"/>
                    </a:lnTo>
                    <a:lnTo>
                      <a:pt x="37701" y="27734"/>
                    </a:lnTo>
                    <a:lnTo>
                      <a:pt x="37807" y="27915"/>
                    </a:lnTo>
                    <a:lnTo>
                      <a:pt x="37892" y="28095"/>
                    </a:lnTo>
                    <a:lnTo>
                      <a:pt x="37966" y="28286"/>
                    </a:lnTo>
                    <a:lnTo>
                      <a:pt x="38030" y="28488"/>
                    </a:lnTo>
                    <a:lnTo>
                      <a:pt x="38073" y="28689"/>
                    </a:lnTo>
                    <a:lnTo>
                      <a:pt x="38094" y="28902"/>
                    </a:lnTo>
                    <a:lnTo>
                      <a:pt x="38115" y="29103"/>
                    </a:lnTo>
                    <a:lnTo>
                      <a:pt x="38115" y="29316"/>
                    </a:lnTo>
                    <a:lnTo>
                      <a:pt x="38094" y="29528"/>
                    </a:lnTo>
                    <a:lnTo>
                      <a:pt x="38062" y="29730"/>
                    </a:lnTo>
                    <a:lnTo>
                      <a:pt x="38019" y="29942"/>
                    </a:lnTo>
                    <a:lnTo>
                      <a:pt x="37966" y="30144"/>
                    </a:lnTo>
                    <a:lnTo>
                      <a:pt x="37903" y="30335"/>
                    </a:lnTo>
                    <a:lnTo>
                      <a:pt x="37818" y="30536"/>
                    </a:lnTo>
                    <a:lnTo>
                      <a:pt x="37818" y="30536"/>
                    </a:lnTo>
                    <a:lnTo>
                      <a:pt x="37722" y="30717"/>
                    </a:lnTo>
                    <a:lnTo>
                      <a:pt x="37627" y="30897"/>
                    </a:lnTo>
                    <a:lnTo>
                      <a:pt x="37510" y="31067"/>
                    </a:lnTo>
                    <a:lnTo>
                      <a:pt x="37393" y="31237"/>
                    </a:lnTo>
                    <a:lnTo>
                      <a:pt x="37255" y="31396"/>
                    </a:lnTo>
                    <a:lnTo>
                      <a:pt x="37128" y="31555"/>
                    </a:lnTo>
                    <a:lnTo>
                      <a:pt x="36979" y="31704"/>
                    </a:lnTo>
                    <a:lnTo>
                      <a:pt x="36831" y="31852"/>
                    </a:lnTo>
                    <a:lnTo>
                      <a:pt x="36672" y="31990"/>
                    </a:lnTo>
                    <a:lnTo>
                      <a:pt x="36512" y="32118"/>
                    </a:lnTo>
                    <a:lnTo>
                      <a:pt x="36342" y="32245"/>
                    </a:lnTo>
                    <a:lnTo>
                      <a:pt x="36162" y="32362"/>
                    </a:lnTo>
                    <a:lnTo>
                      <a:pt x="35992" y="32479"/>
                    </a:lnTo>
                    <a:lnTo>
                      <a:pt x="35812" y="32585"/>
                    </a:lnTo>
                    <a:lnTo>
                      <a:pt x="35440" y="32786"/>
                    </a:lnTo>
                    <a:lnTo>
                      <a:pt x="35440" y="32786"/>
                    </a:lnTo>
                    <a:lnTo>
                      <a:pt x="35079" y="32956"/>
                    </a:lnTo>
                    <a:lnTo>
                      <a:pt x="34697" y="33105"/>
                    </a:lnTo>
                    <a:lnTo>
                      <a:pt x="34315" y="33232"/>
                    </a:lnTo>
                    <a:lnTo>
                      <a:pt x="33912" y="33349"/>
                    </a:lnTo>
                    <a:lnTo>
                      <a:pt x="33498" y="33434"/>
                    </a:lnTo>
                    <a:lnTo>
                      <a:pt x="33084" y="33508"/>
                    </a:lnTo>
                    <a:lnTo>
                      <a:pt x="32659" y="33561"/>
                    </a:lnTo>
                    <a:lnTo>
                      <a:pt x="32224" y="33593"/>
                    </a:lnTo>
                    <a:lnTo>
                      <a:pt x="31789" y="33604"/>
                    </a:lnTo>
                    <a:lnTo>
                      <a:pt x="31354" y="33593"/>
                    </a:lnTo>
                    <a:lnTo>
                      <a:pt x="30908" y="33572"/>
                    </a:lnTo>
                    <a:lnTo>
                      <a:pt x="30462" y="33529"/>
                    </a:lnTo>
                    <a:lnTo>
                      <a:pt x="30027" y="33476"/>
                    </a:lnTo>
                    <a:lnTo>
                      <a:pt x="29581" y="33402"/>
                    </a:lnTo>
                    <a:lnTo>
                      <a:pt x="29146" y="33306"/>
                    </a:lnTo>
                    <a:lnTo>
                      <a:pt x="28711" y="33190"/>
                    </a:lnTo>
                    <a:lnTo>
                      <a:pt x="28276" y="33062"/>
                    </a:lnTo>
                    <a:lnTo>
                      <a:pt x="27851" y="32924"/>
                    </a:lnTo>
                    <a:lnTo>
                      <a:pt x="27437" y="32765"/>
                    </a:lnTo>
                    <a:lnTo>
                      <a:pt x="27034" y="32585"/>
                    </a:lnTo>
                    <a:lnTo>
                      <a:pt x="26641" y="32394"/>
                    </a:lnTo>
                    <a:lnTo>
                      <a:pt x="26249" y="32192"/>
                    </a:lnTo>
                    <a:lnTo>
                      <a:pt x="25877" y="31969"/>
                    </a:lnTo>
                    <a:lnTo>
                      <a:pt x="25527" y="31736"/>
                    </a:lnTo>
                    <a:lnTo>
                      <a:pt x="25177" y="31481"/>
                    </a:lnTo>
                    <a:lnTo>
                      <a:pt x="24848" y="31216"/>
                    </a:lnTo>
                    <a:lnTo>
                      <a:pt x="24540" y="30940"/>
                    </a:lnTo>
                    <a:lnTo>
                      <a:pt x="24253" y="30642"/>
                    </a:lnTo>
                    <a:lnTo>
                      <a:pt x="23988" y="30335"/>
                    </a:lnTo>
                    <a:lnTo>
                      <a:pt x="23861" y="30175"/>
                    </a:lnTo>
                    <a:lnTo>
                      <a:pt x="23733" y="30016"/>
                    </a:lnTo>
                    <a:lnTo>
                      <a:pt x="23616" y="29857"/>
                    </a:lnTo>
                    <a:lnTo>
                      <a:pt x="23510" y="29687"/>
                    </a:lnTo>
                    <a:lnTo>
                      <a:pt x="23404" y="29517"/>
                    </a:lnTo>
                    <a:lnTo>
                      <a:pt x="23309" y="29337"/>
                    </a:lnTo>
                    <a:lnTo>
                      <a:pt x="23309" y="29337"/>
                    </a:lnTo>
                    <a:lnTo>
                      <a:pt x="22927" y="28615"/>
                    </a:lnTo>
                    <a:lnTo>
                      <a:pt x="22714" y="28254"/>
                    </a:lnTo>
                    <a:lnTo>
                      <a:pt x="22608" y="28084"/>
                    </a:lnTo>
                    <a:lnTo>
                      <a:pt x="22491" y="27915"/>
                    </a:lnTo>
                    <a:lnTo>
                      <a:pt x="22375" y="27755"/>
                    </a:lnTo>
                    <a:lnTo>
                      <a:pt x="22247" y="27607"/>
                    </a:lnTo>
                    <a:lnTo>
                      <a:pt x="22109" y="27469"/>
                    </a:lnTo>
                    <a:lnTo>
                      <a:pt x="21971" y="27341"/>
                    </a:lnTo>
                    <a:lnTo>
                      <a:pt x="21812" y="27235"/>
                    </a:lnTo>
                    <a:lnTo>
                      <a:pt x="21653" y="27140"/>
                    </a:lnTo>
                    <a:lnTo>
                      <a:pt x="21472" y="27066"/>
                    </a:lnTo>
                    <a:lnTo>
                      <a:pt x="21292" y="27012"/>
                    </a:lnTo>
                    <a:lnTo>
                      <a:pt x="21292" y="27012"/>
                    </a:lnTo>
                    <a:lnTo>
                      <a:pt x="21154" y="26991"/>
                    </a:lnTo>
                    <a:lnTo>
                      <a:pt x="21016" y="26981"/>
                    </a:lnTo>
                    <a:lnTo>
                      <a:pt x="20878" y="26981"/>
                    </a:lnTo>
                    <a:lnTo>
                      <a:pt x="20740" y="26991"/>
                    </a:lnTo>
                    <a:lnTo>
                      <a:pt x="20602" y="27002"/>
                    </a:lnTo>
                    <a:lnTo>
                      <a:pt x="20464" y="27034"/>
                    </a:lnTo>
                    <a:lnTo>
                      <a:pt x="20326" y="27076"/>
                    </a:lnTo>
                    <a:lnTo>
                      <a:pt x="20188" y="27119"/>
                    </a:lnTo>
                    <a:lnTo>
                      <a:pt x="19923" y="27225"/>
                    </a:lnTo>
                    <a:lnTo>
                      <a:pt x="19668" y="27352"/>
                    </a:lnTo>
                    <a:lnTo>
                      <a:pt x="19413" y="27501"/>
                    </a:lnTo>
                    <a:lnTo>
                      <a:pt x="19169" y="27649"/>
                    </a:lnTo>
                    <a:lnTo>
                      <a:pt x="19169" y="27649"/>
                    </a:lnTo>
                    <a:lnTo>
                      <a:pt x="18490" y="28095"/>
                    </a:lnTo>
                    <a:lnTo>
                      <a:pt x="17811" y="28562"/>
                    </a:lnTo>
                    <a:lnTo>
                      <a:pt x="17153" y="29040"/>
                    </a:lnTo>
                    <a:lnTo>
                      <a:pt x="16516" y="29539"/>
                    </a:lnTo>
                    <a:lnTo>
                      <a:pt x="15879" y="30059"/>
                    </a:lnTo>
                    <a:lnTo>
                      <a:pt x="15263" y="30600"/>
                    </a:lnTo>
                    <a:lnTo>
                      <a:pt x="14658" y="31152"/>
                    </a:lnTo>
                    <a:lnTo>
                      <a:pt x="14075" y="31714"/>
                    </a:lnTo>
                    <a:lnTo>
                      <a:pt x="14075" y="31714"/>
                    </a:lnTo>
                    <a:lnTo>
                      <a:pt x="13406" y="32394"/>
                    </a:lnTo>
                    <a:lnTo>
                      <a:pt x="13066" y="32733"/>
                    </a:lnTo>
                    <a:lnTo>
                      <a:pt x="12727" y="33073"/>
                    </a:lnTo>
                    <a:lnTo>
                      <a:pt x="12387" y="33402"/>
                    </a:lnTo>
                    <a:lnTo>
                      <a:pt x="12026" y="33710"/>
                    </a:lnTo>
                    <a:lnTo>
                      <a:pt x="11655" y="34018"/>
                    </a:lnTo>
                    <a:lnTo>
                      <a:pt x="11474" y="34156"/>
                    </a:lnTo>
                    <a:lnTo>
                      <a:pt x="11272" y="34294"/>
                    </a:lnTo>
                    <a:lnTo>
                      <a:pt x="11272" y="34294"/>
                    </a:lnTo>
                    <a:lnTo>
                      <a:pt x="11081" y="34421"/>
                    </a:lnTo>
                    <a:lnTo>
                      <a:pt x="10869" y="34548"/>
                    </a:lnTo>
                    <a:lnTo>
                      <a:pt x="10667" y="34665"/>
                    </a:lnTo>
                    <a:lnTo>
                      <a:pt x="10445" y="34782"/>
                    </a:lnTo>
                    <a:lnTo>
                      <a:pt x="10232" y="34877"/>
                    </a:lnTo>
                    <a:lnTo>
                      <a:pt x="10009" y="34973"/>
                    </a:lnTo>
                    <a:lnTo>
                      <a:pt x="9787" y="35058"/>
                    </a:lnTo>
                    <a:lnTo>
                      <a:pt x="9553" y="35132"/>
                    </a:lnTo>
                    <a:lnTo>
                      <a:pt x="9330" y="35185"/>
                    </a:lnTo>
                    <a:lnTo>
                      <a:pt x="9097" y="35238"/>
                    </a:lnTo>
                    <a:lnTo>
                      <a:pt x="8863" y="35270"/>
                    </a:lnTo>
                    <a:lnTo>
                      <a:pt x="8630" y="35302"/>
                    </a:lnTo>
                    <a:lnTo>
                      <a:pt x="8396" y="35302"/>
                    </a:lnTo>
                    <a:lnTo>
                      <a:pt x="8163" y="35302"/>
                    </a:lnTo>
                    <a:lnTo>
                      <a:pt x="7918" y="35281"/>
                    </a:lnTo>
                    <a:lnTo>
                      <a:pt x="7685" y="35249"/>
                    </a:lnTo>
                    <a:lnTo>
                      <a:pt x="7685" y="35249"/>
                    </a:lnTo>
                    <a:lnTo>
                      <a:pt x="7451" y="35185"/>
                    </a:lnTo>
                    <a:lnTo>
                      <a:pt x="7229" y="35111"/>
                    </a:lnTo>
                    <a:lnTo>
                      <a:pt x="7006" y="35026"/>
                    </a:lnTo>
                    <a:lnTo>
                      <a:pt x="6793" y="34920"/>
                    </a:lnTo>
                    <a:lnTo>
                      <a:pt x="6581" y="34792"/>
                    </a:lnTo>
                    <a:lnTo>
                      <a:pt x="6390" y="34644"/>
                    </a:lnTo>
                    <a:lnTo>
                      <a:pt x="6210" y="34495"/>
                    </a:lnTo>
                    <a:lnTo>
                      <a:pt x="6040" y="34325"/>
                    </a:lnTo>
                    <a:lnTo>
                      <a:pt x="5881" y="34145"/>
                    </a:lnTo>
                    <a:lnTo>
                      <a:pt x="5743" y="33954"/>
                    </a:lnTo>
                    <a:lnTo>
                      <a:pt x="5626" y="33752"/>
                    </a:lnTo>
                    <a:lnTo>
                      <a:pt x="5530" y="33551"/>
                    </a:lnTo>
                    <a:lnTo>
                      <a:pt x="5445" y="33328"/>
                    </a:lnTo>
                    <a:lnTo>
                      <a:pt x="5392" y="33105"/>
                    </a:lnTo>
                    <a:lnTo>
                      <a:pt x="5371" y="32988"/>
                    </a:lnTo>
                    <a:lnTo>
                      <a:pt x="5361" y="32871"/>
                    </a:lnTo>
                    <a:lnTo>
                      <a:pt x="5350" y="32755"/>
                    </a:lnTo>
                    <a:lnTo>
                      <a:pt x="5350" y="32638"/>
                    </a:lnTo>
                    <a:lnTo>
                      <a:pt x="5350" y="32638"/>
                    </a:lnTo>
                    <a:lnTo>
                      <a:pt x="5169" y="32744"/>
                    </a:lnTo>
                    <a:lnTo>
                      <a:pt x="4978" y="32839"/>
                    </a:lnTo>
                    <a:lnTo>
                      <a:pt x="4777" y="32903"/>
                    </a:lnTo>
                    <a:lnTo>
                      <a:pt x="4575" y="32967"/>
                    </a:lnTo>
                    <a:lnTo>
                      <a:pt x="4363" y="32999"/>
                    </a:lnTo>
                    <a:lnTo>
                      <a:pt x="4151" y="33020"/>
                    </a:lnTo>
                    <a:lnTo>
                      <a:pt x="3938" y="33031"/>
                    </a:lnTo>
                    <a:lnTo>
                      <a:pt x="3726" y="33020"/>
                    </a:lnTo>
                    <a:lnTo>
                      <a:pt x="3514" y="32988"/>
                    </a:lnTo>
                    <a:lnTo>
                      <a:pt x="3301" y="32946"/>
                    </a:lnTo>
                    <a:lnTo>
                      <a:pt x="3089" y="32893"/>
                    </a:lnTo>
                    <a:lnTo>
                      <a:pt x="2888" y="32829"/>
                    </a:lnTo>
                    <a:lnTo>
                      <a:pt x="2686" y="32744"/>
                    </a:lnTo>
                    <a:lnTo>
                      <a:pt x="2495" y="32648"/>
                    </a:lnTo>
                    <a:lnTo>
                      <a:pt x="2304" y="32542"/>
                    </a:lnTo>
                    <a:lnTo>
                      <a:pt x="2123" y="32426"/>
                    </a:lnTo>
                    <a:lnTo>
                      <a:pt x="2123" y="32426"/>
                    </a:lnTo>
                    <a:lnTo>
                      <a:pt x="1953" y="32298"/>
                    </a:lnTo>
                    <a:lnTo>
                      <a:pt x="1794" y="32160"/>
                    </a:lnTo>
                    <a:lnTo>
                      <a:pt x="1635" y="32012"/>
                    </a:lnTo>
                    <a:lnTo>
                      <a:pt x="1486" y="31852"/>
                    </a:lnTo>
                    <a:lnTo>
                      <a:pt x="1348" y="31693"/>
                    </a:lnTo>
                    <a:lnTo>
                      <a:pt x="1221" y="31523"/>
                    </a:lnTo>
                    <a:lnTo>
                      <a:pt x="1094" y="31354"/>
                    </a:lnTo>
                    <a:lnTo>
                      <a:pt x="977" y="31173"/>
                    </a:lnTo>
                    <a:lnTo>
                      <a:pt x="871" y="30982"/>
                    </a:lnTo>
                    <a:lnTo>
                      <a:pt x="765" y="30791"/>
                    </a:lnTo>
                    <a:lnTo>
                      <a:pt x="669" y="30600"/>
                    </a:lnTo>
                    <a:lnTo>
                      <a:pt x="584" y="30409"/>
                    </a:lnTo>
                    <a:lnTo>
                      <a:pt x="499" y="30207"/>
                    </a:lnTo>
                    <a:lnTo>
                      <a:pt x="425" y="30006"/>
                    </a:lnTo>
                    <a:lnTo>
                      <a:pt x="287" y="29592"/>
                    </a:lnTo>
                    <a:lnTo>
                      <a:pt x="287" y="29592"/>
                    </a:lnTo>
                    <a:lnTo>
                      <a:pt x="223" y="29369"/>
                    </a:lnTo>
                    <a:lnTo>
                      <a:pt x="170" y="29156"/>
                    </a:lnTo>
                    <a:lnTo>
                      <a:pt x="117" y="28923"/>
                    </a:lnTo>
                    <a:lnTo>
                      <a:pt x="75" y="28700"/>
                    </a:lnTo>
                    <a:lnTo>
                      <a:pt x="43" y="28477"/>
                    </a:lnTo>
                    <a:lnTo>
                      <a:pt x="22" y="28244"/>
                    </a:lnTo>
                    <a:lnTo>
                      <a:pt x="1" y="28021"/>
                    </a:lnTo>
                    <a:lnTo>
                      <a:pt x="1" y="27787"/>
                    </a:lnTo>
                    <a:lnTo>
                      <a:pt x="1" y="27564"/>
                    </a:lnTo>
                    <a:lnTo>
                      <a:pt x="11" y="27341"/>
                    </a:lnTo>
                    <a:lnTo>
                      <a:pt x="43" y="27119"/>
                    </a:lnTo>
                    <a:lnTo>
                      <a:pt x="75" y="26896"/>
                    </a:lnTo>
                    <a:lnTo>
                      <a:pt x="128" y="26673"/>
                    </a:lnTo>
                    <a:lnTo>
                      <a:pt x="192" y="26461"/>
                    </a:lnTo>
                    <a:lnTo>
                      <a:pt x="266" y="26248"/>
                    </a:lnTo>
                    <a:lnTo>
                      <a:pt x="351" y="26036"/>
                    </a:lnTo>
                    <a:lnTo>
                      <a:pt x="351" y="26036"/>
                    </a:lnTo>
                    <a:lnTo>
                      <a:pt x="446" y="25866"/>
                    </a:lnTo>
                    <a:lnTo>
                      <a:pt x="542" y="25696"/>
                    </a:lnTo>
                    <a:lnTo>
                      <a:pt x="648" y="25527"/>
                    </a:lnTo>
                    <a:lnTo>
                      <a:pt x="754" y="25367"/>
                    </a:lnTo>
                    <a:lnTo>
                      <a:pt x="998" y="25049"/>
                    </a:lnTo>
                    <a:lnTo>
                      <a:pt x="1242" y="24741"/>
                    </a:lnTo>
                    <a:lnTo>
                      <a:pt x="1497" y="24444"/>
                    </a:lnTo>
                    <a:lnTo>
                      <a:pt x="1752" y="24136"/>
                    </a:lnTo>
                    <a:lnTo>
                      <a:pt x="1996" y="23818"/>
                    </a:lnTo>
                    <a:lnTo>
                      <a:pt x="2113" y="23658"/>
                    </a:lnTo>
                    <a:lnTo>
                      <a:pt x="2219" y="23499"/>
                    </a:lnTo>
                    <a:lnTo>
                      <a:pt x="2219" y="23499"/>
                    </a:lnTo>
                    <a:lnTo>
                      <a:pt x="2325" y="23329"/>
                    </a:lnTo>
                    <a:lnTo>
                      <a:pt x="2410" y="23160"/>
                    </a:lnTo>
                    <a:lnTo>
                      <a:pt x="2495" y="22990"/>
                    </a:lnTo>
                    <a:lnTo>
                      <a:pt x="2580" y="22820"/>
                    </a:lnTo>
                    <a:lnTo>
                      <a:pt x="2654" y="22640"/>
                    </a:lnTo>
                    <a:lnTo>
                      <a:pt x="2718" y="22459"/>
                    </a:lnTo>
                    <a:lnTo>
                      <a:pt x="2834" y="22098"/>
                    </a:lnTo>
                    <a:lnTo>
                      <a:pt x="2930" y="21727"/>
                    </a:lnTo>
                    <a:lnTo>
                      <a:pt x="3004" y="21355"/>
                    </a:lnTo>
                    <a:lnTo>
                      <a:pt x="3057" y="20973"/>
                    </a:lnTo>
                    <a:lnTo>
                      <a:pt x="3100" y="20591"/>
                    </a:lnTo>
                    <a:lnTo>
                      <a:pt x="3142" y="20198"/>
                    </a:lnTo>
                    <a:lnTo>
                      <a:pt x="3163" y="19806"/>
                    </a:lnTo>
                    <a:lnTo>
                      <a:pt x="3185" y="19010"/>
                    </a:lnTo>
                    <a:lnTo>
                      <a:pt x="3195" y="18224"/>
                    </a:lnTo>
                    <a:lnTo>
                      <a:pt x="3217" y="17439"/>
                    </a:lnTo>
                    <a:lnTo>
                      <a:pt x="3217" y="17439"/>
                    </a:lnTo>
                    <a:lnTo>
                      <a:pt x="3238" y="16770"/>
                    </a:lnTo>
                    <a:lnTo>
                      <a:pt x="3270" y="16101"/>
                    </a:lnTo>
                    <a:lnTo>
                      <a:pt x="3312" y="15443"/>
                    </a:lnTo>
                    <a:lnTo>
                      <a:pt x="3365" y="14785"/>
                    </a:lnTo>
                    <a:lnTo>
                      <a:pt x="3418" y="14138"/>
                    </a:lnTo>
                    <a:lnTo>
                      <a:pt x="3492" y="13501"/>
                    </a:lnTo>
                    <a:lnTo>
                      <a:pt x="3577" y="12864"/>
                    </a:lnTo>
                    <a:lnTo>
                      <a:pt x="3673" y="12238"/>
                    </a:lnTo>
                    <a:lnTo>
                      <a:pt x="3779" y="11612"/>
                    </a:lnTo>
                    <a:lnTo>
                      <a:pt x="3906" y="11007"/>
                    </a:lnTo>
                    <a:lnTo>
                      <a:pt x="4044" y="10402"/>
                    </a:lnTo>
                    <a:lnTo>
                      <a:pt x="4204" y="9818"/>
                    </a:lnTo>
                    <a:lnTo>
                      <a:pt x="4373" y="9234"/>
                    </a:lnTo>
                    <a:lnTo>
                      <a:pt x="4564" y="8672"/>
                    </a:lnTo>
                    <a:lnTo>
                      <a:pt x="4777" y="8109"/>
                    </a:lnTo>
                    <a:lnTo>
                      <a:pt x="5010" y="7568"/>
                    </a:lnTo>
                    <a:lnTo>
                      <a:pt x="5254" y="7037"/>
                    </a:lnTo>
                    <a:lnTo>
                      <a:pt x="5392" y="6782"/>
                    </a:lnTo>
                    <a:lnTo>
                      <a:pt x="5530" y="6517"/>
                    </a:lnTo>
                    <a:lnTo>
                      <a:pt x="5668" y="6262"/>
                    </a:lnTo>
                    <a:lnTo>
                      <a:pt x="5817" y="6018"/>
                    </a:lnTo>
                    <a:lnTo>
                      <a:pt x="5976" y="5774"/>
                    </a:lnTo>
                    <a:lnTo>
                      <a:pt x="6135" y="5530"/>
                    </a:lnTo>
                    <a:lnTo>
                      <a:pt x="6305" y="5286"/>
                    </a:lnTo>
                    <a:lnTo>
                      <a:pt x="6486" y="5052"/>
                    </a:lnTo>
                    <a:lnTo>
                      <a:pt x="6666" y="4819"/>
                    </a:lnTo>
                    <a:lnTo>
                      <a:pt x="6846" y="4596"/>
                    </a:lnTo>
                    <a:lnTo>
                      <a:pt x="7038" y="4373"/>
                    </a:lnTo>
                    <a:lnTo>
                      <a:pt x="7239" y="4150"/>
                    </a:lnTo>
                    <a:lnTo>
                      <a:pt x="7451" y="3938"/>
                    </a:lnTo>
                    <a:lnTo>
                      <a:pt x="7664" y="3726"/>
                    </a:lnTo>
                    <a:lnTo>
                      <a:pt x="7887" y="3524"/>
                    </a:lnTo>
                    <a:lnTo>
                      <a:pt x="8110" y="3322"/>
                    </a:lnTo>
                    <a:lnTo>
                      <a:pt x="8343" y="3121"/>
                    </a:lnTo>
                    <a:lnTo>
                      <a:pt x="8587" y="2930"/>
                    </a:lnTo>
                    <a:lnTo>
                      <a:pt x="8842" y="2738"/>
                    </a:lnTo>
                    <a:lnTo>
                      <a:pt x="9097" y="2558"/>
                    </a:lnTo>
                    <a:lnTo>
                      <a:pt x="9362" y="2378"/>
                    </a:lnTo>
                    <a:lnTo>
                      <a:pt x="9627" y="2197"/>
                    </a:lnTo>
                    <a:lnTo>
                      <a:pt x="9914" y="2027"/>
                    </a:lnTo>
                    <a:lnTo>
                      <a:pt x="10200" y="1868"/>
                    </a:lnTo>
                    <a:lnTo>
                      <a:pt x="10498" y="1709"/>
                    </a:lnTo>
                    <a:lnTo>
                      <a:pt x="10805" y="1550"/>
                    </a:lnTo>
                    <a:lnTo>
                      <a:pt x="11113" y="1401"/>
                    </a:lnTo>
                    <a:lnTo>
                      <a:pt x="11432" y="1263"/>
                    </a:lnTo>
                    <a:lnTo>
                      <a:pt x="11761" y="1125"/>
                    </a:lnTo>
                    <a:lnTo>
                      <a:pt x="12100" y="9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extrusionOk="0">
                    <a:moveTo>
                      <a:pt x="11368" y="0"/>
                    </a:moveTo>
                    <a:lnTo>
                      <a:pt x="10084" y="499"/>
                    </a:lnTo>
                    <a:lnTo>
                      <a:pt x="8428" y="1125"/>
                    </a:lnTo>
                    <a:lnTo>
                      <a:pt x="4649" y="2537"/>
                    </a:lnTo>
                    <a:lnTo>
                      <a:pt x="0" y="4267"/>
                    </a:lnTo>
                    <a:lnTo>
                      <a:pt x="75" y="5360"/>
                    </a:lnTo>
                    <a:lnTo>
                      <a:pt x="149" y="6570"/>
                    </a:lnTo>
                    <a:lnTo>
                      <a:pt x="234" y="8088"/>
                    </a:lnTo>
                    <a:lnTo>
                      <a:pt x="319" y="9808"/>
                    </a:lnTo>
                    <a:lnTo>
                      <a:pt x="404" y="11633"/>
                    </a:lnTo>
                    <a:lnTo>
                      <a:pt x="467" y="13469"/>
                    </a:lnTo>
                    <a:lnTo>
                      <a:pt x="489" y="14350"/>
                    </a:lnTo>
                    <a:lnTo>
                      <a:pt x="499" y="15199"/>
                    </a:lnTo>
                    <a:lnTo>
                      <a:pt x="499" y="16590"/>
                    </a:lnTo>
                    <a:lnTo>
                      <a:pt x="489" y="18925"/>
                    </a:lnTo>
                    <a:lnTo>
                      <a:pt x="446" y="21844"/>
                    </a:lnTo>
                    <a:lnTo>
                      <a:pt x="393" y="25007"/>
                    </a:lnTo>
                    <a:lnTo>
                      <a:pt x="329" y="28064"/>
                    </a:lnTo>
                    <a:lnTo>
                      <a:pt x="287" y="29454"/>
                    </a:lnTo>
                    <a:lnTo>
                      <a:pt x="244" y="30685"/>
                    </a:lnTo>
                    <a:lnTo>
                      <a:pt x="202" y="31715"/>
                    </a:lnTo>
                    <a:lnTo>
                      <a:pt x="160" y="32511"/>
                    </a:lnTo>
                    <a:lnTo>
                      <a:pt x="138" y="32808"/>
                    </a:lnTo>
                    <a:lnTo>
                      <a:pt x="117" y="33031"/>
                    </a:lnTo>
                    <a:lnTo>
                      <a:pt x="85" y="33169"/>
                    </a:lnTo>
                    <a:lnTo>
                      <a:pt x="75" y="33201"/>
                    </a:lnTo>
                    <a:lnTo>
                      <a:pt x="64" y="33211"/>
                    </a:lnTo>
                    <a:lnTo>
                      <a:pt x="499" y="33105"/>
                    </a:lnTo>
                    <a:lnTo>
                      <a:pt x="956" y="32978"/>
                    </a:lnTo>
                    <a:lnTo>
                      <a:pt x="1433" y="32819"/>
                    </a:lnTo>
                    <a:lnTo>
                      <a:pt x="1943" y="32638"/>
                    </a:lnTo>
                    <a:lnTo>
                      <a:pt x="2463" y="32426"/>
                    </a:lnTo>
                    <a:lnTo>
                      <a:pt x="2993" y="32182"/>
                    </a:lnTo>
                    <a:lnTo>
                      <a:pt x="3545" y="31916"/>
                    </a:lnTo>
                    <a:lnTo>
                      <a:pt x="4097" y="31630"/>
                    </a:lnTo>
                    <a:lnTo>
                      <a:pt x="4660" y="31311"/>
                    </a:lnTo>
                    <a:lnTo>
                      <a:pt x="5233" y="30961"/>
                    </a:lnTo>
                    <a:lnTo>
                      <a:pt x="5806" y="30590"/>
                    </a:lnTo>
                    <a:lnTo>
                      <a:pt x="6379" y="30186"/>
                    </a:lnTo>
                    <a:lnTo>
                      <a:pt x="6952" y="29762"/>
                    </a:lnTo>
                    <a:lnTo>
                      <a:pt x="7515" y="29316"/>
                    </a:lnTo>
                    <a:lnTo>
                      <a:pt x="7791" y="29082"/>
                    </a:lnTo>
                    <a:lnTo>
                      <a:pt x="8067" y="28838"/>
                    </a:lnTo>
                    <a:lnTo>
                      <a:pt x="8343" y="28584"/>
                    </a:lnTo>
                    <a:lnTo>
                      <a:pt x="8608" y="28329"/>
                    </a:lnTo>
                    <a:lnTo>
                      <a:pt x="8874" y="28064"/>
                    </a:lnTo>
                    <a:lnTo>
                      <a:pt x="9139" y="27798"/>
                    </a:lnTo>
                    <a:lnTo>
                      <a:pt x="9404" y="27522"/>
                    </a:lnTo>
                    <a:lnTo>
                      <a:pt x="9659" y="27236"/>
                    </a:lnTo>
                    <a:lnTo>
                      <a:pt x="9903" y="26949"/>
                    </a:lnTo>
                    <a:lnTo>
                      <a:pt x="10147" y="26652"/>
                    </a:lnTo>
                    <a:lnTo>
                      <a:pt x="10391" y="26355"/>
                    </a:lnTo>
                    <a:lnTo>
                      <a:pt x="10625" y="26047"/>
                    </a:lnTo>
                    <a:lnTo>
                      <a:pt x="10858" y="25728"/>
                    </a:lnTo>
                    <a:lnTo>
                      <a:pt x="11071" y="25410"/>
                    </a:lnTo>
                    <a:lnTo>
                      <a:pt x="11294" y="25081"/>
                    </a:lnTo>
                    <a:lnTo>
                      <a:pt x="11495" y="24741"/>
                    </a:lnTo>
                    <a:lnTo>
                      <a:pt x="11697" y="24402"/>
                    </a:lnTo>
                    <a:lnTo>
                      <a:pt x="11888" y="24051"/>
                    </a:lnTo>
                    <a:lnTo>
                      <a:pt x="12079" y="23701"/>
                    </a:lnTo>
                    <a:lnTo>
                      <a:pt x="12259" y="23340"/>
                    </a:lnTo>
                    <a:lnTo>
                      <a:pt x="12419" y="22969"/>
                    </a:lnTo>
                    <a:lnTo>
                      <a:pt x="12578" y="22597"/>
                    </a:lnTo>
                    <a:lnTo>
                      <a:pt x="12737" y="22215"/>
                    </a:lnTo>
                    <a:lnTo>
                      <a:pt x="12875" y="21823"/>
                    </a:lnTo>
                    <a:lnTo>
                      <a:pt x="13002" y="21430"/>
                    </a:lnTo>
                    <a:lnTo>
                      <a:pt x="13119" y="21027"/>
                    </a:lnTo>
                    <a:lnTo>
                      <a:pt x="13236" y="20623"/>
                    </a:lnTo>
                    <a:lnTo>
                      <a:pt x="13331" y="20209"/>
                    </a:lnTo>
                    <a:lnTo>
                      <a:pt x="13416" y="19785"/>
                    </a:lnTo>
                    <a:lnTo>
                      <a:pt x="13501" y="19360"/>
                    </a:lnTo>
                    <a:lnTo>
                      <a:pt x="13565" y="18925"/>
                    </a:lnTo>
                    <a:lnTo>
                      <a:pt x="13607" y="18479"/>
                    </a:lnTo>
                    <a:lnTo>
                      <a:pt x="13650" y="18033"/>
                    </a:lnTo>
                    <a:lnTo>
                      <a:pt x="13682" y="17577"/>
                    </a:lnTo>
                    <a:lnTo>
                      <a:pt x="13692" y="17121"/>
                    </a:lnTo>
                    <a:lnTo>
                      <a:pt x="13692" y="16654"/>
                    </a:lnTo>
                    <a:lnTo>
                      <a:pt x="13469" y="15040"/>
                    </a:lnTo>
                    <a:lnTo>
                      <a:pt x="13268" y="13480"/>
                    </a:lnTo>
                    <a:lnTo>
                      <a:pt x="13087" y="11983"/>
                    </a:lnTo>
                    <a:lnTo>
                      <a:pt x="12917" y="10529"/>
                    </a:lnTo>
                    <a:lnTo>
                      <a:pt x="12588" y="7759"/>
                    </a:lnTo>
                    <a:lnTo>
                      <a:pt x="12429" y="6443"/>
                    </a:lnTo>
                    <a:lnTo>
                      <a:pt x="12259" y="5148"/>
                    </a:lnTo>
                    <a:lnTo>
                      <a:pt x="12068" y="3821"/>
                    </a:lnTo>
                    <a:lnTo>
                      <a:pt x="11973" y="3174"/>
                    </a:lnTo>
                    <a:lnTo>
                      <a:pt x="11867" y="2526"/>
                    </a:lnTo>
                    <a:lnTo>
                      <a:pt x="11750" y="1890"/>
                    </a:lnTo>
                    <a:lnTo>
                      <a:pt x="11623" y="1253"/>
                    </a:lnTo>
                    <a:lnTo>
                      <a:pt x="11495" y="627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fill="none" extrusionOk="0">
                    <a:moveTo>
                      <a:pt x="499" y="15199"/>
                    </a:moveTo>
                    <a:lnTo>
                      <a:pt x="499" y="15199"/>
                    </a:lnTo>
                    <a:lnTo>
                      <a:pt x="489" y="14350"/>
                    </a:lnTo>
                    <a:lnTo>
                      <a:pt x="467" y="13469"/>
                    </a:lnTo>
                    <a:lnTo>
                      <a:pt x="404" y="11633"/>
                    </a:lnTo>
                    <a:lnTo>
                      <a:pt x="319" y="9808"/>
                    </a:lnTo>
                    <a:lnTo>
                      <a:pt x="234" y="8088"/>
                    </a:lnTo>
                    <a:lnTo>
                      <a:pt x="149" y="6570"/>
                    </a:lnTo>
                    <a:lnTo>
                      <a:pt x="75" y="5360"/>
                    </a:lnTo>
                    <a:lnTo>
                      <a:pt x="0" y="4267"/>
                    </a:lnTo>
                    <a:lnTo>
                      <a:pt x="0" y="4267"/>
                    </a:lnTo>
                    <a:lnTo>
                      <a:pt x="4649" y="2537"/>
                    </a:lnTo>
                    <a:lnTo>
                      <a:pt x="8428" y="1125"/>
                    </a:lnTo>
                    <a:lnTo>
                      <a:pt x="10084" y="499"/>
                    </a:lnTo>
                    <a:lnTo>
                      <a:pt x="11368" y="0"/>
                    </a:lnTo>
                    <a:lnTo>
                      <a:pt x="11368" y="0"/>
                    </a:lnTo>
                    <a:lnTo>
                      <a:pt x="11495" y="627"/>
                    </a:lnTo>
                    <a:lnTo>
                      <a:pt x="11623" y="1253"/>
                    </a:lnTo>
                    <a:lnTo>
                      <a:pt x="11750" y="1890"/>
                    </a:lnTo>
                    <a:lnTo>
                      <a:pt x="11867" y="2526"/>
                    </a:lnTo>
                    <a:lnTo>
                      <a:pt x="11973" y="3174"/>
                    </a:lnTo>
                    <a:lnTo>
                      <a:pt x="12068" y="3821"/>
                    </a:lnTo>
                    <a:lnTo>
                      <a:pt x="12259" y="5148"/>
                    </a:lnTo>
                    <a:lnTo>
                      <a:pt x="12259" y="5148"/>
                    </a:lnTo>
                    <a:lnTo>
                      <a:pt x="12429" y="6443"/>
                    </a:lnTo>
                    <a:lnTo>
                      <a:pt x="12588" y="7759"/>
                    </a:lnTo>
                    <a:lnTo>
                      <a:pt x="12917" y="10529"/>
                    </a:lnTo>
                    <a:lnTo>
                      <a:pt x="13087" y="11983"/>
                    </a:lnTo>
                    <a:lnTo>
                      <a:pt x="13268" y="13480"/>
                    </a:lnTo>
                    <a:lnTo>
                      <a:pt x="13469" y="15040"/>
                    </a:lnTo>
                    <a:lnTo>
                      <a:pt x="13692" y="16654"/>
                    </a:lnTo>
                    <a:lnTo>
                      <a:pt x="13692" y="16654"/>
                    </a:lnTo>
                    <a:lnTo>
                      <a:pt x="13692" y="17121"/>
                    </a:lnTo>
                    <a:lnTo>
                      <a:pt x="13682" y="17577"/>
                    </a:lnTo>
                    <a:lnTo>
                      <a:pt x="13650" y="18033"/>
                    </a:lnTo>
                    <a:lnTo>
                      <a:pt x="13607" y="18479"/>
                    </a:lnTo>
                    <a:lnTo>
                      <a:pt x="13565" y="18925"/>
                    </a:lnTo>
                    <a:lnTo>
                      <a:pt x="13501" y="19360"/>
                    </a:lnTo>
                    <a:lnTo>
                      <a:pt x="13416" y="19785"/>
                    </a:lnTo>
                    <a:lnTo>
                      <a:pt x="13331" y="20209"/>
                    </a:lnTo>
                    <a:lnTo>
                      <a:pt x="13236" y="20623"/>
                    </a:lnTo>
                    <a:lnTo>
                      <a:pt x="13119" y="21027"/>
                    </a:lnTo>
                    <a:lnTo>
                      <a:pt x="13002" y="21430"/>
                    </a:lnTo>
                    <a:lnTo>
                      <a:pt x="12875" y="21823"/>
                    </a:lnTo>
                    <a:lnTo>
                      <a:pt x="12737" y="22215"/>
                    </a:lnTo>
                    <a:lnTo>
                      <a:pt x="12578" y="22597"/>
                    </a:lnTo>
                    <a:lnTo>
                      <a:pt x="12419" y="22969"/>
                    </a:lnTo>
                    <a:lnTo>
                      <a:pt x="12259" y="23340"/>
                    </a:lnTo>
                    <a:lnTo>
                      <a:pt x="12079" y="23701"/>
                    </a:lnTo>
                    <a:lnTo>
                      <a:pt x="11888" y="24051"/>
                    </a:lnTo>
                    <a:lnTo>
                      <a:pt x="11697" y="24402"/>
                    </a:lnTo>
                    <a:lnTo>
                      <a:pt x="11495" y="24741"/>
                    </a:lnTo>
                    <a:lnTo>
                      <a:pt x="11294" y="25081"/>
                    </a:lnTo>
                    <a:lnTo>
                      <a:pt x="11071" y="25410"/>
                    </a:lnTo>
                    <a:lnTo>
                      <a:pt x="10858" y="25728"/>
                    </a:lnTo>
                    <a:lnTo>
                      <a:pt x="10625" y="26047"/>
                    </a:lnTo>
                    <a:lnTo>
                      <a:pt x="10391" y="26355"/>
                    </a:lnTo>
                    <a:lnTo>
                      <a:pt x="10147" y="26652"/>
                    </a:lnTo>
                    <a:lnTo>
                      <a:pt x="9903" y="26949"/>
                    </a:lnTo>
                    <a:lnTo>
                      <a:pt x="9659" y="27236"/>
                    </a:lnTo>
                    <a:lnTo>
                      <a:pt x="9404" y="27522"/>
                    </a:lnTo>
                    <a:lnTo>
                      <a:pt x="9139" y="27798"/>
                    </a:lnTo>
                    <a:lnTo>
                      <a:pt x="8874" y="28064"/>
                    </a:lnTo>
                    <a:lnTo>
                      <a:pt x="8608" y="28329"/>
                    </a:lnTo>
                    <a:lnTo>
                      <a:pt x="8343" y="28584"/>
                    </a:lnTo>
                    <a:lnTo>
                      <a:pt x="8067" y="28838"/>
                    </a:lnTo>
                    <a:lnTo>
                      <a:pt x="7791" y="29082"/>
                    </a:lnTo>
                    <a:lnTo>
                      <a:pt x="7515" y="29316"/>
                    </a:lnTo>
                    <a:lnTo>
                      <a:pt x="6952" y="29762"/>
                    </a:lnTo>
                    <a:lnTo>
                      <a:pt x="6379" y="30186"/>
                    </a:lnTo>
                    <a:lnTo>
                      <a:pt x="5806" y="30590"/>
                    </a:lnTo>
                    <a:lnTo>
                      <a:pt x="5233" y="30961"/>
                    </a:lnTo>
                    <a:lnTo>
                      <a:pt x="4660" y="31311"/>
                    </a:lnTo>
                    <a:lnTo>
                      <a:pt x="4097" y="31630"/>
                    </a:lnTo>
                    <a:lnTo>
                      <a:pt x="3545" y="31916"/>
                    </a:lnTo>
                    <a:lnTo>
                      <a:pt x="2993" y="32182"/>
                    </a:lnTo>
                    <a:lnTo>
                      <a:pt x="2463" y="32426"/>
                    </a:lnTo>
                    <a:lnTo>
                      <a:pt x="1943" y="32638"/>
                    </a:lnTo>
                    <a:lnTo>
                      <a:pt x="1433" y="32819"/>
                    </a:lnTo>
                    <a:lnTo>
                      <a:pt x="956" y="32978"/>
                    </a:lnTo>
                    <a:lnTo>
                      <a:pt x="499" y="33105"/>
                    </a:lnTo>
                    <a:lnTo>
                      <a:pt x="64" y="33211"/>
                    </a:lnTo>
                    <a:lnTo>
                      <a:pt x="64" y="33211"/>
                    </a:lnTo>
                    <a:lnTo>
                      <a:pt x="75" y="33201"/>
                    </a:lnTo>
                    <a:lnTo>
                      <a:pt x="85" y="33169"/>
                    </a:lnTo>
                    <a:lnTo>
                      <a:pt x="117" y="33031"/>
                    </a:lnTo>
                    <a:lnTo>
                      <a:pt x="138" y="32808"/>
                    </a:lnTo>
                    <a:lnTo>
                      <a:pt x="160" y="32511"/>
                    </a:lnTo>
                    <a:lnTo>
                      <a:pt x="202" y="31715"/>
                    </a:lnTo>
                    <a:lnTo>
                      <a:pt x="244" y="30685"/>
                    </a:lnTo>
                    <a:lnTo>
                      <a:pt x="287" y="29454"/>
                    </a:lnTo>
                    <a:lnTo>
                      <a:pt x="329" y="28064"/>
                    </a:lnTo>
                    <a:lnTo>
                      <a:pt x="393" y="25007"/>
                    </a:lnTo>
                    <a:lnTo>
                      <a:pt x="446" y="21844"/>
                    </a:lnTo>
                    <a:lnTo>
                      <a:pt x="489" y="18925"/>
                    </a:lnTo>
                    <a:lnTo>
                      <a:pt x="499" y="16590"/>
                    </a:lnTo>
                    <a:lnTo>
                      <a:pt x="499" y="151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extrusionOk="0">
                    <a:moveTo>
                      <a:pt x="21" y="1"/>
                    </a:move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E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extrusionOk="0">
                    <a:moveTo>
                      <a:pt x="11495" y="0"/>
                    </a:move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fill="none" extrusionOk="0">
                    <a:moveTo>
                      <a:pt x="11495" y="0"/>
                    </a:moveTo>
                    <a:lnTo>
                      <a:pt x="11495" y="0"/>
                    </a:ln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extrusionOk="0">
                    <a:moveTo>
                      <a:pt x="361" y="1"/>
                    </a:moveTo>
                    <a:lnTo>
                      <a:pt x="319" y="266"/>
                    </a:lnTo>
                    <a:lnTo>
                      <a:pt x="266" y="563"/>
                    </a:lnTo>
                    <a:lnTo>
                      <a:pt x="223" y="882"/>
                    </a:lnTo>
                    <a:lnTo>
                      <a:pt x="191" y="1221"/>
                    </a:lnTo>
                    <a:lnTo>
                      <a:pt x="128" y="1964"/>
                    </a:lnTo>
                    <a:lnTo>
                      <a:pt x="75" y="2760"/>
                    </a:lnTo>
                    <a:lnTo>
                      <a:pt x="43" y="3620"/>
                    </a:lnTo>
                    <a:lnTo>
                      <a:pt x="22" y="4533"/>
                    </a:lnTo>
                    <a:lnTo>
                      <a:pt x="0" y="5477"/>
                    </a:lnTo>
                    <a:lnTo>
                      <a:pt x="0" y="6454"/>
                    </a:lnTo>
                    <a:lnTo>
                      <a:pt x="0" y="8449"/>
                    </a:lnTo>
                    <a:lnTo>
                      <a:pt x="22" y="10424"/>
                    </a:lnTo>
                    <a:lnTo>
                      <a:pt x="43" y="12313"/>
                    </a:lnTo>
                    <a:lnTo>
                      <a:pt x="53" y="14022"/>
                    </a:lnTo>
                    <a:lnTo>
                      <a:pt x="53" y="14043"/>
                    </a:lnTo>
                    <a:lnTo>
                      <a:pt x="64" y="15242"/>
                    </a:lnTo>
                    <a:lnTo>
                      <a:pt x="85" y="16229"/>
                    </a:lnTo>
                    <a:lnTo>
                      <a:pt x="128" y="16983"/>
                    </a:lnTo>
                    <a:lnTo>
                      <a:pt x="170" y="17726"/>
                    </a:lnTo>
                    <a:lnTo>
                      <a:pt x="213" y="18172"/>
                    </a:lnTo>
                    <a:lnTo>
                      <a:pt x="255" y="18617"/>
                    </a:lnTo>
                    <a:lnTo>
                      <a:pt x="319" y="19063"/>
                    </a:lnTo>
                    <a:lnTo>
                      <a:pt x="393" y="19498"/>
                    </a:lnTo>
                    <a:lnTo>
                      <a:pt x="404" y="19594"/>
                    </a:lnTo>
                    <a:lnTo>
                      <a:pt x="499" y="20008"/>
                    </a:lnTo>
                    <a:lnTo>
                      <a:pt x="616" y="20422"/>
                    </a:lnTo>
                    <a:lnTo>
                      <a:pt x="680" y="20624"/>
                    </a:lnTo>
                    <a:lnTo>
                      <a:pt x="754" y="20815"/>
                    </a:lnTo>
                    <a:lnTo>
                      <a:pt x="839" y="21016"/>
                    </a:lnTo>
                    <a:lnTo>
                      <a:pt x="924" y="21207"/>
                    </a:lnTo>
                    <a:lnTo>
                      <a:pt x="924" y="21218"/>
                    </a:lnTo>
                    <a:lnTo>
                      <a:pt x="1104" y="21579"/>
                    </a:lnTo>
                    <a:lnTo>
                      <a:pt x="1295" y="21929"/>
                    </a:lnTo>
                    <a:lnTo>
                      <a:pt x="1507" y="22258"/>
                    </a:lnTo>
                    <a:lnTo>
                      <a:pt x="1720" y="22576"/>
                    </a:lnTo>
                    <a:lnTo>
                      <a:pt x="1964" y="22874"/>
                    </a:lnTo>
                    <a:lnTo>
                      <a:pt x="2208" y="23160"/>
                    </a:lnTo>
                    <a:lnTo>
                      <a:pt x="2463" y="23436"/>
                    </a:lnTo>
                    <a:lnTo>
                      <a:pt x="2739" y="23691"/>
                    </a:lnTo>
                    <a:lnTo>
                      <a:pt x="3025" y="23924"/>
                    </a:lnTo>
                    <a:lnTo>
                      <a:pt x="3333" y="24158"/>
                    </a:lnTo>
                    <a:lnTo>
                      <a:pt x="3651" y="24370"/>
                    </a:lnTo>
                    <a:lnTo>
                      <a:pt x="3980" y="24561"/>
                    </a:lnTo>
                    <a:lnTo>
                      <a:pt x="4320" y="24752"/>
                    </a:lnTo>
                    <a:lnTo>
                      <a:pt x="4681" y="24912"/>
                    </a:lnTo>
                    <a:lnTo>
                      <a:pt x="5052" y="25071"/>
                    </a:lnTo>
                    <a:lnTo>
                      <a:pt x="5435" y="25219"/>
                    </a:lnTo>
                    <a:lnTo>
                      <a:pt x="5806" y="25336"/>
                    </a:lnTo>
                    <a:lnTo>
                      <a:pt x="6178" y="25453"/>
                    </a:lnTo>
                    <a:lnTo>
                      <a:pt x="6549" y="25548"/>
                    </a:lnTo>
                    <a:lnTo>
                      <a:pt x="6931" y="25644"/>
                    </a:lnTo>
                    <a:lnTo>
                      <a:pt x="7303" y="25729"/>
                    </a:lnTo>
                    <a:lnTo>
                      <a:pt x="7685" y="25803"/>
                    </a:lnTo>
                    <a:lnTo>
                      <a:pt x="8077" y="25856"/>
                    </a:lnTo>
                    <a:lnTo>
                      <a:pt x="8460" y="25920"/>
                    </a:lnTo>
                    <a:lnTo>
                      <a:pt x="8842" y="25962"/>
                    </a:lnTo>
                    <a:lnTo>
                      <a:pt x="9234" y="25994"/>
                    </a:lnTo>
                    <a:lnTo>
                      <a:pt x="9616" y="26015"/>
                    </a:lnTo>
                    <a:lnTo>
                      <a:pt x="10009" y="26037"/>
                    </a:lnTo>
                    <a:lnTo>
                      <a:pt x="10784" y="26037"/>
                    </a:lnTo>
                    <a:lnTo>
                      <a:pt x="11177" y="26015"/>
                    </a:lnTo>
                    <a:lnTo>
                      <a:pt x="11559" y="25994"/>
                    </a:lnTo>
                    <a:lnTo>
                      <a:pt x="11952" y="25962"/>
                    </a:lnTo>
                    <a:lnTo>
                      <a:pt x="12334" y="25920"/>
                    </a:lnTo>
                    <a:lnTo>
                      <a:pt x="12716" y="25867"/>
                    </a:lnTo>
                    <a:lnTo>
                      <a:pt x="13108" y="25814"/>
                    </a:lnTo>
                    <a:lnTo>
                      <a:pt x="13491" y="25739"/>
                    </a:lnTo>
                    <a:lnTo>
                      <a:pt x="13862" y="25654"/>
                    </a:lnTo>
                    <a:lnTo>
                      <a:pt x="14244" y="25570"/>
                    </a:lnTo>
                    <a:lnTo>
                      <a:pt x="14616" y="25474"/>
                    </a:lnTo>
                    <a:lnTo>
                      <a:pt x="14998" y="25357"/>
                    </a:lnTo>
                    <a:lnTo>
                      <a:pt x="15359" y="25241"/>
                    </a:lnTo>
                    <a:lnTo>
                      <a:pt x="15730" y="25113"/>
                    </a:lnTo>
                    <a:lnTo>
                      <a:pt x="16091" y="24975"/>
                    </a:lnTo>
                    <a:lnTo>
                      <a:pt x="16452" y="24837"/>
                    </a:lnTo>
                    <a:lnTo>
                      <a:pt x="16813" y="24678"/>
                    </a:lnTo>
                    <a:lnTo>
                      <a:pt x="17163" y="24519"/>
                    </a:lnTo>
                    <a:lnTo>
                      <a:pt x="17503" y="24338"/>
                    </a:lnTo>
                    <a:lnTo>
                      <a:pt x="17842" y="24158"/>
                    </a:lnTo>
                    <a:lnTo>
                      <a:pt x="18161" y="23978"/>
                    </a:lnTo>
                    <a:lnTo>
                      <a:pt x="18458" y="23776"/>
                    </a:lnTo>
                    <a:lnTo>
                      <a:pt x="18734" y="23574"/>
                    </a:lnTo>
                    <a:lnTo>
                      <a:pt x="18999" y="23362"/>
                    </a:lnTo>
                    <a:lnTo>
                      <a:pt x="19254" y="23150"/>
                    </a:lnTo>
                    <a:lnTo>
                      <a:pt x="19487" y="22927"/>
                    </a:lnTo>
                    <a:lnTo>
                      <a:pt x="19710" y="22693"/>
                    </a:lnTo>
                    <a:lnTo>
                      <a:pt x="19923" y="22460"/>
                    </a:lnTo>
                    <a:lnTo>
                      <a:pt x="20114" y="22216"/>
                    </a:lnTo>
                    <a:lnTo>
                      <a:pt x="20294" y="21971"/>
                    </a:lnTo>
                    <a:lnTo>
                      <a:pt x="20464" y="21717"/>
                    </a:lnTo>
                    <a:lnTo>
                      <a:pt x="20634" y="21451"/>
                    </a:lnTo>
                    <a:lnTo>
                      <a:pt x="20782" y="21186"/>
                    </a:lnTo>
                    <a:lnTo>
                      <a:pt x="20920" y="20910"/>
                    </a:lnTo>
                    <a:lnTo>
                      <a:pt x="21058" y="20624"/>
                    </a:lnTo>
                    <a:lnTo>
                      <a:pt x="21186" y="20337"/>
                    </a:lnTo>
                    <a:lnTo>
                      <a:pt x="21302" y="20050"/>
                    </a:lnTo>
                    <a:lnTo>
                      <a:pt x="21419" y="19753"/>
                    </a:lnTo>
                    <a:lnTo>
                      <a:pt x="21525" y="19445"/>
                    </a:lnTo>
                    <a:lnTo>
                      <a:pt x="21738" y="18819"/>
                    </a:lnTo>
                    <a:lnTo>
                      <a:pt x="21929" y="18172"/>
                    </a:lnTo>
                    <a:lnTo>
                      <a:pt x="22109" y="17503"/>
                    </a:lnTo>
                    <a:lnTo>
                      <a:pt x="22300" y="16813"/>
                    </a:lnTo>
                    <a:lnTo>
                      <a:pt x="22480" y="16102"/>
                    </a:lnTo>
                    <a:lnTo>
                      <a:pt x="22682" y="15380"/>
                    </a:lnTo>
                    <a:lnTo>
                      <a:pt x="22300" y="489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fill="none" extrusionOk="0">
                    <a:moveTo>
                      <a:pt x="22682" y="15380"/>
                    </a:moveTo>
                    <a:lnTo>
                      <a:pt x="22682" y="15380"/>
                    </a:lnTo>
                    <a:lnTo>
                      <a:pt x="22480" y="16102"/>
                    </a:lnTo>
                    <a:lnTo>
                      <a:pt x="22300" y="16813"/>
                    </a:lnTo>
                    <a:lnTo>
                      <a:pt x="22109" y="17503"/>
                    </a:lnTo>
                    <a:lnTo>
                      <a:pt x="21929" y="18172"/>
                    </a:lnTo>
                    <a:lnTo>
                      <a:pt x="21738" y="18819"/>
                    </a:lnTo>
                    <a:lnTo>
                      <a:pt x="21525" y="19445"/>
                    </a:lnTo>
                    <a:lnTo>
                      <a:pt x="21419" y="19753"/>
                    </a:lnTo>
                    <a:lnTo>
                      <a:pt x="21302" y="20050"/>
                    </a:lnTo>
                    <a:lnTo>
                      <a:pt x="21186" y="20337"/>
                    </a:lnTo>
                    <a:lnTo>
                      <a:pt x="21058" y="20624"/>
                    </a:lnTo>
                    <a:lnTo>
                      <a:pt x="20920" y="20910"/>
                    </a:lnTo>
                    <a:lnTo>
                      <a:pt x="20782" y="21186"/>
                    </a:lnTo>
                    <a:lnTo>
                      <a:pt x="20634" y="21451"/>
                    </a:lnTo>
                    <a:lnTo>
                      <a:pt x="20464" y="21717"/>
                    </a:lnTo>
                    <a:lnTo>
                      <a:pt x="20294" y="21971"/>
                    </a:lnTo>
                    <a:lnTo>
                      <a:pt x="20114" y="22216"/>
                    </a:lnTo>
                    <a:lnTo>
                      <a:pt x="19923" y="22460"/>
                    </a:lnTo>
                    <a:lnTo>
                      <a:pt x="19710" y="22693"/>
                    </a:lnTo>
                    <a:lnTo>
                      <a:pt x="19487" y="22927"/>
                    </a:lnTo>
                    <a:lnTo>
                      <a:pt x="19254" y="23150"/>
                    </a:lnTo>
                    <a:lnTo>
                      <a:pt x="18999" y="23362"/>
                    </a:lnTo>
                    <a:lnTo>
                      <a:pt x="18734" y="23574"/>
                    </a:lnTo>
                    <a:lnTo>
                      <a:pt x="18458" y="23776"/>
                    </a:lnTo>
                    <a:lnTo>
                      <a:pt x="18161" y="23978"/>
                    </a:lnTo>
                    <a:lnTo>
                      <a:pt x="17842" y="24158"/>
                    </a:lnTo>
                    <a:lnTo>
                      <a:pt x="17503" y="24338"/>
                    </a:lnTo>
                    <a:lnTo>
                      <a:pt x="17503" y="24338"/>
                    </a:lnTo>
                    <a:lnTo>
                      <a:pt x="17163" y="24519"/>
                    </a:lnTo>
                    <a:lnTo>
                      <a:pt x="16813" y="24678"/>
                    </a:lnTo>
                    <a:lnTo>
                      <a:pt x="16452" y="24837"/>
                    </a:lnTo>
                    <a:lnTo>
                      <a:pt x="16091" y="24975"/>
                    </a:lnTo>
                    <a:lnTo>
                      <a:pt x="15730" y="25113"/>
                    </a:lnTo>
                    <a:lnTo>
                      <a:pt x="15359" y="25241"/>
                    </a:lnTo>
                    <a:lnTo>
                      <a:pt x="14998" y="25357"/>
                    </a:lnTo>
                    <a:lnTo>
                      <a:pt x="14616" y="25474"/>
                    </a:lnTo>
                    <a:lnTo>
                      <a:pt x="14244" y="25570"/>
                    </a:lnTo>
                    <a:lnTo>
                      <a:pt x="13862" y="25654"/>
                    </a:lnTo>
                    <a:lnTo>
                      <a:pt x="13491" y="25739"/>
                    </a:lnTo>
                    <a:lnTo>
                      <a:pt x="13108" y="25814"/>
                    </a:lnTo>
                    <a:lnTo>
                      <a:pt x="12716" y="25867"/>
                    </a:lnTo>
                    <a:lnTo>
                      <a:pt x="12334" y="25920"/>
                    </a:lnTo>
                    <a:lnTo>
                      <a:pt x="11952" y="25962"/>
                    </a:lnTo>
                    <a:lnTo>
                      <a:pt x="11559" y="25994"/>
                    </a:lnTo>
                    <a:lnTo>
                      <a:pt x="11177" y="26015"/>
                    </a:lnTo>
                    <a:lnTo>
                      <a:pt x="10784" y="26037"/>
                    </a:lnTo>
                    <a:lnTo>
                      <a:pt x="10391" y="26037"/>
                    </a:lnTo>
                    <a:lnTo>
                      <a:pt x="10009" y="26037"/>
                    </a:lnTo>
                    <a:lnTo>
                      <a:pt x="9616" y="26015"/>
                    </a:lnTo>
                    <a:lnTo>
                      <a:pt x="9234" y="25994"/>
                    </a:lnTo>
                    <a:lnTo>
                      <a:pt x="8842" y="25962"/>
                    </a:lnTo>
                    <a:lnTo>
                      <a:pt x="8460" y="25920"/>
                    </a:lnTo>
                    <a:lnTo>
                      <a:pt x="8077" y="25856"/>
                    </a:lnTo>
                    <a:lnTo>
                      <a:pt x="7685" y="25803"/>
                    </a:lnTo>
                    <a:lnTo>
                      <a:pt x="7303" y="25729"/>
                    </a:lnTo>
                    <a:lnTo>
                      <a:pt x="6931" y="25644"/>
                    </a:lnTo>
                    <a:lnTo>
                      <a:pt x="6549" y="25548"/>
                    </a:lnTo>
                    <a:lnTo>
                      <a:pt x="6178" y="25453"/>
                    </a:lnTo>
                    <a:lnTo>
                      <a:pt x="5806" y="25336"/>
                    </a:lnTo>
                    <a:lnTo>
                      <a:pt x="5435" y="25219"/>
                    </a:lnTo>
                    <a:lnTo>
                      <a:pt x="5435" y="25219"/>
                    </a:lnTo>
                    <a:lnTo>
                      <a:pt x="5052" y="25071"/>
                    </a:lnTo>
                    <a:lnTo>
                      <a:pt x="4681" y="24912"/>
                    </a:lnTo>
                    <a:lnTo>
                      <a:pt x="4320" y="24752"/>
                    </a:lnTo>
                    <a:lnTo>
                      <a:pt x="3980" y="24561"/>
                    </a:lnTo>
                    <a:lnTo>
                      <a:pt x="3651" y="24370"/>
                    </a:lnTo>
                    <a:lnTo>
                      <a:pt x="3333" y="24158"/>
                    </a:lnTo>
                    <a:lnTo>
                      <a:pt x="3025" y="23924"/>
                    </a:lnTo>
                    <a:lnTo>
                      <a:pt x="2739" y="23691"/>
                    </a:lnTo>
                    <a:lnTo>
                      <a:pt x="2463" y="23436"/>
                    </a:lnTo>
                    <a:lnTo>
                      <a:pt x="2208" y="23160"/>
                    </a:lnTo>
                    <a:lnTo>
                      <a:pt x="1964" y="22874"/>
                    </a:lnTo>
                    <a:lnTo>
                      <a:pt x="1720" y="22576"/>
                    </a:lnTo>
                    <a:lnTo>
                      <a:pt x="1507" y="22258"/>
                    </a:lnTo>
                    <a:lnTo>
                      <a:pt x="1295" y="21929"/>
                    </a:lnTo>
                    <a:lnTo>
                      <a:pt x="1104" y="21579"/>
                    </a:lnTo>
                    <a:lnTo>
                      <a:pt x="924" y="21218"/>
                    </a:lnTo>
                    <a:lnTo>
                      <a:pt x="924" y="21218"/>
                    </a:lnTo>
                    <a:lnTo>
                      <a:pt x="924" y="21207"/>
                    </a:lnTo>
                    <a:lnTo>
                      <a:pt x="924" y="21207"/>
                    </a:lnTo>
                    <a:lnTo>
                      <a:pt x="839" y="21016"/>
                    </a:lnTo>
                    <a:lnTo>
                      <a:pt x="754" y="20815"/>
                    </a:lnTo>
                    <a:lnTo>
                      <a:pt x="680" y="20624"/>
                    </a:lnTo>
                    <a:lnTo>
                      <a:pt x="616" y="20422"/>
                    </a:lnTo>
                    <a:lnTo>
                      <a:pt x="499" y="20008"/>
                    </a:lnTo>
                    <a:lnTo>
                      <a:pt x="404" y="19594"/>
                    </a:lnTo>
                    <a:lnTo>
                      <a:pt x="404" y="19594"/>
                    </a:lnTo>
                    <a:lnTo>
                      <a:pt x="393" y="19498"/>
                    </a:lnTo>
                    <a:lnTo>
                      <a:pt x="393" y="19498"/>
                    </a:lnTo>
                    <a:lnTo>
                      <a:pt x="319" y="19063"/>
                    </a:lnTo>
                    <a:lnTo>
                      <a:pt x="255" y="18617"/>
                    </a:lnTo>
                    <a:lnTo>
                      <a:pt x="213" y="18172"/>
                    </a:lnTo>
                    <a:lnTo>
                      <a:pt x="170" y="17726"/>
                    </a:lnTo>
                    <a:lnTo>
                      <a:pt x="170" y="17726"/>
                    </a:lnTo>
                    <a:lnTo>
                      <a:pt x="128" y="16983"/>
                    </a:lnTo>
                    <a:lnTo>
                      <a:pt x="85" y="16229"/>
                    </a:lnTo>
                    <a:lnTo>
                      <a:pt x="85" y="16229"/>
                    </a:lnTo>
                    <a:lnTo>
                      <a:pt x="64" y="15242"/>
                    </a:lnTo>
                    <a:lnTo>
                      <a:pt x="53" y="14043"/>
                    </a:lnTo>
                    <a:lnTo>
                      <a:pt x="53" y="14022"/>
                    </a:lnTo>
                    <a:lnTo>
                      <a:pt x="53" y="14022"/>
                    </a:lnTo>
                    <a:lnTo>
                      <a:pt x="43" y="12313"/>
                    </a:lnTo>
                    <a:lnTo>
                      <a:pt x="22" y="10424"/>
                    </a:lnTo>
                    <a:lnTo>
                      <a:pt x="0" y="8449"/>
                    </a:lnTo>
                    <a:lnTo>
                      <a:pt x="0" y="6454"/>
                    </a:lnTo>
                    <a:lnTo>
                      <a:pt x="0" y="5477"/>
                    </a:lnTo>
                    <a:lnTo>
                      <a:pt x="22" y="4533"/>
                    </a:lnTo>
                    <a:lnTo>
                      <a:pt x="43" y="3620"/>
                    </a:lnTo>
                    <a:lnTo>
                      <a:pt x="75" y="2760"/>
                    </a:lnTo>
                    <a:lnTo>
                      <a:pt x="128" y="1964"/>
                    </a:lnTo>
                    <a:lnTo>
                      <a:pt x="191" y="1221"/>
                    </a:lnTo>
                    <a:lnTo>
                      <a:pt x="223" y="882"/>
                    </a:lnTo>
                    <a:lnTo>
                      <a:pt x="266" y="563"/>
                    </a:lnTo>
                    <a:lnTo>
                      <a:pt x="319" y="266"/>
                    </a:lnTo>
                    <a:lnTo>
                      <a:pt x="361" y="1"/>
                    </a:lnTo>
                    <a:lnTo>
                      <a:pt x="22300" y="489"/>
                    </a:lnTo>
                    <a:lnTo>
                      <a:pt x="22682" y="1538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890725" y="3485425"/>
                <a:ext cx="796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551" extrusionOk="0">
                    <a:moveTo>
                      <a:pt x="1784" y="1"/>
                    </a:moveTo>
                    <a:lnTo>
                      <a:pt x="1582" y="22"/>
                    </a:lnTo>
                    <a:lnTo>
                      <a:pt x="1391" y="64"/>
                    </a:lnTo>
                    <a:lnTo>
                      <a:pt x="1200" y="128"/>
                    </a:lnTo>
                    <a:lnTo>
                      <a:pt x="1020" y="202"/>
                    </a:lnTo>
                    <a:lnTo>
                      <a:pt x="861" y="287"/>
                    </a:lnTo>
                    <a:lnTo>
                      <a:pt x="723" y="372"/>
                    </a:lnTo>
                    <a:lnTo>
                      <a:pt x="595" y="478"/>
                    </a:lnTo>
                    <a:lnTo>
                      <a:pt x="478" y="585"/>
                    </a:lnTo>
                    <a:lnTo>
                      <a:pt x="372" y="701"/>
                    </a:lnTo>
                    <a:lnTo>
                      <a:pt x="277" y="829"/>
                    </a:lnTo>
                    <a:lnTo>
                      <a:pt x="181" y="956"/>
                    </a:lnTo>
                    <a:lnTo>
                      <a:pt x="96" y="1105"/>
                    </a:lnTo>
                    <a:lnTo>
                      <a:pt x="43" y="1221"/>
                    </a:lnTo>
                    <a:lnTo>
                      <a:pt x="11" y="1317"/>
                    </a:lnTo>
                    <a:lnTo>
                      <a:pt x="1" y="1402"/>
                    </a:lnTo>
                    <a:lnTo>
                      <a:pt x="1" y="1455"/>
                    </a:lnTo>
                    <a:lnTo>
                      <a:pt x="22" y="1497"/>
                    </a:lnTo>
                    <a:lnTo>
                      <a:pt x="65" y="1529"/>
                    </a:lnTo>
                    <a:lnTo>
                      <a:pt x="107" y="1550"/>
                    </a:lnTo>
                    <a:lnTo>
                      <a:pt x="213" y="1550"/>
                    </a:lnTo>
                    <a:lnTo>
                      <a:pt x="277" y="1540"/>
                    </a:lnTo>
                    <a:lnTo>
                      <a:pt x="404" y="1508"/>
                    </a:lnTo>
                    <a:lnTo>
                      <a:pt x="521" y="1465"/>
                    </a:lnTo>
                    <a:lnTo>
                      <a:pt x="606" y="1434"/>
                    </a:lnTo>
                    <a:lnTo>
                      <a:pt x="839" y="1317"/>
                    </a:lnTo>
                    <a:lnTo>
                      <a:pt x="1094" y="1232"/>
                    </a:lnTo>
                    <a:lnTo>
                      <a:pt x="1349" y="1168"/>
                    </a:lnTo>
                    <a:lnTo>
                      <a:pt x="1614" y="1115"/>
                    </a:lnTo>
                    <a:lnTo>
                      <a:pt x="1773" y="1105"/>
                    </a:lnTo>
                    <a:lnTo>
                      <a:pt x="1943" y="1094"/>
                    </a:lnTo>
                    <a:lnTo>
                      <a:pt x="2601" y="1094"/>
                    </a:lnTo>
                    <a:lnTo>
                      <a:pt x="2930" y="1083"/>
                    </a:lnTo>
                    <a:lnTo>
                      <a:pt x="3015" y="1083"/>
                    </a:lnTo>
                    <a:lnTo>
                      <a:pt x="3058" y="1073"/>
                    </a:lnTo>
                    <a:lnTo>
                      <a:pt x="3100" y="1052"/>
                    </a:lnTo>
                    <a:lnTo>
                      <a:pt x="3121" y="1030"/>
                    </a:lnTo>
                    <a:lnTo>
                      <a:pt x="3143" y="998"/>
                    </a:lnTo>
                    <a:lnTo>
                      <a:pt x="3174" y="945"/>
                    </a:lnTo>
                    <a:lnTo>
                      <a:pt x="3185" y="871"/>
                    </a:lnTo>
                    <a:lnTo>
                      <a:pt x="3185" y="807"/>
                    </a:lnTo>
                    <a:lnTo>
                      <a:pt x="3164" y="691"/>
                    </a:lnTo>
                    <a:lnTo>
                      <a:pt x="3121" y="585"/>
                    </a:lnTo>
                    <a:lnTo>
                      <a:pt x="3058" y="478"/>
                    </a:lnTo>
                    <a:lnTo>
                      <a:pt x="2983" y="393"/>
                    </a:lnTo>
                    <a:lnTo>
                      <a:pt x="2888" y="309"/>
                    </a:lnTo>
                    <a:lnTo>
                      <a:pt x="2782" y="234"/>
                    </a:lnTo>
                    <a:lnTo>
                      <a:pt x="2676" y="171"/>
                    </a:lnTo>
                    <a:lnTo>
                      <a:pt x="2569" y="128"/>
                    </a:lnTo>
                    <a:lnTo>
                      <a:pt x="2378" y="64"/>
                    </a:lnTo>
                    <a:lnTo>
                      <a:pt x="2187" y="22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5108050" y="3485425"/>
                <a:ext cx="796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551" extrusionOk="0">
                    <a:moveTo>
                      <a:pt x="1200" y="1"/>
                    </a:moveTo>
                    <a:lnTo>
                      <a:pt x="998" y="22"/>
                    </a:lnTo>
                    <a:lnTo>
                      <a:pt x="807" y="64"/>
                    </a:lnTo>
                    <a:lnTo>
                      <a:pt x="616" y="128"/>
                    </a:lnTo>
                    <a:lnTo>
                      <a:pt x="510" y="171"/>
                    </a:lnTo>
                    <a:lnTo>
                      <a:pt x="404" y="234"/>
                    </a:lnTo>
                    <a:lnTo>
                      <a:pt x="298" y="309"/>
                    </a:lnTo>
                    <a:lnTo>
                      <a:pt x="202" y="393"/>
                    </a:lnTo>
                    <a:lnTo>
                      <a:pt x="128" y="478"/>
                    </a:lnTo>
                    <a:lnTo>
                      <a:pt x="64" y="585"/>
                    </a:lnTo>
                    <a:lnTo>
                      <a:pt x="22" y="691"/>
                    </a:lnTo>
                    <a:lnTo>
                      <a:pt x="1" y="807"/>
                    </a:lnTo>
                    <a:lnTo>
                      <a:pt x="1" y="871"/>
                    </a:lnTo>
                    <a:lnTo>
                      <a:pt x="11" y="945"/>
                    </a:lnTo>
                    <a:lnTo>
                      <a:pt x="43" y="998"/>
                    </a:lnTo>
                    <a:lnTo>
                      <a:pt x="64" y="1030"/>
                    </a:lnTo>
                    <a:lnTo>
                      <a:pt x="86" y="1052"/>
                    </a:lnTo>
                    <a:lnTo>
                      <a:pt x="128" y="1073"/>
                    </a:lnTo>
                    <a:lnTo>
                      <a:pt x="170" y="1083"/>
                    </a:lnTo>
                    <a:lnTo>
                      <a:pt x="255" y="1083"/>
                    </a:lnTo>
                    <a:lnTo>
                      <a:pt x="584" y="1094"/>
                    </a:lnTo>
                    <a:lnTo>
                      <a:pt x="1242" y="1094"/>
                    </a:lnTo>
                    <a:lnTo>
                      <a:pt x="1412" y="1105"/>
                    </a:lnTo>
                    <a:lnTo>
                      <a:pt x="1571" y="1115"/>
                    </a:lnTo>
                    <a:lnTo>
                      <a:pt x="1837" y="1168"/>
                    </a:lnTo>
                    <a:lnTo>
                      <a:pt x="2092" y="1232"/>
                    </a:lnTo>
                    <a:lnTo>
                      <a:pt x="2346" y="1317"/>
                    </a:lnTo>
                    <a:lnTo>
                      <a:pt x="2580" y="1434"/>
                    </a:lnTo>
                    <a:lnTo>
                      <a:pt x="2665" y="1465"/>
                    </a:lnTo>
                    <a:lnTo>
                      <a:pt x="2781" y="1508"/>
                    </a:lnTo>
                    <a:lnTo>
                      <a:pt x="2909" y="1540"/>
                    </a:lnTo>
                    <a:lnTo>
                      <a:pt x="2973" y="1550"/>
                    </a:lnTo>
                    <a:lnTo>
                      <a:pt x="3079" y="1550"/>
                    </a:lnTo>
                    <a:lnTo>
                      <a:pt x="3121" y="1529"/>
                    </a:lnTo>
                    <a:lnTo>
                      <a:pt x="3164" y="1497"/>
                    </a:lnTo>
                    <a:lnTo>
                      <a:pt x="3185" y="1455"/>
                    </a:lnTo>
                    <a:lnTo>
                      <a:pt x="3185" y="1402"/>
                    </a:lnTo>
                    <a:lnTo>
                      <a:pt x="3174" y="1317"/>
                    </a:lnTo>
                    <a:lnTo>
                      <a:pt x="3142" y="1221"/>
                    </a:lnTo>
                    <a:lnTo>
                      <a:pt x="3089" y="1105"/>
                    </a:lnTo>
                    <a:lnTo>
                      <a:pt x="3004" y="956"/>
                    </a:lnTo>
                    <a:lnTo>
                      <a:pt x="2909" y="829"/>
                    </a:lnTo>
                    <a:lnTo>
                      <a:pt x="2813" y="701"/>
                    </a:lnTo>
                    <a:lnTo>
                      <a:pt x="2707" y="585"/>
                    </a:lnTo>
                    <a:lnTo>
                      <a:pt x="2590" y="478"/>
                    </a:lnTo>
                    <a:lnTo>
                      <a:pt x="2463" y="372"/>
                    </a:lnTo>
                    <a:lnTo>
                      <a:pt x="2325" y="287"/>
                    </a:lnTo>
                    <a:lnTo>
                      <a:pt x="2166" y="202"/>
                    </a:lnTo>
                    <a:lnTo>
                      <a:pt x="1985" y="128"/>
                    </a:lnTo>
                    <a:lnTo>
                      <a:pt x="1794" y="64"/>
                    </a:lnTo>
                    <a:lnTo>
                      <a:pt x="1593" y="22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900025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28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510" y="96"/>
                    </a:lnTo>
                    <a:lnTo>
                      <a:pt x="414" y="160"/>
                    </a:lnTo>
                    <a:lnTo>
                      <a:pt x="329" y="234"/>
                    </a:lnTo>
                    <a:lnTo>
                      <a:pt x="255" y="319"/>
                    </a:lnTo>
                    <a:lnTo>
                      <a:pt x="181" y="415"/>
                    </a:lnTo>
                    <a:lnTo>
                      <a:pt x="128" y="521"/>
                    </a:lnTo>
                    <a:lnTo>
                      <a:pt x="75" y="627"/>
                    </a:lnTo>
                    <a:lnTo>
                      <a:pt x="43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11" y="1094"/>
                    </a:lnTo>
                    <a:lnTo>
                      <a:pt x="22" y="1211"/>
                    </a:lnTo>
                    <a:lnTo>
                      <a:pt x="53" y="1317"/>
                    </a:lnTo>
                    <a:lnTo>
                      <a:pt x="96" y="1391"/>
                    </a:lnTo>
                    <a:lnTo>
                      <a:pt x="138" y="1466"/>
                    </a:lnTo>
                    <a:lnTo>
                      <a:pt x="181" y="1519"/>
                    </a:lnTo>
                    <a:lnTo>
                      <a:pt x="244" y="1572"/>
                    </a:lnTo>
                    <a:lnTo>
                      <a:pt x="298" y="1625"/>
                    </a:lnTo>
                    <a:lnTo>
                      <a:pt x="372" y="1667"/>
                    </a:lnTo>
                    <a:lnTo>
                      <a:pt x="510" y="1731"/>
                    </a:lnTo>
                    <a:lnTo>
                      <a:pt x="658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25" y="1805"/>
                    </a:lnTo>
                    <a:lnTo>
                      <a:pt x="1200" y="1795"/>
                    </a:lnTo>
                    <a:lnTo>
                      <a:pt x="1274" y="1773"/>
                    </a:lnTo>
                    <a:lnTo>
                      <a:pt x="1348" y="1742"/>
                    </a:lnTo>
                    <a:lnTo>
                      <a:pt x="1412" y="1710"/>
                    </a:lnTo>
                    <a:lnTo>
                      <a:pt x="1476" y="1667"/>
                    </a:lnTo>
                    <a:lnTo>
                      <a:pt x="1529" y="1614"/>
                    </a:lnTo>
                    <a:lnTo>
                      <a:pt x="1592" y="1561"/>
                    </a:lnTo>
                    <a:lnTo>
                      <a:pt x="1635" y="1487"/>
                    </a:lnTo>
                    <a:lnTo>
                      <a:pt x="1699" y="1381"/>
                    </a:lnTo>
                    <a:lnTo>
                      <a:pt x="1752" y="1275"/>
                    </a:lnTo>
                    <a:lnTo>
                      <a:pt x="1794" y="1158"/>
                    </a:lnTo>
                    <a:lnTo>
                      <a:pt x="1815" y="1031"/>
                    </a:lnTo>
                    <a:lnTo>
                      <a:pt x="1826" y="914"/>
                    </a:lnTo>
                    <a:lnTo>
                      <a:pt x="1826" y="797"/>
                    </a:lnTo>
                    <a:lnTo>
                      <a:pt x="1805" y="691"/>
                    </a:lnTo>
                    <a:lnTo>
                      <a:pt x="1773" y="574"/>
                    </a:lnTo>
                    <a:lnTo>
                      <a:pt x="1730" y="479"/>
                    </a:lnTo>
                    <a:lnTo>
                      <a:pt x="1667" y="372"/>
                    </a:lnTo>
                    <a:lnTo>
                      <a:pt x="1592" y="288"/>
                    </a:lnTo>
                    <a:lnTo>
                      <a:pt x="1497" y="203"/>
                    </a:lnTo>
                    <a:lnTo>
                      <a:pt x="1380" y="139"/>
                    </a:lnTo>
                    <a:lnTo>
                      <a:pt x="1253" y="86"/>
                    </a:lnTo>
                    <a:lnTo>
                      <a:pt x="1104" y="33"/>
                    </a:lnTo>
                    <a:lnTo>
                      <a:pt x="945" y="12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5131150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17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499" y="96"/>
                    </a:lnTo>
                    <a:lnTo>
                      <a:pt x="403" y="160"/>
                    </a:lnTo>
                    <a:lnTo>
                      <a:pt x="318" y="234"/>
                    </a:lnTo>
                    <a:lnTo>
                      <a:pt x="244" y="319"/>
                    </a:lnTo>
                    <a:lnTo>
                      <a:pt x="170" y="415"/>
                    </a:lnTo>
                    <a:lnTo>
                      <a:pt x="117" y="521"/>
                    </a:lnTo>
                    <a:lnTo>
                      <a:pt x="74" y="627"/>
                    </a:lnTo>
                    <a:lnTo>
                      <a:pt x="32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0" y="1094"/>
                    </a:lnTo>
                    <a:lnTo>
                      <a:pt x="21" y="1211"/>
                    </a:lnTo>
                    <a:lnTo>
                      <a:pt x="53" y="1317"/>
                    </a:lnTo>
                    <a:lnTo>
                      <a:pt x="85" y="1391"/>
                    </a:lnTo>
                    <a:lnTo>
                      <a:pt x="127" y="1466"/>
                    </a:lnTo>
                    <a:lnTo>
                      <a:pt x="180" y="1519"/>
                    </a:lnTo>
                    <a:lnTo>
                      <a:pt x="234" y="1572"/>
                    </a:lnTo>
                    <a:lnTo>
                      <a:pt x="297" y="1625"/>
                    </a:lnTo>
                    <a:lnTo>
                      <a:pt x="361" y="1667"/>
                    </a:lnTo>
                    <a:lnTo>
                      <a:pt x="499" y="1731"/>
                    </a:lnTo>
                    <a:lnTo>
                      <a:pt x="647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15" y="1805"/>
                    </a:lnTo>
                    <a:lnTo>
                      <a:pt x="1189" y="1795"/>
                    </a:lnTo>
                    <a:lnTo>
                      <a:pt x="1263" y="1773"/>
                    </a:lnTo>
                    <a:lnTo>
                      <a:pt x="1337" y="1742"/>
                    </a:lnTo>
                    <a:lnTo>
                      <a:pt x="1401" y="1710"/>
                    </a:lnTo>
                    <a:lnTo>
                      <a:pt x="1465" y="1667"/>
                    </a:lnTo>
                    <a:lnTo>
                      <a:pt x="1528" y="1614"/>
                    </a:lnTo>
                    <a:lnTo>
                      <a:pt x="1582" y="1561"/>
                    </a:lnTo>
                    <a:lnTo>
                      <a:pt x="1624" y="1487"/>
                    </a:lnTo>
                    <a:lnTo>
                      <a:pt x="1698" y="1381"/>
                    </a:lnTo>
                    <a:lnTo>
                      <a:pt x="1741" y="1275"/>
                    </a:lnTo>
                    <a:lnTo>
                      <a:pt x="1783" y="1158"/>
                    </a:lnTo>
                    <a:lnTo>
                      <a:pt x="1804" y="1031"/>
                    </a:lnTo>
                    <a:lnTo>
                      <a:pt x="1826" y="914"/>
                    </a:lnTo>
                    <a:lnTo>
                      <a:pt x="1815" y="797"/>
                    </a:lnTo>
                    <a:lnTo>
                      <a:pt x="1804" y="691"/>
                    </a:lnTo>
                    <a:lnTo>
                      <a:pt x="1773" y="574"/>
                    </a:lnTo>
                    <a:lnTo>
                      <a:pt x="1719" y="479"/>
                    </a:lnTo>
                    <a:lnTo>
                      <a:pt x="1656" y="372"/>
                    </a:lnTo>
                    <a:lnTo>
                      <a:pt x="1582" y="288"/>
                    </a:lnTo>
                    <a:lnTo>
                      <a:pt x="1486" y="203"/>
                    </a:lnTo>
                    <a:lnTo>
                      <a:pt x="1380" y="139"/>
                    </a:lnTo>
                    <a:lnTo>
                      <a:pt x="1242" y="86"/>
                    </a:lnTo>
                    <a:lnTo>
                      <a:pt x="1104" y="33"/>
                    </a:lnTo>
                    <a:lnTo>
                      <a:pt x="934" y="12"/>
                    </a:lnTo>
                    <a:lnTo>
                      <a:pt x="81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extrusionOk="0">
                    <a:moveTo>
                      <a:pt x="3068" y="1"/>
                    </a:move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fill="none" extrusionOk="0">
                    <a:moveTo>
                      <a:pt x="3068" y="1"/>
                    </a:moveTo>
                    <a:lnTo>
                      <a:pt x="3068" y="1"/>
                    </a:ln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extrusionOk="0">
                    <a:moveTo>
                      <a:pt x="3333" y="0"/>
                    </a:moveTo>
                    <a:lnTo>
                      <a:pt x="3185" y="11"/>
                    </a:lnTo>
                    <a:lnTo>
                      <a:pt x="3036" y="21"/>
                    </a:lnTo>
                    <a:lnTo>
                      <a:pt x="2887" y="43"/>
                    </a:lnTo>
                    <a:lnTo>
                      <a:pt x="2749" y="74"/>
                    </a:lnTo>
                    <a:lnTo>
                      <a:pt x="2611" y="106"/>
                    </a:lnTo>
                    <a:lnTo>
                      <a:pt x="2473" y="138"/>
                    </a:lnTo>
                    <a:lnTo>
                      <a:pt x="2335" y="191"/>
                    </a:lnTo>
                    <a:lnTo>
                      <a:pt x="2197" y="244"/>
                    </a:lnTo>
                    <a:lnTo>
                      <a:pt x="2070" y="297"/>
                    </a:lnTo>
                    <a:lnTo>
                      <a:pt x="1943" y="361"/>
                    </a:lnTo>
                    <a:lnTo>
                      <a:pt x="1815" y="435"/>
                    </a:lnTo>
                    <a:lnTo>
                      <a:pt x="1688" y="510"/>
                    </a:lnTo>
                    <a:lnTo>
                      <a:pt x="1571" y="594"/>
                    </a:lnTo>
                    <a:lnTo>
                      <a:pt x="1454" y="690"/>
                    </a:lnTo>
                    <a:lnTo>
                      <a:pt x="1338" y="786"/>
                    </a:lnTo>
                    <a:lnTo>
                      <a:pt x="1221" y="892"/>
                    </a:lnTo>
                    <a:lnTo>
                      <a:pt x="1115" y="998"/>
                    </a:lnTo>
                    <a:lnTo>
                      <a:pt x="1009" y="1115"/>
                    </a:lnTo>
                    <a:lnTo>
                      <a:pt x="913" y="1231"/>
                    </a:lnTo>
                    <a:lnTo>
                      <a:pt x="807" y="1359"/>
                    </a:lnTo>
                    <a:lnTo>
                      <a:pt x="711" y="1486"/>
                    </a:lnTo>
                    <a:lnTo>
                      <a:pt x="627" y="1635"/>
                    </a:lnTo>
                    <a:lnTo>
                      <a:pt x="542" y="1773"/>
                    </a:lnTo>
                    <a:lnTo>
                      <a:pt x="457" y="1921"/>
                    </a:lnTo>
                    <a:lnTo>
                      <a:pt x="382" y="2080"/>
                    </a:lnTo>
                    <a:lnTo>
                      <a:pt x="234" y="2409"/>
                    </a:lnTo>
                    <a:lnTo>
                      <a:pt x="106" y="2760"/>
                    </a:lnTo>
                    <a:lnTo>
                      <a:pt x="0" y="3142"/>
                    </a:lnTo>
                    <a:lnTo>
                      <a:pt x="298" y="6305"/>
                    </a:lnTo>
                    <a:lnTo>
                      <a:pt x="404" y="6432"/>
                    </a:lnTo>
                    <a:lnTo>
                      <a:pt x="520" y="6549"/>
                    </a:lnTo>
                    <a:lnTo>
                      <a:pt x="648" y="6655"/>
                    </a:lnTo>
                    <a:lnTo>
                      <a:pt x="775" y="6761"/>
                    </a:lnTo>
                    <a:lnTo>
                      <a:pt x="913" y="6857"/>
                    </a:lnTo>
                    <a:lnTo>
                      <a:pt x="1051" y="6942"/>
                    </a:lnTo>
                    <a:lnTo>
                      <a:pt x="1200" y="7016"/>
                    </a:lnTo>
                    <a:lnTo>
                      <a:pt x="1348" y="7090"/>
                    </a:lnTo>
                    <a:lnTo>
                      <a:pt x="1497" y="7154"/>
                    </a:lnTo>
                    <a:lnTo>
                      <a:pt x="1656" y="7207"/>
                    </a:lnTo>
                    <a:lnTo>
                      <a:pt x="1815" y="7249"/>
                    </a:lnTo>
                    <a:lnTo>
                      <a:pt x="1985" y="7281"/>
                    </a:lnTo>
                    <a:lnTo>
                      <a:pt x="2144" y="7313"/>
                    </a:lnTo>
                    <a:lnTo>
                      <a:pt x="2314" y="7324"/>
                    </a:lnTo>
                    <a:lnTo>
                      <a:pt x="2473" y="7334"/>
                    </a:lnTo>
                    <a:lnTo>
                      <a:pt x="2643" y="7334"/>
                    </a:lnTo>
                    <a:lnTo>
                      <a:pt x="2802" y="7313"/>
                    </a:lnTo>
                    <a:lnTo>
                      <a:pt x="2972" y="7292"/>
                    </a:lnTo>
                    <a:lnTo>
                      <a:pt x="3131" y="7260"/>
                    </a:lnTo>
                    <a:lnTo>
                      <a:pt x="3291" y="7218"/>
                    </a:lnTo>
                    <a:lnTo>
                      <a:pt x="3450" y="7164"/>
                    </a:lnTo>
                    <a:lnTo>
                      <a:pt x="3609" y="7101"/>
                    </a:lnTo>
                    <a:lnTo>
                      <a:pt x="3758" y="7037"/>
                    </a:lnTo>
                    <a:lnTo>
                      <a:pt x="3906" y="6952"/>
                    </a:lnTo>
                    <a:lnTo>
                      <a:pt x="4044" y="6867"/>
                    </a:lnTo>
                    <a:lnTo>
                      <a:pt x="4182" y="6782"/>
                    </a:lnTo>
                    <a:lnTo>
                      <a:pt x="4310" y="6676"/>
                    </a:lnTo>
                    <a:lnTo>
                      <a:pt x="4437" y="6570"/>
                    </a:lnTo>
                    <a:lnTo>
                      <a:pt x="4554" y="6453"/>
                    </a:lnTo>
                    <a:lnTo>
                      <a:pt x="4660" y="6337"/>
                    </a:lnTo>
                    <a:lnTo>
                      <a:pt x="4766" y="6209"/>
                    </a:lnTo>
                    <a:lnTo>
                      <a:pt x="4862" y="6071"/>
                    </a:lnTo>
                    <a:lnTo>
                      <a:pt x="4957" y="5923"/>
                    </a:lnTo>
                    <a:lnTo>
                      <a:pt x="5031" y="5774"/>
                    </a:lnTo>
                    <a:lnTo>
                      <a:pt x="5106" y="5615"/>
                    </a:lnTo>
                    <a:lnTo>
                      <a:pt x="5169" y="5466"/>
                    </a:lnTo>
                    <a:lnTo>
                      <a:pt x="5233" y="5296"/>
                    </a:lnTo>
                    <a:lnTo>
                      <a:pt x="5275" y="5137"/>
                    </a:lnTo>
                    <a:lnTo>
                      <a:pt x="5318" y="4967"/>
                    </a:lnTo>
                    <a:lnTo>
                      <a:pt x="5360" y="4798"/>
                    </a:lnTo>
                    <a:lnTo>
                      <a:pt x="5413" y="4458"/>
                    </a:lnTo>
                    <a:lnTo>
                      <a:pt x="5445" y="4118"/>
                    </a:lnTo>
                    <a:lnTo>
                      <a:pt x="5456" y="3768"/>
                    </a:lnTo>
                    <a:lnTo>
                      <a:pt x="5456" y="3418"/>
                    </a:lnTo>
                    <a:lnTo>
                      <a:pt x="5445" y="3036"/>
                    </a:lnTo>
                    <a:lnTo>
                      <a:pt x="5413" y="2654"/>
                    </a:lnTo>
                    <a:lnTo>
                      <a:pt x="5371" y="2271"/>
                    </a:lnTo>
                    <a:lnTo>
                      <a:pt x="5329" y="2091"/>
                    </a:lnTo>
                    <a:lnTo>
                      <a:pt x="5297" y="1900"/>
                    </a:lnTo>
                    <a:lnTo>
                      <a:pt x="5244" y="1720"/>
                    </a:lnTo>
                    <a:lnTo>
                      <a:pt x="5191" y="1539"/>
                    </a:lnTo>
                    <a:lnTo>
                      <a:pt x="5127" y="1359"/>
                    </a:lnTo>
                    <a:lnTo>
                      <a:pt x="5053" y="1189"/>
                    </a:lnTo>
                    <a:lnTo>
                      <a:pt x="4968" y="1019"/>
                    </a:lnTo>
                    <a:lnTo>
                      <a:pt x="4872" y="860"/>
                    </a:lnTo>
                    <a:lnTo>
                      <a:pt x="4766" y="701"/>
                    </a:lnTo>
                    <a:lnTo>
                      <a:pt x="4649" y="552"/>
                    </a:lnTo>
                    <a:lnTo>
                      <a:pt x="4543" y="425"/>
                    </a:lnTo>
                    <a:lnTo>
                      <a:pt x="4426" y="308"/>
                    </a:lnTo>
                    <a:lnTo>
                      <a:pt x="4288" y="212"/>
                    </a:lnTo>
                    <a:lnTo>
                      <a:pt x="4225" y="170"/>
                    </a:lnTo>
                    <a:lnTo>
                      <a:pt x="4150" y="127"/>
                    </a:lnTo>
                    <a:lnTo>
                      <a:pt x="4065" y="96"/>
                    </a:lnTo>
                    <a:lnTo>
                      <a:pt x="3991" y="74"/>
                    </a:lnTo>
                    <a:lnTo>
                      <a:pt x="3821" y="32"/>
                    </a:lnTo>
                    <a:lnTo>
                      <a:pt x="3652" y="11"/>
                    </a:lnTo>
                    <a:lnTo>
                      <a:pt x="348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fill="none" extrusionOk="0">
                    <a:moveTo>
                      <a:pt x="0" y="3142"/>
                    </a:moveTo>
                    <a:lnTo>
                      <a:pt x="0" y="3142"/>
                    </a:lnTo>
                    <a:lnTo>
                      <a:pt x="106" y="2760"/>
                    </a:lnTo>
                    <a:lnTo>
                      <a:pt x="234" y="2409"/>
                    </a:lnTo>
                    <a:lnTo>
                      <a:pt x="382" y="2080"/>
                    </a:lnTo>
                    <a:lnTo>
                      <a:pt x="457" y="1921"/>
                    </a:lnTo>
                    <a:lnTo>
                      <a:pt x="542" y="1773"/>
                    </a:lnTo>
                    <a:lnTo>
                      <a:pt x="627" y="1635"/>
                    </a:lnTo>
                    <a:lnTo>
                      <a:pt x="711" y="1486"/>
                    </a:lnTo>
                    <a:lnTo>
                      <a:pt x="807" y="1359"/>
                    </a:lnTo>
                    <a:lnTo>
                      <a:pt x="913" y="1231"/>
                    </a:lnTo>
                    <a:lnTo>
                      <a:pt x="1009" y="1115"/>
                    </a:lnTo>
                    <a:lnTo>
                      <a:pt x="1115" y="998"/>
                    </a:lnTo>
                    <a:lnTo>
                      <a:pt x="1221" y="892"/>
                    </a:lnTo>
                    <a:lnTo>
                      <a:pt x="1338" y="786"/>
                    </a:lnTo>
                    <a:lnTo>
                      <a:pt x="1454" y="690"/>
                    </a:lnTo>
                    <a:lnTo>
                      <a:pt x="1571" y="594"/>
                    </a:lnTo>
                    <a:lnTo>
                      <a:pt x="1688" y="510"/>
                    </a:lnTo>
                    <a:lnTo>
                      <a:pt x="1815" y="435"/>
                    </a:lnTo>
                    <a:lnTo>
                      <a:pt x="1943" y="361"/>
                    </a:lnTo>
                    <a:lnTo>
                      <a:pt x="2070" y="297"/>
                    </a:lnTo>
                    <a:lnTo>
                      <a:pt x="2197" y="244"/>
                    </a:lnTo>
                    <a:lnTo>
                      <a:pt x="2335" y="191"/>
                    </a:lnTo>
                    <a:lnTo>
                      <a:pt x="2473" y="138"/>
                    </a:lnTo>
                    <a:lnTo>
                      <a:pt x="2611" y="106"/>
                    </a:lnTo>
                    <a:lnTo>
                      <a:pt x="2749" y="74"/>
                    </a:lnTo>
                    <a:lnTo>
                      <a:pt x="2887" y="43"/>
                    </a:lnTo>
                    <a:lnTo>
                      <a:pt x="3036" y="21"/>
                    </a:lnTo>
                    <a:lnTo>
                      <a:pt x="3185" y="11"/>
                    </a:lnTo>
                    <a:lnTo>
                      <a:pt x="3333" y="0"/>
                    </a:lnTo>
                    <a:lnTo>
                      <a:pt x="3482" y="0"/>
                    </a:lnTo>
                    <a:lnTo>
                      <a:pt x="3482" y="0"/>
                    </a:lnTo>
                    <a:lnTo>
                      <a:pt x="3652" y="11"/>
                    </a:lnTo>
                    <a:lnTo>
                      <a:pt x="3821" y="32"/>
                    </a:lnTo>
                    <a:lnTo>
                      <a:pt x="3991" y="74"/>
                    </a:lnTo>
                    <a:lnTo>
                      <a:pt x="4065" y="96"/>
                    </a:lnTo>
                    <a:lnTo>
                      <a:pt x="4150" y="127"/>
                    </a:lnTo>
                    <a:lnTo>
                      <a:pt x="4150" y="127"/>
                    </a:lnTo>
                    <a:lnTo>
                      <a:pt x="4225" y="170"/>
                    </a:lnTo>
                    <a:lnTo>
                      <a:pt x="4288" y="212"/>
                    </a:lnTo>
                    <a:lnTo>
                      <a:pt x="4426" y="308"/>
                    </a:lnTo>
                    <a:lnTo>
                      <a:pt x="4543" y="425"/>
                    </a:lnTo>
                    <a:lnTo>
                      <a:pt x="4649" y="552"/>
                    </a:lnTo>
                    <a:lnTo>
                      <a:pt x="4649" y="552"/>
                    </a:lnTo>
                    <a:lnTo>
                      <a:pt x="4766" y="701"/>
                    </a:lnTo>
                    <a:lnTo>
                      <a:pt x="4872" y="860"/>
                    </a:lnTo>
                    <a:lnTo>
                      <a:pt x="4968" y="1019"/>
                    </a:lnTo>
                    <a:lnTo>
                      <a:pt x="5053" y="1189"/>
                    </a:lnTo>
                    <a:lnTo>
                      <a:pt x="5127" y="1359"/>
                    </a:lnTo>
                    <a:lnTo>
                      <a:pt x="5191" y="1539"/>
                    </a:lnTo>
                    <a:lnTo>
                      <a:pt x="5244" y="1720"/>
                    </a:lnTo>
                    <a:lnTo>
                      <a:pt x="5297" y="1900"/>
                    </a:lnTo>
                    <a:lnTo>
                      <a:pt x="5329" y="2091"/>
                    </a:lnTo>
                    <a:lnTo>
                      <a:pt x="5371" y="2271"/>
                    </a:lnTo>
                    <a:lnTo>
                      <a:pt x="5413" y="2654"/>
                    </a:lnTo>
                    <a:lnTo>
                      <a:pt x="5445" y="3036"/>
                    </a:lnTo>
                    <a:lnTo>
                      <a:pt x="5456" y="3418"/>
                    </a:lnTo>
                    <a:lnTo>
                      <a:pt x="5456" y="3418"/>
                    </a:lnTo>
                    <a:lnTo>
                      <a:pt x="5456" y="3768"/>
                    </a:lnTo>
                    <a:lnTo>
                      <a:pt x="5445" y="4118"/>
                    </a:lnTo>
                    <a:lnTo>
                      <a:pt x="5413" y="4458"/>
                    </a:lnTo>
                    <a:lnTo>
                      <a:pt x="5360" y="4798"/>
                    </a:lnTo>
                    <a:lnTo>
                      <a:pt x="5318" y="4967"/>
                    </a:lnTo>
                    <a:lnTo>
                      <a:pt x="5275" y="5137"/>
                    </a:lnTo>
                    <a:lnTo>
                      <a:pt x="5233" y="5296"/>
                    </a:lnTo>
                    <a:lnTo>
                      <a:pt x="5169" y="5466"/>
                    </a:lnTo>
                    <a:lnTo>
                      <a:pt x="5106" y="5615"/>
                    </a:lnTo>
                    <a:lnTo>
                      <a:pt x="5031" y="5774"/>
                    </a:lnTo>
                    <a:lnTo>
                      <a:pt x="4957" y="5923"/>
                    </a:lnTo>
                    <a:lnTo>
                      <a:pt x="4862" y="6071"/>
                    </a:lnTo>
                    <a:lnTo>
                      <a:pt x="4862" y="6071"/>
                    </a:lnTo>
                    <a:lnTo>
                      <a:pt x="4766" y="6209"/>
                    </a:lnTo>
                    <a:lnTo>
                      <a:pt x="4660" y="6337"/>
                    </a:lnTo>
                    <a:lnTo>
                      <a:pt x="4554" y="6453"/>
                    </a:lnTo>
                    <a:lnTo>
                      <a:pt x="4437" y="6570"/>
                    </a:lnTo>
                    <a:lnTo>
                      <a:pt x="4310" y="6676"/>
                    </a:lnTo>
                    <a:lnTo>
                      <a:pt x="4182" y="6782"/>
                    </a:lnTo>
                    <a:lnTo>
                      <a:pt x="4044" y="6867"/>
                    </a:lnTo>
                    <a:lnTo>
                      <a:pt x="3906" y="6952"/>
                    </a:lnTo>
                    <a:lnTo>
                      <a:pt x="3758" y="7037"/>
                    </a:lnTo>
                    <a:lnTo>
                      <a:pt x="3609" y="7101"/>
                    </a:lnTo>
                    <a:lnTo>
                      <a:pt x="3450" y="7164"/>
                    </a:lnTo>
                    <a:lnTo>
                      <a:pt x="3291" y="7218"/>
                    </a:lnTo>
                    <a:lnTo>
                      <a:pt x="3131" y="7260"/>
                    </a:lnTo>
                    <a:lnTo>
                      <a:pt x="2972" y="7292"/>
                    </a:lnTo>
                    <a:lnTo>
                      <a:pt x="2802" y="7313"/>
                    </a:lnTo>
                    <a:lnTo>
                      <a:pt x="2643" y="7334"/>
                    </a:lnTo>
                    <a:lnTo>
                      <a:pt x="2643" y="7334"/>
                    </a:lnTo>
                    <a:lnTo>
                      <a:pt x="2473" y="7334"/>
                    </a:lnTo>
                    <a:lnTo>
                      <a:pt x="2314" y="7324"/>
                    </a:lnTo>
                    <a:lnTo>
                      <a:pt x="2144" y="7313"/>
                    </a:lnTo>
                    <a:lnTo>
                      <a:pt x="1985" y="7281"/>
                    </a:lnTo>
                    <a:lnTo>
                      <a:pt x="1815" y="7249"/>
                    </a:lnTo>
                    <a:lnTo>
                      <a:pt x="1656" y="7207"/>
                    </a:lnTo>
                    <a:lnTo>
                      <a:pt x="1497" y="7154"/>
                    </a:lnTo>
                    <a:lnTo>
                      <a:pt x="1348" y="7090"/>
                    </a:lnTo>
                    <a:lnTo>
                      <a:pt x="1200" y="7016"/>
                    </a:lnTo>
                    <a:lnTo>
                      <a:pt x="1051" y="6942"/>
                    </a:lnTo>
                    <a:lnTo>
                      <a:pt x="913" y="6857"/>
                    </a:lnTo>
                    <a:lnTo>
                      <a:pt x="775" y="6761"/>
                    </a:lnTo>
                    <a:lnTo>
                      <a:pt x="648" y="6655"/>
                    </a:lnTo>
                    <a:lnTo>
                      <a:pt x="520" y="6549"/>
                    </a:lnTo>
                    <a:lnTo>
                      <a:pt x="404" y="6432"/>
                    </a:lnTo>
                    <a:lnTo>
                      <a:pt x="298" y="6305"/>
                    </a:lnTo>
                    <a:lnTo>
                      <a:pt x="0" y="31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extrusionOk="0">
                    <a:moveTo>
                      <a:pt x="2410" y="1"/>
                    </a:move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fill="none" extrusionOk="0">
                    <a:moveTo>
                      <a:pt x="2431" y="1"/>
                    </a:moveTo>
                    <a:lnTo>
                      <a:pt x="2431" y="1"/>
                    </a:lnTo>
                    <a:lnTo>
                      <a:pt x="2410" y="1"/>
                    </a:lnTo>
                    <a:lnTo>
                      <a:pt x="2410" y="1"/>
                    </a:ln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1030" y="1073"/>
                    </a:lnTo>
                    <a:lnTo>
                      <a:pt x="1030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96" y="2718"/>
                    </a:lnTo>
                    <a:lnTo>
                      <a:pt x="139" y="2718"/>
                    </a:lnTo>
                    <a:lnTo>
                      <a:pt x="139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lnTo>
                      <a:pt x="24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extrusionOk="0">
                    <a:moveTo>
                      <a:pt x="255" y="1"/>
                    </a:move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fill="none" extrusionOk="0">
                    <a:moveTo>
                      <a:pt x="255" y="1"/>
                    </a:moveTo>
                    <a:lnTo>
                      <a:pt x="255" y="1"/>
                    </a:ln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46" y="1869"/>
                    </a:lnTo>
                    <a:lnTo>
                      <a:pt x="446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extrusionOk="0">
                    <a:moveTo>
                      <a:pt x="0" y="1"/>
                    </a:move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extrusionOk="0">
                    <a:moveTo>
                      <a:pt x="658" y="0"/>
                    </a:moveTo>
                    <a:lnTo>
                      <a:pt x="0" y="8597"/>
                    </a:ln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fill="none" extrusionOk="0">
                    <a:moveTo>
                      <a:pt x="244" y="12026"/>
                    </a:move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lnTo>
                      <a:pt x="0" y="8597"/>
                    </a:lnTo>
                    <a:lnTo>
                      <a:pt x="244" y="120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extrusionOk="0">
                    <a:moveTo>
                      <a:pt x="3355" y="0"/>
                    </a:move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387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fill="none" extrusionOk="0">
                    <a:moveTo>
                      <a:pt x="3355" y="0"/>
                    </a:moveTo>
                    <a:lnTo>
                      <a:pt x="3355" y="0"/>
                    </a:ln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616" y="1560"/>
                    </a:lnTo>
                    <a:lnTo>
                      <a:pt x="616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160" y="1528"/>
                    </a:lnTo>
                    <a:lnTo>
                      <a:pt x="139" y="1528"/>
                    </a:lnTo>
                    <a:lnTo>
                      <a:pt x="139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418" y="21"/>
                    </a:lnTo>
                    <a:lnTo>
                      <a:pt x="3387" y="0"/>
                    </a:lnTo>
                    <a:lnTo>
                      <a:pt x="33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extrusionOk="0">
                    <a:moveTo>
                      <a:pt x="786" y="0"/>
                    </a:move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fill="none" extrusionOk="0">
                    <a:moveTo>
                      <a:pt x="786" y="0"/>
                    </a:moveTo>
                    <a:lnTo>
                      <a:pt x="786" y="0"/>
                    </a:ln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extrusionOk="0">
                    <a:moveTo>
                      <a:pt x="28881" y="0"/>
                    </a:moveTo>
                    <a:lnTo>
                      <a:pt x="28339" y="149"/>
                    </a:lnTo>
                    <a:lnTo>
                      <a:pt x="27766" y="319"/>
                    </a:lnTo>
                    <a:lnTo>
                      <a:pt x="27172" y="510"/>
                    </a:lnTo>
                    <a:lnTo>
                      <a:pt x="26567" y="722"/>
                    </a:lnTo>
                    <a:lnTo>
                      <a:pt x="25951" y="955"/>
                    </a:lnTo>
                    <a:lnTo>
                      <a:pt x="25325" y="1200"/>
                    </a:lnTo>
                    <a:lnTo>
                      <a:pt x="24699" y="1475"/>
                    </a:lnTo>
                    <a:lnTo>
                      <a:pt x="24073" y="1751"/>
                    </a:lnTo>
                    <a:lnTo>
                      <a:pt x="23457" y="2049"/>
                    </a:lnTo>
                    <a:lnTo>
                      <a:pt x="22852" y="2367"/>
                    </a:lnTo>
                    <a:lnTo>
                      <a:pt x="22268" y="2696"/>
                    </a:lnTo>
                    <a:lnTo>
                      <a:pt x="21706" y="3025"/>
                    </a:lnTo>
                    <a:lnTo>
                      <a:pt x="21430" y="3195"/>
                    </a:lnTo>
                    <a:lnTo>
                      <a:pt x="21175" y="3375"/>
                    </a:lnTo>
                    <a:lnTo>
                      <a:pt x="20920" y="3556"/>
                    </a:lnTo>
                    <a:lnTo>
                      <a:pt x="20676" y="3726"/>
                    </a:lnTo>
                    <a:lnTo>
                      <a:pt x="20443" y="3906"/>
                    </a:lnTo>
                    <a:lnTo>
                      <a:pt x="20220" y="4097"/>
                    </a:lnTo>
                    <a:lnTo>
                      <a:pt x="20008" y="4278"/>
                    </a:lnTo>
                    <a:lnTo>
                      <a:pt x="19806" y="4469"/>
                    </a:lnTo>
                    <a:lnTo>
                      <a:pt x="19201" y="5052"/>
                    </a:lnTo>
                    <a:lnTo>
                      <a:pt x="18628" y="5636"/>
                    </a:lnTo>
                    <a:lnTo>
                      <a:pt x="18097" y="6209"/>
                    </a:lnTo>
                    <a:lnTo>
                      <a:pt x="17588" y="6782"/>
                    </a:lnTo>
                    <a:lnTo>
                      <a:pt x="17110" y="7356"/>
                    </a:lnTo>
                    <a:lnTo>
                      <a:pt x="16654" y="7929"/>
                    </a:lnTo>
                    <a:lnTo>
                      <a:pt x="16208" y="8502"/>
                    </a:lnTo>
                    <a:lnTo>
                      <a:pt x="15783" y="9096"/>
                    </a:lnTo>
                    <a:lnTo>
                      <a:pt x="15369" y="9691"/>
                    </a:lnTo>
                    <a:lnTo>
                      <a:pt x="14955" y="10306"/>
                    </a:lnTo>
                    <a:lnTo>
                      <a:pt x="14541" y="10932"/>
                    </a:lnTo>
                    <a:lnTo>
                      <a:pt x="14138" y="11580"/>
                    </a:lnTo>
                    <a:lnTo>
                      <a:pt x="13724" y="12259"/>
                    </a:lnTo>
                    <a:lnTo>
                      <a:pt x="13300" y="12960"/>
                    </a:lnTo>
                    <a:lnTo>
                      <a:pt x="12419" y="14446"/>
                    </a:lnTo>
                    <a:lnTo>
                      <a:pt x="11453" y="16070"/>
                    </a:lnTo>
                    <a:lnTo>
                      <a:pt x="10381" y="17853"/>
                    </a:lnTo>
                    <a:lnTo>
                      <a:pt x="9797" y="18819"/>
                    </a:lnTo>
                    <a:lnTo>
                      <a:pt x="9171" y="19837"/>
                    </a:lnTo>
                    <a:lnTo>
                      <a:pt x="8513" y="20899"/>
                    </a:lnTo>
                    <a:lnTo>
                      <a:pt x="7802" y="22013"/>
                    </a:lnTo>
                    <a:lnTo>
                      <a:pt x="7037" y="23191"/>
                    </a:lnTo>
                    <a:lnTo>
                      <a:pt x="6220" y="24433"/>
                    </a:lnTo>
                    <a:lnTo>
                      <a:pt x="5350" y="25739"/>
                    </a:lnTo>
                    <a:lnTo>
                      <a:pt x="4416" y="27108"/>
                    </a:lnTo>
                    <a:lnTo>
                      <a:pt x="3418" y="28551"/>
                    </a:lnTo>
                    <a:lnTo>
                      <a:pt x="2357" y="30059"/>
                    </a:lnTo>
                    <a:lnTo>
                      <a:pt x="1210" y="31651"/>
                    </a:lnTo>
                    <a:lnTo>
                      <a:pt x="0" y="33317"/>
                    </a:lnTo>
                    <a:lnTo>
                      <a:pt x="160" y="33625"/>
                    </a:lnTo>
                    <a:lnTo>
                      <a:pt x="340" y="33943"/>
                    </a:lnTo>
                    <a:lnTo>
                      <a:pt x="552" y="34262"/>
                    </a:lnTo>
                    <a:lnTo>
                      <a:pt x="786" y="34601"/>
                    </a:lnTo>
                    <a:lnTo>
                      <a:pt x="1040" y="34952"/>
                    </a:lnTo>
                    <a:lnTo>
                      <a:pt x="1306" y="35302"/>
                    </a:lnTo>
                    <a:lnTo>
                      <a:pt x="1603" y="35663"/>
                    </a:lnTo>
                    <a:lnTo>
                      <a:pt x="1911" y="36024"/>
                    </a:lnTo>
                    <a:lnTo>
                      <a:pt x="2229" y="36385"/>
                    </a:lnTo>
                    <a:lnTo>
                      <a:pt x="2558" y="36756"/>
                    </a:lnTo>
                    <a:lnTo>
                      <a:pt x="3238" y="37488"/>
                    </a:lnTo>
                    <a:lnTo>
                      <a:pt x="3938" y="38200"/>
                    </a:lnTo>
                    <a:lnTo>
                      <a:pt x="4639" y="38900"/>
                    </a:lnTo>
                    <a:lnTo>
                      <a:pt x="5318" y="39558"/>
                    </a:lnTo>
                    <a:lnTo>
                      <a:pt x="5955" y="40163"/>
                    </a:lnTo>
                    <a:lnTo>
                      <a:pt x="6549" y="40704"/>
                    </a:lnTo>
                    <a:lnTo>
                      <a:pt x="7080" y="41182"/>
                    </a:lnTo>
                    <a:lnTo>
                      <a:pt x="7844" y="41861"/>
                    </a:lnTo>
                    <a:lnTo>
                      <a:pt x="8131" y="42116"/>
                    </a:lnTo>
                    <a:lnTo>
                      <a:pt x="8831" y="41129"/>
                    </a:lnTo>
                    <a:lnTo>
                      <a:pt x="10678" y="38497"/>
                    </a:lnTo>
                    <a:lnTo>
                      <a:pt x="11920" y="36714"/>
                    </a:lnTo>
                    <a:lnTo>
                      <a:pt x="13310" y="34708"/>
                    </a:lnTo>
                    <a:lnTo>
                      <a:pt x="14807" y="32532"/>
                    </a:lnTo>
                    <a:lnTo>
                      <a:pt x="16356" y="30260"/>
                    </a:lnTo>
                    <a:lnTo>
                      <a:pt x="17917" y="27947"/>
                    </a:lnTo>
                    <a:lnTo>
                      <a:pt x="19445" y="25654"/>
                    </a:lnTo>
                    <a:lnTo>
                      <a:pt x="20177" y="24529"/>
                    </a:lnTo>
                    <a:lnTo>
                      <a:pt x="20888" y="23446"/>
                    </a:lnTo>
                    <a:lnTo>
                      <a:pt x="21568" y="22385"/>
                    </a:lnTo>
                    <a:lnTo>
                      <a:pt x="22215" y="21377"/>
                    </a:lnTo>
                    <a:lnTo>
                      <a:pt x="22810" y="20411"/>
                    </a:lnTo>
                    <a:lnTo>
                      <a:pt x="23361" y="19508"/>
                    </a:lnTo>
                    <a:lnTo>
                      <a:pt x="23850" y="18670"/>
                    </a:lnTo>
                    <a:lnTo>
                      <a:pt x="24285" y="17916"/>
                    </a:lnTo>
                    <a:lnTo>
                      <a:pt x="24656" y="17237"/>
                    </a:lnTo>
                    <a:lnTo>
                      <a:pt x="24954" y="16643"/>
                    </a:lnTo>
                    <a:lnTo>
                      <a:pt x="25070" y="16388"/>
                    </a:lnTo>
                    <a:lnTo>
                      <a:pt x="25166" y="16154"/>
                    </a:lnTo>
                    <a:lnTo>
                      <a:pt x="25240" y="15953"/>
                    </a:lnTo>
                    <a:lnTo>
                      <a:pt x="25304" y="15772"/>
                    </a:lnTo>
                    <a:lnTo>
                      <a:pt x="288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fill="none" extrusionOk="0">
                    <a:moveTo>
                      <a:pt x="25304" y="15772"/>
                    </a:moveTo>
                    <a:lnTo>
                      <a:pt x="25304" y="15772"/>
                    </a:lnTo>
                    <a:lnTo>
                      <a:pt x="25240" y="15953"/>
                    </a:lnTo>
                    <a:lnTo>
                      <a:pt x="25166" y="16154"/>
                    </a:lnTo>
                    <a:lnTo>
                      <a:pt x="25070" y="16388"/>
                    </a:lnTo>
                    <a:lnTo>
                      <a:pt x="24954" y="16643"/>
                    </a:lnTo>
                    <a:lnTo>
                      <a:pt x="24656" y="17237"/>
                    </a:lnTo>
                    <a:lnTo>
                      <a:pt x="24285" y="17916"/>
                    </a:lnTo>
                    <a:lnTo>
                      <a:pt x="23850" y="18670"/>
                    </a:lnTo>
                    <a:lnTo>
                      <a:pt x="23361" y="19508"/>
                    </a:lnTo>
                    <a:lnTo>
                      <a:pt x="22810" y="20411"/>
                    </a:lnTo>
                    <a:lnTo>
                      <a:pt x="22215" y="21377"/>
                    </a:lnTo>
                    <a:lnTo>
                      <a:pt x="21568" y="22385"/>
                    </a:lnTo>
                    <a:lnTo>
                      <a:pt x="20888" y="23446"/>
                    </a:lnTo>
                    <a:lnTo>
                      <a:pt x="20177" y="24529"/>
                    </a:lnTo>
                    <a:lnTo>
                      <a:pt x="19445" y="25654"/>
                    </a:lnTo>
                    <a:lnTo>
                      <a:pt x="17917" y="27947"/>
                    </a:lnTo>
                    <a:lnTo>
                      <a:pt x="16356" y="30260"/>
                    </a:lnTo>
                    <a:lnTo>
                      <a:pt x="14807" y="32532"/>
                    </a:lnTo>
                    <a:lnTo>
                      <a:pt x="13310" y="34708"/>
                    </a:lnTo>
                    <a:lnTo>
                      <a:pt x="11920" y="36714"/>
                    </a:lnTo>
                    <a:lnTo>
                      <a:pt x="10678" y="38497"/>
                    </a:lnTo>
                    <a:lnTo>
                      <a:pt x="8831" y="41129"/>
                    </a:lnTo>
                    <a:lnTo>
                      <a:pt x="8131" y="42116"/>
                    </a:lnTo>
                    <a:lnTo>
                      <a:pt x="8131" y="42116"/>
                    </a:lnTo>
                    <a:lnTo>
                      <a:pt x="7844" y="41861"/>
                    </a:lnTo>
                    <a:lnTo>
                      <a:pt x="7080" y="41182"/>
                    </a:lnTo>
                    <a:lnTo>
                      <a:pt x="6549" y="40704"/>
                    </a:lnTo>
                    <a:lnTo>
                      <a:pt x="5955" y="40163"/>
                    </a:lnTo>
                    <a:lnTo>
                      <a:pt x="5318" y="39558"/>
                    </a:lnTo>
                    <a:lnTo>
                      <a:pt x="4639" y="38900"/>
                    </a:lnTo>
                    <a:lnTo>
                      <a:pt x="3938" y="38200"/>
                    </a:lnTo>
                    <a:lnTo>
                      <a:pt x="3238" y="37488"/>
                    </a:lnTo>
                    <a:lnTo>
                      <a:pt x="2558" y="36756"/>
                    </a:lnTo>
                    <a:lnTo>
                      <a:pt x="2229" y="36385"/>
                    </a:lnTo>
                    <a:lnTo>
                      <a:pt x="1911" y="36024"/>
                    </a:lnTo>
                    <a:lnTo>
                      <a:pt x="1603" y="35663"/>
                    </a:lnTo>
                    <a:lnTo>
                      <a:pt x="1306" y="35302"/>
                    </a:lnTo>
                    <a:lnTo>
                      <a:pt x="1040" y="34952"/>
                    </a:lnTo>
                    <a:lnTo>
                      <a:pt x="786" y="34601"/>
                    </a:lnTo>
                    <a:lnTo>
                      <a:pt x="552" y="34262"/>
                    </a:lnTo>
                    <a:lnTo>
                      <a:pt x="340" y="33943"/>
                    </a:lnTo>
                    <a:lnTo>
                      <a:pt x="160" y="33625"/>
                    </a:lnTo>
                    <a:lnTo>
                      <a:pt x="0" y="33317"/>
                    </a:lnTo>
                    <a:lnTo>
                      <a:pt x="0" y="33317"/>
                    </a:lnTo>
                    <a:lnTo>
                      <a:pt x="1210" y="31651"/>
                    </a:lnTo>
                    <a:lnTo>
                      <a:pt x="2357" y="30059"/>
                    </a:lnTo>
                    <a:lnTo>
                      <a:pt x="3418" y="28551"/>
                    </a:lnTo>
                    <a:lnTo>
                      <a:pt x="4416" y="27108"/>
                    </a:lnTo>
                    <a:lnTo>
                      <a:pt x="5350" y="25739"/>
                    </a:lnTo>
                    <a:lnTo>
                      <a:pt x="6220" y="24433"/>
                    </a:lnTo>
                    <a:lnTo>
                      <a:pt x="7037" y="23191"/>
                    </a:lnTo>
                    <a:lnTo>
                      <a:pt x="7802" y="22013"/>
                    </a:lnTo>
                    <a:lnTo>
                      <a:pt x="8513" y="20899"/>
                    </a:lnTo>
                    <a:lnTo>
                      <a:pt x="9171" y="19837"/>
                    </a:lnTo>
                    <a:lnTo>
                      <a:pt x="9797" y="18819"/>
                    </a:lnTo>
                    <a:lnTo>
                      <a:pt x="10381" y="17853"/>
                    </a:lnTo>
                    <a:lnTo>
                      <a:pt x="11453" y="16070"/>
                    </a:lnTo>
                    <a:lnTo>
                      <a:pt x="12419" y="14446"/>
                    </a:lnTo>
                    <a:lnTo>
                      <a:pt x="13300" y="12960"/>
                    </a:lnTo>
                    <a:lnTo>
                      <a:pt x="13724" y="12259"/>
                    </a:lnTo>
                    <a:lnTo>
                      <a:pt x="14138" y="11580"/>
                    </a:lnTo>
                    <a:lnTo>
                      <a:pt x="14541" y="10932"/>
                    </a:lnTo>
                    <a:lnTo>
                      <a:pt x="14955" y="10306"/>
                    </a:lnTo>
                    <a:lnTo>
                      <a:pt x="15369" y="9691"/>
                    </a:lnTo>
                    <a:lnTo>
                      <a:pt x="15783" y="9096"/>
                    </a:lnTo>
                    <a:lnTo>
                      <a:pt x="16208" y="8502"/>
                    </a:lnTo>
                    <a:lnTo>
                      <a:pt x="16654" y="7929"/>
                    </a:lnTo>
                    <a:lnTo>
                      <a:pt x="17110" y="7356"/>
                    </a:lnTo>
                    <a:lnTo>
                      <a:pt x="17588" y="6782"/>
                    </a:lnTo>
                    <a:lnTo>
                      <a:pt x="18097" y="6209"/>
                    </a:lnTo>
                    <a:lnTo>
                      <a:pt x="18628" y="5636"/>
                    </a:lnTo>
                    <a:lnTo>
                      <a:pt x="19201" y="5052"/>
                    </a:lnTo>
                    <a:lnTo>
                      <a:pt x="19806" y="4469"/>
                    </a:lnTo>
                    <a:lnTo>
                      <a:pt x="19806" y="4469"/>
                    </a:lnTo>
                    <a:lnTo>
                      <a:pt x="20008" y="4278"/>
                    </a:lnTo>
                    <a:lnTo>
                      <a:pt x="20220" y="4097"/>
                    </a:lnTo>
                    <a:lnTo>
                      <a:pt x="20443" y="3906"/>
                    </a:lnTo>
                    <a:lnTo>
                      <a:pt x="20676" y="3726"/>
                    </a:lnTo>
                    <a:lnTo>
                      <a:pt x="20920" y="3556"/>
                    </a:lnTo>
                    <a:lnTo>
                      <a:pt x="21175" y="3375"/>
                    </a:lnTo>
                    <a:lnTo>
                      <a:pt x="21430" y="3195"/>
                    </a:lnTo>
                    <a:lnTo>
                      <a:pt x="21706" y="3025"/>
                    </a:lnTo>
                    <a:lnTo>
                      <a:pt x="22268" y="2696"/>
                    </a:lnTo>
                    <a:lnTo>
                      <a:pt x="22852" y="2367"/>
                    </a:lnTo>
                    <a:lnTo>
                      <a:pt x="23457" y="2049"/>
                    </a:lnTo>
                    <a:lnTo>
                      <a:pt x="24073" y="1751"/>
                    </a:lnTo>
                    <a:lnTo>
                      <a:pt x="24699" y="1475"/>
                    </a:lnTo>
                    <a:lnTo>
                      <a:pt x="25325" y="1200"/>
                    </a:lnTo>
                    <a:lnTo>
                      <a:pt x="25951" y="955"/>
                    </a:lnTo>
                    <a:lnTo>
                      <a:pt x="26567" y="722"/>
                    </a:lnTo>
                    <a:lnTo>
                      <a:pt x="27172" y="510"/>
                    </a:lnTo>
                    <a:lnTo>
                      <a:pt x="27766" y="319"/>
                    </a:lnTo>
                    <a:lnTo>
                      <a:pt x="28339" y="149"/>
                    </a:lnTo>
                    <a:lnTo>
                      <a:pt x="28881" y="0"/>
                    </a:lnTo>
                    <a:lnTo>
                      <a:pt x="25304" y="15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extrusionOk="0">
                    <a:moveTo>
                      <a:pt x="5881" y="1"/>
                    </a:move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fill="none" extrusionOk="0">
                    <a:moveTo>
                      <a:pt x="18766" y="31174"/>
                    </a:move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lnTo>
                      <a:pt x="5881" y="1"/>
                    </a:ln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316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4071350" y="3678875"/>
                <a:ext cx="106150" cy="24997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9999" extrusionOk="0">
                    <a:moveTo>
                      <a:pt x="1157" y="0"/>
                    </a:moveTo>
                    <a:lnTo>
                      <a:pt x="1009" y="11"/>
                    </a:lnTo>
                    <a:lnTo>
                      <a:pt x="860" y="43"/>
                    </a:lnTo>
                    <a:lnTo>
                      <a:pt x="711" y="96"/>
                    </a:lnTo>
                    <a:lnTo>
                      <a:pt x="584" y="170"/>
                    </a:lnTo>
                    <a:lnTo>
                      <a:pt x="467" y="266"/>
                    </a:lnTo>
                    <a:lnTo>
                      <a:pt x="361" y="382"/>
                    </a:lnTo>
                    <a:lnTo>
                      <a:pt x="266" y="510"/>
                    </a:lnTo>
                    <a:lnTo>
                      <a:pt x="191" y="648"/>
                    </a:lnTo>
                    <a:lnTo>
                      <a:pt x="128" y="807"/>
                    </a:lnTo>
                    <a:lnTo>
                      <a:pt x="74" y="987"/>
                    </a:lnTo>
                    <a:lnTo>
                      <a:pt x="32" y="1168"/>
                    </a:lnTo>
                    <a:lnTo>
                      <a:pt x="11" y="1369"/>
                    </a:lnTo>
                    <a:lnTo>
                      <a:pt x="0" y="1582"/>
                    </a:lnTo>
                    <a:lnTo>
                      <a:pt x="0" y="1805"/>
                    </a:lnTo>
                    <a:lnTo>
                      <a:pt x="21" y="2038"/>
                    </a:lnTo>
                    <a:lnTo>
                      <a:pt x="53" y="2272"/>
                    </a:lnTo>
                    <a:lnTo>
                      <a:pt x="106" y="2516"/>
                    </a:lnTo>
                    <a:lnTo>
                      <a:pt x="85" y="2463"/>
                    </a:lnTo>
                    <a:lnTo>
                      <a:pt x="85" y="2463"/>
                    </a:lnTo>
                    <a:lnTo>
                      <a:pt x="96" y="2558"/>
                    </a:lnTo>
                    <a:lnTo>
                      <a:pt x="223" y="3110"/>
                    </a:lnTo>
                    <a:lnTo>
                      <a:pt x="701" y="5201"/>
                    </a:lnTo>
                    <a:lnTo>
                      <a:pt x="1274" y="7600"/>
                    </a:lnTo>
                    <a:lnTo>
                      <a:pt x="1507" y="8555"/>
                    </a:lnTo>
                    <a:lnTo>
                      <a:pt x="1656" y="9149"/>
                    </a:lnTo>
                    <a:lnTo>
                      <a:pt x="1688" y="9266"/>
                    </a:lnTo>
                    <a:lnTo>
                      <a:pt x="1741" y="9372"/>
                    </a:lnTo>
                    <a:lnTo>
                      <a:pt x="1815" y="9479"/>
                    </a:lnTo>
                    <a:lnTo>
                      <a:pt x="1900" y="9574"/>
                    </a:lnTo>
                    <a:lnTo>
                      <a:pt x="2006" y="9659"/>
                    </a:lnTo>
                    <a:lnTo>
                      <a:pt x="2112" y="9733"/>
                    </a:lnTo>
                    <a:lnTo>
                      <a:pt x="2240" y="9797"/>
                    </a:lnTo>
                    <a:lnTo>
                      <a:pt x="2367" y="9861"/>
                    </a:lnTo>
                    <a:lnTo>
                      <a:pt x="2494" y="9903"/>
                    </a:lnTo>
                    <a:lnTo>
                      <a:pt x="2632" y="9946"/>
                    </a:lnTo>
                    <a:lnTo>
                      <a:pt x="2770" y="9977"/>
                    </a:lnTo>
                    <a:lnTo>
                      <a:pt x="2898" y="9988"/>
                    </a:lnTo>
                    <a:lnTo>
                      <a:pt x="3036" y="9999"/>
                    </a:lnTo>
                    <a:lnTo>
                      <a:pt x="3153" y="9988"/>
                    </a:lnTo>
                    <a:lnTo>
                      <a:pt x="3269" y="9967"/>
                    </a:lnTo>
                    <a:lnTo>
                      <a:pt x="3375" y="9935"/>
                    </a:lnTo>
                    <a:lnTo>
                      <a:pt x="3577" y="9850"/>
                    </a:lnTo>
                    <a:lnTo>
                      <a:pt x="3747" y="9754"/>
                    </a:lnTo>
                    <a:lnTo>
                      <a:pt x="3821" y="9701"/>
                    </a:lnTo>
                    <a:lnTo>
                      <a:pt x="3895" y="9648"/>
                    </a:lnTo>
                    <a:lnTo>
                      <a:pt x="3959" y="9585"/>
                    </a:lnTo>
                    <a:lnTo>
                      <a:pt x="4012" y="9510"/>
                    </a:lnTo>
                    <a:lnTo>
                      <a:pt x="4065" y="9436"/>
                    </a:lnTo>
                    <a:lnTo>
                      <a:pt x="4108" y="9351"/>
                    </a:lnTo>
                    <a:lnTo>
                      <a:pt x="4150" y="9256"/>
                    </a:lnTo>
                    <a:lnTo>
                      <a:pt x="4182" y="9139"/>
                    </a:lnTo>
                    <a:lnTo>
                      <a:pt x="4203" y="9022"/>
                    </a:lnTo>
                    <a:lnTo>
                      <a:pt x="4225" y="8884"/>
                    </a:lnTo>
                    <a:lnTo>
                      <a:pt x="4235" y="8736"/>
                    </a:lnTo>
                    <a:lnTo>
                      <a:pt x="4246" y="8566"/>
                    </a:lnTo>
                    <a:lnTo>
                      <a:pt x="4246" y="8449"/>
                    </a:lnTo>
                    <a:lnTo>
                      <a:pt x="4235" y="8300"/>
                    </a:lnTo>
                    <a:lnTo>
                      <a:pt x="4193" y="7971"/>
                    </a:lnTo>
                    <a:lnTo>
                      <a:pt x="4140" y="7589"/>
                    </a:lnTo>
                    <a:lnTo>
                      <a:pt x="4055" y="7154"/>
                    </a:lnTo>
                    <a:lnTo>
                      <a:pt x="3959" y="6676"/>
                    </a:lnTo>
                    <a:lnTo>
                      <a:pt x="3842" y="6188"/>
                    </a:lnTo>
                    <a:lnTo>
                      <a:pt x="3598" y="5159"/>
                    </a:lnTo>
                    <a:lnTo>
                      <a:pt x="3333" y="4140"/>
                    </a:lnTo>
                    <a:lnTo>
                      <a:pt x="3089" y="3227"/>
                    </a:lnTo>
                    <a:lnTo>
                      <a:pt x="2877" y="2505"/>
                    </a:lnTo>
                    <a:lnTo>
                      <a:pt x="2739" y="2038"/>
                    </a:lnTo>
                    <a:lnTo>
                      <a:pt x="2675" y="1783"/>
                    </a:lnTo>
                    <a:lnTo>
                      <a:pt x="2601" y="1550"/>
                    </a:lnTo>
                    <a:lnTo>
                      <a:pt x="2526" y="1327"/>
                    </a:lnTo>
                    <a:lnTo>
                      <a:pt x="2441" y="1115"/>
                    </a:lnTo>
                    <a:lnTo>
                      <a:pt x="2356" y="924"/>
                    </a:lnTo>
                    <a:lnTo>
                      <a:pt x="2261" y="754"/>
                    </a:lnTo>
                    <a:lnTo>
                      <a:pt x="2165" y="595"/>
                    </a:lnTo>
                    <a:lnTo>
                      <a:pt x="2059" y="457"/>
                    </a:lnTo>
                    <a:lnTo>
                      <a:pt x="1953" y="340"/>
                    </a:lnTo>
                    <a:lnTo>
                      <a:pt x="1836" y="234"/>
                    </a:lnTo>
                    <a:lnTo>
                      <a:pt x="1720" y="149"/>
                    </a:lnTo>
                    <a:lnTo>
                      <a:pt x="1582" y="85"/>
                    </a:lnTo>
                    <a:lnTo>
                      <a:pt x="1454" y="32"/>
                    </a:lnTo>
                    <a:lnTo>
                      <a:pt x="1306" y="11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4158900" y="3639875"/>
                <a:ext cx="91575" cy="2924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1697" extrusionOk="0">
                    <a:moveTo>
                      <a:pt x="1296" y="0"/>
                    </a:moveTo>
                    <a:lnTo>
                      <a:pt x="1126" y="21"/>
                    </a:lnTo>
                    <a:lnTo>
                      <a:pt x="977" y="53"/>
                    </a:lnTo>
                    <a:lnTo>
                      <a:pt x="829" y="117"/>
                    </a:lnTo>
                    <a:lnTo>
                      <a:pt x="701" y="202"/>
                    </a:lnTo>
                    <a:lnTo>
                      <a:pt x="574" y="297"/>
                    </a:lnTo>
                    <a:lnTo>
                      <a:pt x="457" y="425"/>
                    </a:lnTo>
                    <a:lnTo>
                      <a:pt x="362" y="563"/>
                    </a:lnTo>
                    <a:lnTo>
                      <a:pt x="266" y="722"/>
                    </a:lnTo>
                    <a:lnTo>
                      <a:pt x="192" y="892"/>
                    </a:lnTo>
                    <a:lnTo>
                      <a:pt x="128" y="1083"/>
                    </a:lnTo>
                    <a:lnTo>
                      <a:pt x="75" y="1284"/>
                    </a:lnTo>
                    <a:lnTo>
                      <a:pt x="33" y="1497"/>
                    </a:lnTo>
                    <a:lnTo>
                      <a:pt x="11" y="1730"/>
                    </a:lnTo>
                    <a:lnTo>
                      <a:pt x="1" y="1974"/>
                    </a:lnTo>
                    <a:lnTo>
                      <a:pt x="1" y="2229"/>
                    </a:lnTo>
                    <a:lnTo>
                      <a:pt x="22" y="2494"/>
                    </a:lnTo>
                    <a:lnTo>
                      <a:pt x="11" y="2441"/>
                    </a:lnTo>
                    <a:lnTo>
                      <a:pt x="11" y="2558"/>
                    </a:lnTo>
                    <a:lnTo>
                      <a:pt x="75" y="3237"/>
                    </a:lnTo>
                    <a:lnTo>
                      <a:pt x="340" y="5721"/>
                    </a:lnTo>
                    <a:lnTo>
                      <a:pt x="659" y="8555"/>
                    </a:lnTo>
                    <a:lnTo>
                      <a:pt x="786" y="9659"/>
                    </a:lnTo>
                    <a:lnTo>
                      <a:pt x="871" y="10338"/>
                    </a:lnTo>
                    <a:lnTo>
                      <a:pt x="892" y="10465"/>
                    </a:lnTo>
                    <a:lnTo>
                      <a:pt x="935" y="10593"/>
                    </a:lnTo>
                    <a:lnTo>
                      <a:pt x="998" y="10720"/>
                    </a:lnTo>
                    <a:lnTo>
                      <a:pt x="1073" y="10847"/>
                    </a:lnTo>
                    <a:lnTo>
                      <a:pt x="1168" y="10975"/>
                    </a:lnTo>
                    <a:lnTo>
                      <a:pt x="1274" y="11092"/>
                    </a:lnTo>
                    <a:lnTo>
                      <a:pt x="1391" y="11208"/>
                    </a:lnTo>
                    <a:lnTo>
                      <a:pt x="1519" y="11314"/>
                    </a:lnTo>
                    <a:lnTo>
                      <a:pt x="1646" y="11410"/>
                    </a:lnTo>
                    <a:lnTo>
                      <a:pt x="1784" y="11495"/>
                    </a:lnTo>
                    <a:lnTo>
                      <a:pt x="1911" y="11569"/>
                    </a:lnTo>
                    <a:lnTo>
                      <a:pt x="2049" y="11622"/>
                    </a:lnTo>
                    <a:lnTo>
                      <a:pt x="2187" y="11665"/>
                    </a:lnTo>
                    <a:lnTo>
                      <a:pt x="2315" y="11686"/>
                    </a:lnTo>
                    <a:lnTo>
                      <a:pt x="2431" y="11697"/>
                    </a:lnTo>
                    <a:lnTo>
                      <a:pt x="2548" y="11675"/>
                    </a:lnTo>
                    <a:lnTo>
                      <a:pt x="2771" y="11612"/>
                    </a:lnTo>
                    <a:lnTo>
                      <a:pt x="2962" y="11537"/>
                    </a:lnTo>
                    <a:lnTo>
                      <a:pt x="3047" y="11495"/>
                    </a:lnTo>
                    <a:lnTo>
                      <a:pt x="3132" y="11452"/>
                    </a:lnTo>
                    <a:lnTo>
                      <a:pt x="3206" y="11389"/>
                    </a:lnTo>
                    <a:lnTo>
                      <a:pt x="3270" y="11325"/>
                    </a:lnTo>
                    <a:lnTo>
                      <a:pt x="3334" y="11251"/>
                    </a:lnTo>
                    <a:lnTo>
                      <a:pt x="3387" y="11166"/>
                    </a:lnTo>
                    <a:lnTo>
                      <a:pt x="3440" y="11070"/>
                    </a:lnTo>
                    <a:lnTo>
                      <a:pt x="3493" y="10964"/>
                    </a:lnTo>
                    <a:lnTo>
                      <a:pt x="3535" y="10837"/>
                    </a:lnTo>
                    <a:lnTo>
                      <a:pt x="3567" y="10699"/>
                    </a:lnTo>
                    <a:lnTo>
                      <a:pt x="3599" y="10550"/>
                    </a:lnTo>
                    <a:lnTo>
                      <a:pt x="3631" y="10370"/>
                    </a:lnTo>
                    <a:lnTo>
                      <a:pt x="3652" y="10242"/>
                    </a:lnTo>
                    <a:lnTo>
                      <a:pt x="3652" y="10083"/>
                    </a:lnTo>
                    <a:lnTo>
                      <a:pt x="3663" y="9701"/>
                    </a:lnTo>
                    <a:lnTo>
                      <a:pt x="3641" y="9245"/>
                    </a:lnTo>
                    <a:lnTo>
                      <a:pt x="3609" y="8714"/>
                    </a:lnTo>
                    <a:lnTo>
                      <a:pt x="3556" y="8130"/>
                    </a:lnTo>
                    <a:lnTo>
                      <a:pt x="3503" y="7515"/>
                    </a:lnTo>
                    <a:lnTo>
                      <a:pt x="3355" y="6220"/>
                    </a:lnTo>
                    <a:lnTo>
                      <a:pt x="3196" y="4936"/>
                    </a:lnTo>
                    <a:lnTo>
                      <a:pt x="3036" y="3789"/>
                    </a:lnTo>
                    <a:lnTo>
                      <a:pt x="2909" y="2887"/>
                    </a:lnTo>
                    <a:lnTo>
                      <a:pt x="2824" y="2346"/>
                    </a:lnTo>
                    <a:lnTo>
                      <a:pt x="2792" y="2070"/>
                    </a:lnTo>
                    <a:lnTo>
                      <a:pt x="2750" y="1804"/>
                    </a:lnTo>
                    <a:lnTo>
                      <a:pt x="2697" y="1571"/>
                    </a:lnTo>
                    <a:lnTo>
                      <a:pt x="2644" y="1337"/>
                    </a:lnTo>
                    <a:lnTo>
                      <a:pt x="2569" y="1136"/>
                    </a:lnTo>
                    <a:lnTo>
                      <a:pt x="2506" y="934"/>
                    </a:lnTo>
                    <a:lnTo>
                      <a:pt x="2421" y="764"/>
                    </a:lnTo>
                    <a:lnTo>
                      <a:pt x="2325" y="605"/>
                    </a:lnTo>
                    <a:lnTo>
                      <a:pt x="2230" y="467"/>
                    </a:lnTo>
                    <a:lnTo>
                      <a:pt x="2124" y="340"/>
                    </a:lnTo>
                    <a:lnTo>
                      <a:pt x="2007" y="244"/>
                    </a:lnTo>
                    <a:lnTo>
                      <a:pt x="1890" y="159"/>
                    </a:lnTo>
                    <a:lnTo>
                      <a:pt x="1752" y="85"/>
                    </a:lnTo>
                    <a:lnTo>
                      <a:pt x="1603" y="43"/>
                    </a:lnTo>
                    <a:lnTo>
                      <a:pt x="1455" y="11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4015625" y="3773875"/>
                <a:ext cx="103500" cy="1884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7536" extrusionOk="0">
                    <a:moveTo>
                      <a:pt x="902" y="0"/>
                    </a:moveTo>
                    <a:lnTo>
                      <a:pt x="775" y="11"/>
                    </a:lnTo>
                    <a:lnTo>
                      <a:pt x="658" y="32"/>
                    </a:lnTo>
                    <a:lnTo>
                      <a:pt x="542" y="74"/>
                    </a:lnTo>
                    <a:lnTo>
                      <a:pt x="435" y="138"/>
                    </a:lnTo>
                    <a:lnTo>
                      <a:pt x="340" y="202"/>
                    </a:lnTo>
                    <a:lnTo>
                      <a:pt x="255" y="297"/>
                    </a:lnTo>
                    <a:lnTo>
                      <a:pt x="181" y="393"/>
                    </a:lnTo>
                    <a:lnTo>
                      <a:pt x="128" y="499"/>
                    </a:lnTo>
                    <a:lnTo>
                      <a:pt x="75" y="626"/>
                    </a:lnTo>
                    <a:lnTo>
                      <a:pt x="43" y="754"/>
                    </a:lnTo>
                    <a:lnTo>
                      <a:pt x="11" y="902"/>
                    </a:lnTo>
                    <a:lnTo>
                      <a:pt x="0" y="1051"/>
                    </a:lnTo>
                    <a:lnTo>
                      <a:pt x="0" y="1210"/>
                    </a:lnTo>
                    <a:lnTo>
                      <a:pt x="11" y="1380"/>
                    </a:lnTo>
                    <a:lnTo>
                      <a:pt x="43" y="1560"/>
                    </a:lnTo>
                    <a:lnTo>
                      <a:pt x="85" y="1741"/>
                    </a:lnTo>
                    <a:lnTo>
                      <a:pt x="128" y="1921"/>
                    </a:lnTo>
                    <a:lnTo>
                      <a:pt x="202" y="2112"/>
                    </a:lnTo>
                    <a:lnTo>
                      <a:pt x="202" y="2112"/>
                    </a:lnTo>
                    <a:lnTo>
                      <a:pt x="170" y="2070"/>
                    </a:lnTo>
                    <a:lnTo>
                      <a:pt x="191" y="2133"/>
                    </a:lnTo>
                    <a:lnTo>
                      <a:pt x="340" y="2526"/>
                    </a:lnTo>
                    <a:lnTo>
                      <a:pt x="924" y="4012"/>
                    </a:lnTo>
                    <a:lnTo>
                      <a:pt x="1614" y="5742"/>
                    </a:lnTo>
                    <a:lnTo>
                      <a:pt x="2081" y="6888"/>
                    </a:lnTo>
                    <a:lnTo>
                      <a:pt x="2112" y="6973"/>
                    </a:lnTo>
                    <a:lnTo>
                      <a:pt x="2166" y="7058"/>
                    </a:lnTo>
                    <a:lnTo>
                      <a:pt x="2229" y="7133"/>
                    </a:lnTo>
                    <a:lnTo>
                      <a:pt x="2303" y="7207"/>
                    </a:lnTo>
                    <a:lnTo>
                      <a:pt x="2388" y="7281"/>
                    </a:lnTo>
                    <a:lnTo>
                      <a:pt x="2484" y="7345"/>
                    </a:lnTo>
                    <a:lnTo>
                      <a:pt x="2579" y="7398"/>
                    </a:lnTo>
                    <a:lnTo>
                      <a:pt x="2675" y="7440"/>
                    </a:lnTo>
                    <a:lnTo>
                      <a:pt x="2781" y="7483"/>
                    </a:lnTo>
                    <a:lnTo>
                      <a:pt x="2887" y="7504"/>
                    </a:lnTo>
                    <a:lnTo>
                      <a:pt x="2993" y="7525"/>
                    </a:lnTo>
                    <a:lnTo>
                      <a:pt x="3100" y="7536"/>
                    </a:lnTo>
                    <a:lnTo>
                      <a:pt x="3195" y="7536"/>
                    </a:lnTo>
                    <a:lnTo>
                      <a:pt x="3291" y="7525"/>
                    </a:lnTo>
                    <a:lnTo>
                      <a:pt x="3375" y="7504"/>
                    </a:lnTo>
                    <a:lnTo>
                      <a:pt x="3450" y="7472"/>
                    </a:lnTo>
                    <a:lnTo>
                      <a:pt x="3609" y="7377"/>
                    </a:lnTo>
                    <a:lnTo>
                      <a:pt x="3758" y="7281"/>
                    </a:lnTo>
                    <a:lnTo>
                      <a:pt x="3874" y="7164"/>
                    </a:lnTo>
                    <a:lnTo>
                      <a:pt x="3938" y="7101"/>
                    </a:lnTo>
                    <a:lnTo>
                      <a:pt x="3980" y="7037"/>
                    </a:lnTo>
                    <a:lnTo>
                      <a:pt x="4023" y="6963"/>
                    </a:lnTo>
                    <a:lnTo>
                      <a:pt x="4065" y="6878"/>
                    </a:lnTo>
                    <a:lnTo>
                      <a:pt x="4087" y="6793"/>
                    </a:lnTo>
                    <a:lnTo>
                      <a:pt x="4118" y="6697"/>
                    </a:lnTo>
                    <a:lnTo>
                      <a:pt x="4129" y="6591"/>
                    </a:lnTo>
                    <a:lnTo>
                      <a:pt x="4140" y="6485"/>
                    </a:lnTo>
                    <a:lnTo>
                      <a:pt x="4140" y="6358"/>
                    </a:lnTo>
                    <a:lnTo>
                      <a:pt x="4129" y="6220"/>
                    </a:lnTo>
                    <a:lnTo>
                      <a:pt x="4097" y="6018"/>
                    </a:lnTo>
                    <a:lnTo>
                      <a:pt x="4034" y="5774"/>
                    </a:lnTo>
                    <a:lnTo>
                      <a:pt x="3938" y="5477"/>
                    </a:lnTo>
                    <a:lnTo>
                      <a:pt x="3832" y="5158"/>
                    </a:lnTo>
                    <a:lnTo>
                      <a:pt x="3705" y="4819"/>
                    </a:lnTo>
                    <a:lnTo>
                      <a:pt x="3556" y="4458"/>
                    </a:lnTo>
                    <a:lnTo>
                      <a:pt x="3248" y="3715"/>
                    </a:lnTo>
                    <a:lnTo>
                      <a:pt x="2930" y="2993"/>
                    </a:lnTo>
                    <a:lnTo>
                      <a:pt x="2633" y="2335"/>
                    </a:lnTo>
                    <a:lnTo>
                      <a:pt x="2240" y="1475"/>
                    </a:lnTo>
                    <a:lnTo>
                      <a:pt x="2155" y="1274"/>
                    </a:lnTo>
                    <a:lnTo>
                      <a:pt x="2081" y="1093"/>
                    </a:lnTo>
                    <a:lnTo>
                      <a:pt x="1996" y="923"/>
                    </a:lnTo>
                    <a:lnTo>
                      <a:pt x="1911" y="764"/>
                    </a:lnTo>
                    <a:lnTo>
                      <a:pt x="1815" y="626"/>
                    </a:lnTo>
                    <a:lnTo>
                      <a:pt x="1730" y="499"/>
                    </a:lnTo>
                    <a:lnTo>
                      <a:pt x="1635" y="382"/>
                    </a:lnTo>
                    <a:lnTo>
                      <a:pt x="1539" y="287"/>
                    </a:lnTo>
                    <a:lnTo>
                      <a:pt x="1444" y="202"/>
                    </a:lnTo>
                    <a:lnTo>
                      <a:pt x="1338" y="127"/>
                    </a:lnTo>
                    <a:lnTo>
                      <a:pt x="1231" y="74"/>
                    </a:lnTo>
                    <a:lnTo>
                      <a:pt x="1125" y="32"/>
                    </a:lnTo>
                    <a:lnTo>
                      <a:pt x="1009" y="11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4247275" y="3686825"/>
                <a:ext cx="82000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9140" extrusionOk="0">
                    <a:moveTo>
                      <a:pt x="2049" y="1"/>
                    </a:moveTo>
                    <a:lnTo>
                      <a:pt x="1900" y="11"/>
                    </a:lnTo>
                    <a:lnTo>
                      <a:pt x="1762" y="54"/>
                    </a:lnTo>
                    <a:lnTo>
                      <a:pt x="1614" y="117"/>
                    </a:lnTo>
                    <a:lnTo>
                      <a:pt x="1486" y="192"/>
                    </a:lnTo>
                    <a:lnTo>
                      <a:pt x="1359" y="298"/>
                    </a:lnTo>
                    <a:lnTo>
                      <a:pt x="1242" y="436"/>
                    </a:lnTo>
                    <a:lnTo>
                      <a:pt x="1125" y="584"/>
                    </a:lnTo>
                    <a:lnTo>
                      <a:pt x="1030" y="776"/>
                    </a:lnTo>
                    <a:lnTo>
                      <a:pt x="934" y="977"/>
                    </a:lnTo>
                    <a:lnTo>
                      <a:pt x="860" y="1221"/>
                    </a:lnTo>
                    <a:lnTo>
                      <a:pt x="796" y="1487"/>
                    </a:lnTo>
                    <a:lnTo>
                      <a:pt x="743" y="1784"/>
                    </a:lnTo>
                    <a:lnTo>
                      <a:pt x="701" y="2113"/>
                    </a:lnTo>
                    <a:lnTo>
                      <a:pt x="542" y="3471"/>
                    </a:lnTo>
                    <a:lnTo>
                      <a:pt x="350" y="5159"/>
                    </a:lnTo>
                    <a:lnTo>
                      <a:pt x="170" y="6783"/>
                    </a:lnTo>
                    <a:lnTo>
                      <a:pt x="96" y="7430"/>
                    </a:lnTo>
                    <a:lnTo>
                      <a:pt x="21" y="7919"/>
                    </a:lnTo>
                    <a:lnTo>
                      <a:pt x="0" y="8035"/>
                    </a:lnTo>
                    <a:lnTo>
                      <a:pt x="0" y="8152"/>
                    </a:lnTo>
                    <a:lnTo>
                      <a:pt x="11" y="8269"/>
                    </a:lnTo>
                    <a:lnTo>
                      <a:pt x="43" y="8375"/>
                    </a:lnTo>
                    <a:lnTo>
                      <a:pt x="74" y="8481"/>
                    </a:lnTo>
                    <a:lnTo>
                      <a:pt x="128" y="8577"/>
                    </a:lnTo>
                    <a:lnTo>
                      <a:pt x="191" y="8672"/>
                    </a:lnTo>
                    <a:lnTo>
                      <a:pt x="255" y="8757"/>
                    </a:lnTo>
                    <a:lnTo>
                      <a:pt x="340" y="8842"/>
                    </a:lnTo>
                    <a:lnTo>
                      <a:pt x="425" y="8906"/>
                    </a:lnTo>
                    <a:lnTo>
                      <a:pt x="510" y="8969"/>
                    </a:lnTo>
                    <a:lnTo>
                      <a:pt x="605" y="9033"/>
                    </a:lnTo>
                    <a:lnTo>
                      <a:pt x="711" y="9076"/>
                    </a:lnTo>
                    <a:lnTo>
                      <a:pt x="817" y="9107"/>
                    </a:lnTo>
                    <a:lnTo>
                      <a:pt x="924" y="9129"/>
                    </a:lnTo>
                    <a:lnTo>
                      <a:pt x="1030" y="9139"/>
                    </a:lnTo>
                    <a:lnTo>
                      <a:pt x="1476" y="9139"/>
                    </a:lnTo>
                    <a:lnTo>
                      <a:pt x="1571" y="9118"/>
                    </a:lnTo>
                    <a:lnTo>
                      <a:pt x="1677" y="9107"/>
                    </a:lnTo>
                    <a:lnTo>
                      <a:pt x="1762" y="9076"/>
                    </a:lnTo>
                    <a:lnTo>
                      <a:pt x="1858" y="9033"/>
                    </a:lnTo>
                    <a:lnTo>
                      <a:pt x="1943" y="8991"/>
                    </a:lnTo>
                    <a:lnTo>
                      <a:pt x="2017" y="8927"/>
                    </a:lnTo>
                    <a:lnTo>
                      <a:pt x="2102" y="8853"/>
                    </a:lnTo>
                    <a:lnTo>
                      <a:pt x="2165" y="8757"/>
                    </a:lnTo>
                    <a:lnTo>
                      <a:pt x="2229" y="8651"/>
                    </a:lnTo>
                    <a:lnTo>
                      <a:pt x="2293" y="8534"/>
                    </a:lnTo>
                    <a:lnTo>
                      <a:pt x="2346" y="8386"/>
                    </a:lnTo>
                    <a:lnTo>
                      <a:pt x="2399" y="8226"/>
                    </a:lnTo>
                    <a:lnTo>
                      <a:pt x="2484" y="7908"/>
                    </a:lnTo>
                    <a:lnTo>
                      <a:pt x="2569" y="7558"/>
                    </a:lnTo>
                    <a:lnTo>
                      <a:pt x="2643" y="7186"/>
                    </a:lnTo>
                    <a:lnTo>
                      <a:pt x="2717" y="6794"/>
                    </a:lnTo>
                    <a:lnTo>
                      <a:pt x="2855" y="5976"/>
                    </a:lnTo>
                    <a:lnTo>
                      <a:pt x="2972" y="5159"/>
                    </a:lnTo>
                    <a:lnTo>
                      <a:pt x="3078" y="4363"/>
                    </a:lnTo>
                    <a:lnTo>
                      <a:pt x="3163" y="3652"/>
                    </a:lnTo>
                    <a:lnTo>
                      <a:pt x="3280" y="2654"/>
                    </a:lnTo>
                    <a:lnTo>
                      <a:pt x="3280" y="2049"/>
                    </a:lnTo>
                    <a:lnTo>
                      <a:pt x="3280" y="1540"/>
                    </a:lnTo>
                    <a:lnTo>
                      <a:pt x="3269" y="1327"/>
                    </a:lnTo>
                    <a:lnTo>
                      <a:pt x="3259" y="1126"/>
                    </a:lnTo>
                    <a:lnTo>
                      <a:pt x="3237" y="945"/>
                    </a:lnTo>
                    <a:lnTo>
                      <a:pt x="3216" y="786"/>
                    </a:lnTo>
                    <a:lnTo>
                      <a:pt x="3174" y="648"/>
                    </a:lnTo>
                    <a:lnTo>
                      <a:pt x="3121" y="521"/>
                    </a:lnTo>
                    <a:lnTo>
                      <a:pt x="3057" y="415"/>
                    </a:lnTo>
                    <a:lnTo>
                      <a:pt x="2983" y="319"/>
                    </a:lnTo>
                    <a:lnTo>
                      <a:pt x="2898" y="234"/>
                    </a:lnTo>
                    <a:lnTo>
                      <a:pt x="2781" y="160"/>
                    </a:lnTo>
                    <a:lnTo>
                      <a:pt x="2654" y="107"/>
                    </a:lnTo>
                    <a:lnTo>
                      <a:pt x="2516" y="54"/>
                    </a:lnTo>
                    <a:lnTo>
                      <a:pt x="2356" y="11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4262125" y="3839925"/>
                <a:ext cx="193200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822" extrusionOk="0">
                    <a:moveTo>
                      <a:pt x="2208" y="1"/>
                    </a:moveTo>
                    <a:lnTo>
                      <a:pt x="1869" y="532"/>
                    </a:lnTo>
                    <a:lnTo>
                      <a:pt x="1518" y="1084"/>
                    </a:lnTo>
                    <a:lnTo>
                      <a:pt x="1104" y="1731"/>
                    </a:lnTo>
                    <a:lnTo>
                      <a:pt x="701" y="2400"/>
                    </a:lnTo>
                    <a:lnTo>
                      <a:pt x="351" y="3026"/>
                    </a:lnTo>
                    <a:lnTo>
                      <a:pt x="202" y="3291"/>
                    </a:lnTo>
                    <a:lnTo>
                      <a:pt x="96" y="3514"/>
                    </a:lnTo>
                    <a:lnTo>
                      <a:pt x="32" y="3684"/>
                    </a:lnTo>
                    <a:lnTo>
                      <a:pt x="11" y="3758"/>
                    </a:lnTo>
                    <a:lnTo>
                      <a:pt x="1" y="3801"/>
                    </a:lnTo>
                    <a:lnTo>
                      <a:pt x="11" y="3864"/>
                    </a:lnTo>
                    <a:lnTo>
                      <a:pt x="22" y="3949"/>
                    </a:lnTo>
                    <a:lnTo>
                      <a:pt x="75" y="4183"/>
                    </a:lnTo>
                    <a:lnTo>
                      <a:pt x="170" y="4480"/>
                    </a:lnTo>
                    <a:lnTo>
                      <a:pt x="287" y="4830"/>
                    </a:lnTo>
                    <a:lnTo>
                      <a:pt x="425" y="5234"/>
                    </a:lnTo>
                    <a:lnTo>
                      <a:pt x="584" y="5658"/>
                    </a:lnTo>
                    <a:lnTo>
                      <a:pt x="765" y="6104"/>
                    </a:lnTo>
                    <a:lnTo>
                      <a:pt x="945" y="6550"/>
                    </a:lnTo>
                    <a:lnTo>
                      <a:pt x="1136" y="6995"/>
                    </a:lnTo>
                    <a:lnTo>
                      <a:pt x="1317" y="7420"/>
                    </a:lnTo>
                    <a:lnTo>
                      <a:pt x="1497" y="7813"/>
                    </a:lnTo>
                    <a:lnTo>
                      <a:pt x="1667" y="8152"/>
                    </a:lnTo>
                    <a:lnTo>
                      <a:pt x="1826" y="8439"/>
                    </a:lnTo>
                    <a:lnTo>
                      <a:pt x="1964" y="8662"/>
                    </a:lnTo>
                    <a:lnTo>
                      <a:pt x="2017" y="8736"/>
                    </a:lnTo>
                    <a:lnTo>
                      <a:pt x="2070" y="8789"/>
                    </a:lnTo>
                    <a:lnTo>
                      <a:pt x="2113" y="8821"/>
                    </a:lnTo>
                    <a:lnTo>
                      <a:pt x="2145" y="8821"/>
                    </a:lnTo>
                    <a:lnTo>
                      <a:pt x="2198" y="8810"/>
                    </a:lnTo>
                    <a:lnTo>
                      <a:pt x="2251" y="8768"/>
                    </a:lnTo>
                    <a:lnTo>
                      <a:pt x="2378" y="8662"/>
                    </a:lnTo>
                    <a:lnTo>
                      <a:pt x="2537" y="8492"/>
                    </a:lnTo>
                    <a:lnTo>
                      <a:pt x="2718" y="8290"/>
                    </a:lnTo>
                    <a:lnTo>
                      <a:pt x="2909" y="8046"/>
                    </a:lnTo>
                    <a:lnTo>
                      <a:pt x="3121" y="7770"/>
                    </a:lnTo>
                    <a:lnTo>
                      <a:pt x="3567" y="7176"/>
                    </a:lnTo>
                    <a:lnTo>
                      <a:pt x="4002" y="6582"/>
                    </a:lnTo>
                    <a:lnTo>
                      <a:pt x="4384" y="6030"/>
                    </a:lnTo>
                    <a:lnTo>
                      <a:pt x="4692" y="5605"/>
                    </a:lnTo>
                    <a:lnTo>
                      <a:pt x="4872" y="5361"/>
                    </a:lnTo>
                    <a:lnTo>
                      <a:pt x="5233" y="4947"/>
                    </a:lnTo>
                    <a:lnTo>
                      <a:pt x="5583" y="4512"/>
                    </a:lnTo>
                    <a:lnTo>
                      <a:pt x="5923" y="4077"/>
                    </a:lnTo>
                    <a:lnTo>
                      <a:pt x="6252" y="3631"/>
                    </a:lnTo>
                    <a:lnTo>
                      <a:pt x="6571" y="3164"/>
                    </a:lnTo>
                    <a:lnTo>
                      <a:pt x="6889" y="2686"/>
                    </a:lnTo>
                    <a:lnTo>
                      <a:pt x="7186" y="2209"/>
                    </a:lnTo>
                    <a:lnTo>
                      <a:pt x="7473" y="1720"/>
                    </a:lnTo>
                    <a:lnTo>
                      <a:pt x="7579" y="1508"/>
                    </a:lnTo>
                    <a:lnTo>
                      <a:pt x="7632" y="1391"/>
                    </a:lnTo>
                    <a:lnTo>
                      <a:pt x="7674" y="1285"/>
                    </a:lnTo>
                    <a:lnTo>
                      <a:pt x="7706" y="1158"/>
                    </a:lnTo>
                    <a:lnTo>
                      <a:pt x="7727" y="1030"/>
                    </a:lnTo>
                    <a:lnTo>
                      <a:pt x="7727" y="892"/>
                    </a:lnTo>
                    <a:lnTo>
                      <a:pt x="7717" y="829"/>
                    </a:lnTo>
                    <a:lnTo>
                      <a:pt x="7696" y="765"/>
                    </a:lnTo>
                    <a:lnTo>
                      <a:pt x="7653" y="648"/>
                    </a:lnTo>
                    <a:lnTo>
                      <a:pt x="7589" y="553"/>
                    </a:lnTo>
                    <a:lnTo>
                      <a:pt x="7505" y="457"/>
                    </a:lnTo>
                    <a:lnTo>
                      <a:pt x="7409" y="383"/>
                    </a:lnTo>
                    <a:lnTo>
                      <a:pt x="7292" y="319"/>
                    </a:lnTo>
                    <a:lnTo>
                      <a:pt x="7176" y="277"/>
                    </a:lnTo>
                    <a:lnTo>
                      <a:pt x="7059" y="245"/>
                    </a:lnTo>
                    <a:lnTo>
                      <a:pt x="6931" y="224"/>
                    </a:lnTo>
                    <a:lnTo>
                      <a:pt x="6804" y="224"/>
                    </a:lnTo>
                    <a:lnTo>
                      <a:pt x="6687" y="234"/>
                    </a:lnTo>
                    <a:lnTo>
                      <a:pt x="6560" y="245"/>
                    </a:lnTo>
                    <a:lnTo>
                      <a:pt x="6443" y="277"/>
                    </a:lnTo>
                    <a:lnTo>
                      <a:pt x="6316" y="319"/>
                    </a:lnTo>
                    <a:lnTo>
                      <a:pt x="6199" y="362"/>
                    </a:lnTo>
                    <a:lnTo>
                      <a:pt x="5976" y="468"/>
                    </a:lnTo>
                    <a:lnTo>
                      <a:pt x="5796" y="553"/>
                    </a:lnTo>
                    <a:lnTo>
                      <a:pt x="5637" y="659"/>
                    </a:lnTo>
                    <a:lnTo>
                      <a:pt x="5467" y="765"/>
                    </a:lnTo>
                    <a:lnTo>
                      <a:pt x="5308" y="871"/>
                    </a:lnTo>
                    <a:lnTo>
                      <a:pt x="5159" y="999"/>
                    </a:lnTo>
                    <a:lnTo>
                      <a:pt x="5010" y="1126"/>
                    </a:lnTo>
                    <a:lnTo>
                      <a:pt x="4862" y="1253"/>
                    </a:lnTo>
                    <a:lnTo>
                      <a:pt x="4724" y="1391"/>
                    </a:lnTo>
                    <a:lnTo>
                      <a:pt x="4543" y="1593"/>
                    </a:lnTo>
                    <a:lnTo>
                      <a:pt x="4352" y="1816"/>
                    </a:lnTo>
                    <a:lnTo>
                      <a:pt x="4140" y="2049"/>
                    </a:lnTo>
                    <a:lnTo>
                      <a:pt x="3906" y="2294"/>
                    </a:lnTo>
                    <a:lnTo>
                      <a:pt x="3673" y="2527"/>
                    </a:lnTo>
                    <a:lnTo>
                      <a:pt x="3556" y="2633"/>
                    </a:lnTo>
                    <a:lnTo>
                      <a:pt x="3439" y="2729"/>
                    </a:lnTo>
                    <a:lnTo>
                      <a:pt x="3323" y="2814"/>
                    </a:lnTo>
                    <a:lnTo>
                      <a:pt x="3195" y="2899"/>
                    </a:lnTo>
                    <a:lnTo>
                      <a:pt x="3079" y="2962"/>
                    </a:lnTo>
                    <a:lnTo>
                      <a:pt x="2962" y="3005"/>
                    </a:lnTo>
                    <a:lnTo>
                      <a:pt x="2824" y="3047"/>
                    </a:lnTo>
                    <a:lnTo>
                      <a:pt x="2707" y="3058"/>
                    </a:lnTo>
                    <a:lnTo>
                      <a:pt x="2590" y="3058"/>
                    </a:lnTo>
                    <a:lnTo>
                      <a:pt x="2495" y="3037"/>
                    </a:lnTo>
                    <a:lnTo>
                      <a:pt x="2399" y="2994"/>
                    </a:lnTo>
                    <a:lnTo>
                      <a:pt x="2325" y="2930"/>
                    </a:lnTo>
                    <a:lnTo>
                      <a:pt x="2261" y="2856"/>
                    </a:lnTo>
                    <a:lnTo>
                      <a:pt x="2198" y="2761"/>
                    </a:lnTo>
                    <a:lnTo>
                      <a:pt x="2155" y="2665"/>
                    </a:lnTo>
                    <a:lnTo>
                      <a:pt x="2113" y="2548"/>
                    </a:lnTo>
                    <a:lnTo>
                      <a:pt x="2081" y="2421"/>
                    </a:lnTo>
                    <a:lnTo>
                      <a:pt x="2049" y="2294"/>
                    </a:lnTo>
                    <a:lnTo>
                      <a:pt x="2038" y="2156"/>
                    </a:lnTo>
                    <a:lnTo>
                      <a:pt x="2017" y="2007"/>
                    </a:lnTo>
                    <a:lnTo>
                      <a:pt x="2017" y="1699"/>
                    </a:lnTo>
                    <a:lnTo>
                      <a:pt x="2028" y="1391"/>
                    </a:lnTo>
                    <a:lnTo>
                      <a:pt x="2049" y="1094"/>
                    </a:lnTo>
                    <a:lnTo>
                      <a:pt x="2081" y="808"/>
                    </a:lnTo>
                    <a:lnTo>
                      <a:pt x="2113" y="542"/>
                    </a:lnTo>
                    <a:lnTo>
                      <a:pt x="2176" y="150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4061250" y="3864875"/>
                <a:ext cx="346300" cy="259550"/>
              </a:xfrm>
              <a:custGeom>
                <a:avLst/>
                <a:gdLst/>
                <a:ahLst/>
                <a:cxnLst/>
                <a:rect l="l" t="t" r="r" b="b"/>
                <a:pathLst>
                  <a:path w="13852" h="10382" extrusionOk="0">
                    <a:moveTo>
                      <a:pt x="6635" y="1"/>
                    </a:moveTo>
                    <a:lnTo>
                      <a:pt x="6454" y="11"/>
                    </a:lnTo>
                    <a:lnTo>
                      <a:pt x="6252" y="32"/>
                    </a:lnTo>
                    <a:lnTo>
                      <a:pt x="6040" y="64"/>
                    </a:lnTo>
                    <a:lnTo>
                      <a:pt x="5817" y="107"/>
                    </a:lnTo>
                    <a:lnTo>
                      <a:pt x="5573" y="160"/>
                    </a:lnTo>
                    <a:lnTo>
                      <a:pt x="5329" y="224"/>
                    </a:lnTo>
                    <a:lnTo>
                      <a:pt x="4798" y="362"/>
                    </a:lnTo>
                    <a:lnTo>
                      <a:pt x="4257" y="542"/>
                    </a:lnTo>
                    <a:lnTo>
                      <a:pt x="3694" y="733"/>
                    </a:lnTo>
                    <a:lnTo>
                      <a:pt x="3143" y="945"/>
                    </a:lnTo>
                    <a:lnTo>
                      <a:pt x="2591" y="1168"/>
                    </a:lnTo>
                    <a:lnTo>
                      <a:pt x="2060" y="1380"/>
                    </a:lnTo>
                    <a:lnTo>
                      <a:pt x="1572" y="1603"/>
                    </a:lnTo>
                    <a:lnTo>
                      <a:pt x="1126" y="1805"/>
                    </a:lnTo>
                    <a:lnTo>
                      <a:pt x="744" y="1996"/>
                    </a:lnTo>
                    <a:lnTo>
                      <a:pt x="425" y="2166"/>
                    </a:lnTo>
                    <a:lnTo>
                      <a:pt x="181" y="2304"/>
                    </a:lnTo>
                    <a:lnTo>
                      <a:pt x="96" y="2357"/>
                    </a:lnTo>
                    <a:lnTo>
                      <a:pt x="43" y="2399"/>
                    </a:lnTo>
                    <a:lnTo>
                      <a:pt x="1" y="2442"/>
                    </a:lnTo>
                    <a:lnTo>
                      <a:pt x="1" y="2463"/>
                    </a:lnTo>
                    <a:lnTo>
                      <a:pt x="181" y="3004"/>
                    </a:lnTo>
                    <a:lnTo>
                      <a:pt x="372" y="3524"/>
                    </a:lnTo>
                    <a:lnTo>
                      <a:pt x="563" y="4023"/>
                    </a:lnTo>
                    <a:lnTo>
                      <a:pt x="765" y="4501"/>
                    </a:lnTo>
                    <a:lnTo>
                      <a:pt x="956" y="4957"/>
                    </a:lnTo>
                    <a:lnTo>
                      <a:pt x="1147" y="5392"/>
                    </a:lnTo>
                    <a:lnTo>
                      <a:pt x="1338" y="5806"/>
                    </a:lnTo>
                    <a:lnTo>
                      <a:pt x="1529" y="6199"/>
                    </a:lnTo>
                    <a:lnTo>
                      <a:pt x="1720" y="6571"/>
                    </a:lnTo>
                    <a:lnTo>
                      <a:pt x="1911" y="6921"/>
                    </a:lnTo>
                    <a:lnTo>
                      <a:pt x="2102" y="7250"/>
                    </a:lnTo>
                    <a:lnTo>
                      <a:pt x="2283" y="7568"/>
                    </a:lnTo>
                    <a:lnTo>
                      <a:pt x="2633" y="8141"/>
                    </a:lnTo>
                    <a:lnTo>
                      <a:pt x="2973" y="8640"/>
                    </a:lnTo>
                    <a:lnTo>
                      <a:pt x="3281" y="9076"/>
                    </a:lnTo>
                    <a:lnTo>
                      <a:pt x="3567" y="9436"/>
                    </a:lnTo>
                    <a:lnTo>
                      <a:pt x="3811" y="9734"/>
                    </a:lnTo>
                    <a:lnTo>
                      <a:pt x="4034" y="9978"/>
                    </a:lnTo>
                    <a:lnTo>
                      <a:pt x="4204" y="10158"/>
                    </a:lnTo>
                    <a:lnTo>
                      <a:pt x="4331" y="10285"/>
                    </a:lnTo>
                    <a:lnTo>
                      <a:pt x="4448" y="10381"/>
                    </a:lnTo>
                    <a:lnTo>
                      <a:pt x="10296" y="8757"/>
                    </a:lnTo>
                    <a:lnTo>
                      <a:pt x="13852" y="3185"/>
                    </a:lnTo>
                    <a:lnTo>
                      <a:pt x="13544" y="3153"/>
                    </a:lnTo>
                    <a:lnTo>
                      <a:pt x="13205" y="3100"/>
                    </a:lnTo>
                    <a:lnTo>
                      <a:pt x="12812" y="3036"/>
                    </a:lnTo>
                    <a:lnTo>
                      <a:pt x="12387" y="2951"/>
                    </a:lnTo>
                    <a:lnTo>
                      <a:pt x="11973" y="2856"/>
                    </a:lnTo>
                    <a:lnTo>
                      <a:pt x="11782" y="2803"/>
                    </a:lnTo>
                    <a:lnTo>
                      <a:pt x="11623" y="2739"/>
                    </a:lnTo>
                    <a:lnTo>
                      <a:pt x="11474" y="2686"/>
                    </a:lnTo>
                    <a:lnTo>
                      <a:pt x="11358" y="2622"/>
                    </a:lnTo>
                    <a:lnTo>
                      <a:pt x="11124" y="2474"/>
                    </a:lnTo>
                    <a:lnTo>
                      <a:pt x="10880" y="2336"/>
                    </a:lnTo>
                    <a:lnTo>
                      <a:pt x="10392" y="2092"/>
                    </a:lnTo>
                    <a:lnTo>
                      <a:pt x="9904" y="1837"/>
                    </a:lnTo>
                    <a:lnTo>
                      <a:pt x="9670" y="1699"/>
                    </a:lnTo>
                    <a:lnTo>
                      <a:pt x="9437" y="1550"/>
                    </a:lnTo>
                    <a:lnTo>
                      <a:pt x="9341" y="1497"/>
                    </a:lnTo>
                    <a:lnTo>
                      <a:pt x="9277" y="1465"/>
                    </a:lnTo>
                    <a:lnTo>
                      <a:pt x="9224" y="1465"/>
                    </a:lnTo>
                    <a:lnTo>
                      <a:pt x="9182" y="1476"/>
                    </a:lnTo>
                    <a:lnTo>
                      <a:pt x="9161" y="1497"/>
                    </a:lnTo>
                    <a:lnTo>
                      <a:pt x="9139" y="1540"/>
                    </a:lnTo>
                    <a:lnTo>
                      <a:pt x="9139" y="1625"/>
                    </a:lnTo>
                    <a:lnTo>
                      <a:pt x="9139" y="1699"/>
                    </a:lnTo>
                    <a:lnTo>
                      <a:pt x="9139" y="1731"/>
                    </a:lnTo>
                    <a:lnTo>
                      <a:pt x="9118" y="1731"/>
                    </a:lnTo>
                    <a:lnTo>
                      <a:pt x="9097" y="1688"/>
                    </a:lnTo>
                    <a:lnTo>
                      <a:pt x="9001" y="1540"/>
                    </a:lnTo>
                    <a:lnTo>
                      <a:pt x="8853" y="1253"/>
                    </a:lnTo>
                    <a:lnTo>
                      <a:pt x="8704" y="966"/>
                    </a:lnTo>
                    <a:lnTo>
                      <a:pt x="8619" y="829"/>
                    </a:lnTo>
                    <a:lnTo>
                      <a:pt x="8534" y="701"/>
                    </a:lnTo>
                    <a:lnTo>
                      <a:pt x="8428" y="574"/>
                    </a:lnTo>
                    <a:lnTo>
                      <a:pt x="8322" y="457"/>
                    </a:lnTo>
                    <a:lnTo>
                      <a:pt x="8237" y="393"/>
                    </a:lnTo>
                    <a:lnTo>
                      <a:pt x="8142" y="330"/>
                    </a:lnTo>
                    <a:lnTo>
                      <a:pt x="8046" y="266"/>
                    </a:lnTo>
                    <a:lnTo>
                      <a:pt x="7951" y="224"/>
                    </a:lnTo>
                    <a:lnTo>
                      <a:pt x="7855" y="170"/>
                    </a:lnTo>
                    <a:lnTo>
                      <a:pt x="7749" y="139"/>
                    </a:lnTo>
                    <a:lnTo>
                      <a:pt x="7537" y="75"/>
                    </a:lnTo>
                    <a:lnTo>
                      <a:pt x="7314" y="32"/>
                    </a:lnTo>
                    <a:lnTo>
                      <a:pt x="7091" y="11"/>
                    </a:lnTo>
                    <a:lnTo>
                      <a:pt x="686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4747450" y="3161700"/>
                <a:ext cx="6607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26429" h="12600" extrusionOk="0">
                    <a:moveTo>
                      <a:pt x="14541" y="1"/>
                    </a:moveTo>
                    <a:lnTo>
                      <a:pt x="14255" y="11"/>
                    </a:lnTo>
                    <a:lnTo>
                      <a:pt x="13979" y="33"/>
                    </a:lnTo>
                    <a:lnTo>
                      <a:pt x="13692" y="54"/>
                    </a:lnTo>
                    <a:lnTo>
                      <a:pt x="13406" y="96"/>
                    </a:lnTo>
                    <a:lnTo>
                      <a:pt x="13119" y="128"/>
                    </a:lnTo>
                    <a:lnTo>
                      <a:pt x="12833" y="181"/>
                    </a:lnTo>
                    <a:lnTo>
                      <a:pt x="12546" y="234"/>
                    </a:lnTo>
                    <a:lnTo>
                      <a:pt x="11983" y="362"/>
                    </a:lnTo>
                    <a:lnTo>
                      <a:pt x="11421" y="521"/>
                    </a:lnTo>
                    <a:lnTo>
                      <a:pt x="10869" y="691"/>
                    </a:lnTo>
                    <a:lnTo>
                      <a:pt x="10317" y="882"/>
                    </a:lnTo>
                    <a:lnTo>
                      <a:pt x="9776" y="1083"/>
                    </a:lnTo>
                    <a:lnTo>
                      <a:pt x="9234" y="1296"/>
                    </a:lnTo>
                    <a:lnTo>
                      <a:pt x="8693" y="1519"/>
                    </a:lnTo>
                    <a:lnTo>
                      <a:pt x="8046" y="1805"/>
                    </a:lnTo>
                    <a:lnTo>
                      <a:pt x="7409" y="2102"/>
                    </a:lnTo>
                    <a:lnTo>
                      <a:pt x="6772" y="2410"/>
                    </a:lnTo>
                    <a:lnTo>
                      <a:pt x="6135" y="2739"/>
                    </a:lnTo>
                    <a:lnTo>
                      <a:pt x="5520" y="3089"/>
                    </a:lnTo>
                    <a:lnTo>
                      <a:pt x="5212" y="3281"/>
                    </a:lnTo>
                    <a:lnTo>
                      <a:pt x="4915" y="3461"/>
                    </a:lnTo>
                    <a:lnTo>
                      <a:pt x="4617" y="3663"/>
                    </a:lnTo>
                    <a:lnTo>
                      <a:pt x="4320" y="3854"/>
                    </a:lnTo>
                    <a:lnTo>
                      <a:pt x="4034" y="4066"/>
                    </a:lnTo>
                    <a:lnTo>
                      <a:pt x="3758" y="4268"/>
                    </a:lnTo>
                    <a:lnTo>
                      <a:pt x="3482" y="4491"/>
                    </a:lnTo>
                    <a:lnTo>
                      <a:pt x="3206" y="4713"/>
                    </a:lnTo>
                    <a:lnTo>
                      <a:pt x="2951" y="4936"/>
                    </a:lnTo>
                    <a:lnTo>
                      <a:pt x="2686" y="5170"/>
                    </a:lnTo>
                    <a:lnTo>
                      <a:pt x="2442" y="5414"/>
                    </a:lnTo>
                    <a:lnTo>
                      <a:pt x="2197" y="5658"/>
                    </a:lnTo>
                    <a:lnTo>
                      <a:pt x="1975" y="5913"/>
                    </a:lnTo>
                    <a:lnTo>
                      <a:pt x="1752" y="6178"/>
                    </a:lnTo>
                    <a:lnTo>
                      <a:pt x="1529" y="6443"/>
                    </a:lnTo>
                    <a:lnTo>
                      <a:pt x="1327" y="6719"/>
                    </a:lnTo>
                    <a:lnTo>
                      <a:pt x="1136" y="6995"/>
                    </a:lnTo>
                    <a:lnTo>
                      <a:pt x="945" y="7293"/>
                    </a:lnTo>
                    <a:lnTo>
                      <a:pt x="775" y="7579"/>
                    </a:lnTo>
                    <a:lnTo>
                      <a:pt x="616" y="7887"/>
                    </a:lnTo>
                    <a:lnTo>
                      <a:pt x="467" y="8195"/>
                    </a:lnTo>
                    <a:lnTo>
                      <a:pt x="319" y="8524"/>
                    </a:lnTo>
                    <a:lnTo>
                      <a:pt x="244" y="8725"/>
                    </a:lnTo>
                    <a:lnTo>
                      <a:pt x="181" y="8916"/>
                    </a:lnTo>
                    <a:lnTo>
                      <a:pt x="117" y="9118"/>
                    </a:lnTo>
                    <a:lnTo>
                      <a:pt x="75" y="9309"/>
                    </a:lnTo>
                    <a:lnTo>
                      <a:pt x="43" y="9500"/>
                    </a:lnTo>
                    <a:lnTo>
                      <a:pt x="22" y="9681"/>
                    </a:lnTo>
                    <a:lnTo>
                      <a:pt x="0" y="9861"/>
                    </a:lnTo>
                    <a:lnTo>
                      <a:pt x="0" y="10042"/>
                    </a:lnTo>
                    <a:lnTo>
                      <a:pt x="11" y="10211"/>
                    </a:lnTo>
                    <a:lnTo>
                      <a:pt x="32" y="10371"/>
                    </a:lnTo>
                    <a:lnTo>
                      <a:pt x="53" y="10530"/>
                    </a:lnTo>
                    <a:lnTo>
                      <a:pt x="96" y="10689"/>
                    </a:lnTo>
                    <a:lnTo>
                      <a:pt x="138" y="10838"/>
                    </a:lnTo>
                    <a:lnTo>
                      <a:pt x="191" y="10976"/>
                    </a:lnTo>
                    <a:lnTo>
                      <a:pt x="266" y="11103"/>
                    </a:lnTo>
                    <a:lnTo>
                      <a:pt x="340" y="11230"/>
                    </a:lnTo>
                    <a:lnTo>
                      <a:pt x="425" y="11347"/>
                    </a:lnTo>
                    <a:lnTo>
                      <a:pt x="520" y="11464"/>
                    </a:lnTo>
                    <a:lnTo>
                      <a:pt x="627" y="11559"/>
                    </a:lnTo>
                    <a:lnTo>
                      <a:pt x="733" y="11655"/>
                    </a:lnTo>
                    <a:lnTo>
                      <a:pt x="860" y="11740"/>
                    </a:lnTo>
                    <a:lnTo>
                      <a:pt x="987" y="11814"/>
                    </a:lnTo>
                    <a:lnTo>
                      <a:pt x="1136" y="11878"/>
                    </a:lnTo>
                    <a:lnTo>
                      <a:pt x="1285" y="11931"/>
                    </a:lnTo>
                    <a:lnTo>
                      <a:pt x="1433" y="11973"/>
                    </a:lnTo>
                    <a:lnTo>
                      <a:pt x="1603" y="12005"/>
                    </a:lnTo>
                    <a:lnTo>
                      <a:pt x="1773" y="12026"/>
                    </a:lnTo>
                    <a:lnTo>
                      <a:pt x="1964" y="12037"/>
                    </a:lnTo>
                    <a:lnTo>
                      <a:pt x="2144" y="12037"/>
                    </a:lnTo>
                    <a:lnTo>
                      <a:pt x="2346" y="12016"/>
                    </a:lnTo>
                    <a:lnTo>
                      <a:pt x="2558" y="11995"/>
                    </a:lnTo>
                    <a:lnTo>
                      <a:pt x="2771" y="11952"/>
                    </a:lnTo>
                    <a:lnTo>
                      <a:pt x="3248" y="11846"/>
                    </a:lnTo>
                    <a:lnTo>
                      <a:pt x="3673" y="11719"/>
                    </a:lnTo>
                    <a:lnTo>
                      <a:pt x="4065" y="11591"/>
                    </a:lnTo>
                    <a:lnTo>
                      <a:pt x="4426" y="11464"/>
                    </a:lnTo>
                    <a:lnTo>
                      <a:pt x="4766" y="11315"/>
                    </a:lnTo>
                    <a:lnTo>
                      <a:pt x="5084" y="11156"/>
                    </a:lnTo>
                    <a:lnTo>
                      <a:pt x="5382" y="10997"/>
                    </a:lnTo>
                    <a:lnTo>
                      <a:pt x="5668" y="10827"/>
                    </a:lnTo>
                    <a:lnTo>
                      <a:pt x="5955" y="10647"/>
                    </a:lnTo>
                    <a:lnTo>
                      <a:pt x="6252" y="10466"/>
                    </a:lnTo>
                    <a:lnTo>
                      <a:pt x="6857" y="10063"/>
                    </a:lnTo>
                    <a:lnTo>
                      <a:pt x="7186" y="9851"/>
                    </a:lnTo>
                    <a:lnTo>
                      <a:pt x="7536" y="9628"/>
                    </a:lnTo>
                    <a:lnTo>
                      <a:pt x="7929" y="9394"/>
                    </a:lnTo>
                    <a:lnTo>
                      <a:pt x="8343" y="9161"/>
                    </a:lnTo>
                    <a:lnTo>
                      <a:pt x="8343" y="9161"/>
                    </a:lnTo>
                    <a:lnTo>
                      <a:pt x="8120" y="9384"/>
                    </a:lnTo>
                    <a:lnTo>
                      <a:pt x="7865" y="9649"/>
                    </a:lnTo>
                    <a:lnTo>
                      <a:pt x="7632" y="9935"/>
                    </a:lnTo>
                    <a:lnTo>
                      <a:pt x="7515" y="10073"/>
                    </a:lnTo>
                    <a:lnTo>
                      <a:pt x="7409" y="10222"/>
                    </a:lnTo>
                    <a:lnTo>
                      <a:pt x="7313" y="10360"/>
                    </a:lnTo>
                    <a:lnTo>
                      <a:pt x="7239" y="10498"/>
                    </a:lnTo>
                    <a:lnTo>
                      <a:pt x="7175" y="10636"/>
                    </a:lnTo>
                    <a:lnTo>
                      <a:pt x="7122" y="10763"/>
                    </a:lnTo>
                    <a:lnTo>
                      <a:pt x="7101" y="10891"/>
                    </a:lnTo>
                    <a:lnTo>
                      <a:pt x="7101" y="11007"/>
                    </a:lnTo>
                    <a:lnTo>
                      <a:pt x="7101" y="11061"/>
                    </a:lnTo>
                    <a:lnTo>
                      <a:pt x="7122" y="11103"/>
                    </a:lnTo>
                    <a:lnTo>
                      <a:pt x="7144" y="11156"/>
                    </a:lnTo>
                    <a:lnTo>
                      <a:pt x="7165" y="11198"/>
                    </a:lnTo>
                    <a:lnTo>
                      <a:pt x="7239" y="11273"/>
                    </a:lnTo>
                    <a:lnTo>
                      <a:pt x="7324" y="11336"/>
                    </a:lnTo>
                    <a:lnTo>
                      <a:pt x="7409" y="11390"/>
                    </a:lnTo>
                    <a:lnTo>
                      <a:pt x="7515" y="11421"/>
                    </a:lnTo>
                    <a:lnTo>
                      <a:pt x="7621" y="11443"/>
                    </a:lnTo>
                    <a:lnTo>
                      <a:pt x="7738" y="11453"/>
                    </a:lnTo>
                    <a:lnTo>
                      <a:pt x="7855" y="11453"/>
                    </a:lnTo>
                    <a:lnTo>
                      <a:pt x="7982" y="11443"/>
                    </a:lnTo>
                    <a:lnTo>
                      <a:pt x="8120" y="11411"/>
                    </a:lnTo>
                    <a:lnTo>
                      <a:pt x="8258" y="11379"/>
                    </a:lnTo>
                    <a:lnTo>
                      <a:pt x="8396" y="11347"/>
                    </a:lnTo>
                    <a:lnTo>
                      <a:pt x="8545" y="11294"/>
                    </a:lnTo>
                    <a:lnTo>
                      <a:pt x="8852" y="11167"/>
                    </a:lnTo>
                    <a:lnTo>
                      <a:pt x="9171" y="11018"/>
                    </a:lnTo>
                    <a:lnTo>
                      <a:pt x="9489" y="10848"/>
                    </a:lnTo>
                    <a:lnTo>
                      <a:pt x="9818" y="10657"/>
                    </a:lnTo>
                    <a:lnTo>
                      <a:pt x="10147" y="10456"/>
                    </a:lnTo>
                    <a:lnTo>
                      <a:pt x="10466" y="10243"/>
                    </a:lnTo>
                    <a:lnTo>
                      <a:pt x="10759" y="10031"/>
                    </a:lnTo>
                    <a:lnTo>
                      <a:pt x="10710" y="10084"/>
                    </a:lnTo>
                    <a:lnTo>
                      <a:pt x="10593" y="10233"/>
                    </a:lnTo>
                    <a:lnTo>
                      <a:pt x="10498" y="10392"/>
                    </a:lnTo>
                    <a:lnTo>
                      <a:pt x="10466" y="10477"/>
                    </a:lnTo>
                    <a:lnTo>
                      <a:pt x="10434" y="10562"/>
                    </a:lnTo>
                    <a:lnTo>
                      <a:pt x="10413" y="10657"/>
                    </a:lnTo>
                    <a:lnTo>
                      <a:pt x="10402" y="10753"/>
                    </a:lnTo>
                    <a:lnTo>
                      <a:pt x="10391" y="10848"/>
                    </a:lnTo>
                    <a:lnTo>
                      <a:pt x="10402" y="10944"/>
                    </a:lnTo>
                    <a:lnTo>
                      <a:pt x="10413" y="11039"/>
                    </a:lnTo>
                    <a:lnTo>
                      <a:pt x="10434" y="11124"/>
                    </a:lnTo>
                    <a:lnTo>
                      <a:pt x="10455" y="11220"/>
                    </a:lnTo>
                    <a:lnTo>
                      <a:pt x="10487" y="11305"/>
                    </a:lnTo>
                    <a:lnTo>
                      <a:pt x="10540" y="11379"/>
                    </a:lnTo>
                    <a:lnTo>
                      <a:pt x="10582" y="11453"/>
                    </a:lnTo>
                    <a:lnTo>
                      <a:pt x="10646" y="11517"/>
                    </a:lnTo>
                    <a:lnTo>
                      <a:pt x="10720" y="11570"/>
                    </a:lnTo>
                    <a:lnTo>
                      <a:pt x="10795" y="11623"/>
                    </a:lnTo>
                    <a:lnTo>
                      <a:pt x="10880" y="11655"/>
                    </a:lnTo>
                    <a:lnTo>
                      <a:pt x="10996" y="11687"/>
                    </a:lnTo>
                    <a:lnTo>
                      <a:pt x="11113" y="11697"/>
                    </a:lnTo>
                    <a:lnTo>
                      <a:pt x="11240" y="11687"/>
                    </a:lnTo>
                    <a:lnTo>
                      <a:pt x="11368" y="11665"/>
                    </a:lnTo>
                    <a:lnTo>
                      <a:pt x="11485" y="11634"/>
                    </a:lnTo>
                    <a:lnTo>
                      <a:pt x="11601" y="11591"/>
                    </a:lnTo>
                    <a:lnTo>
                      <a:pt x="11835" y="11485"/>
                    </a:lnTo>
                    <a:lnTo>
                      <a:pt x="12164" y="11326"/>
                    </a:lnTo>
                    <a:lnTo>
                      <a:pt x="12482" y="11156"/>
                    </a:lnTo>
                    <a:lnTo>
                      <a:pt x="12801" y="10976"/>
                    </a:lnTo>
                    <a:lnTo>
                      <a:pt x="13119" y="10785"/>
                    </a:lnTo>
                    <a:lnTo>
                      <a:pt x="13427" y="10593"/>
                    </a:lnTo>
                    <a:lnTo>
                      <a:pt x="13735" y="10392"/>
                    </a:lnTo>
                    <a:lnTo>
                      <a:pt x="14032" y="10190"/>
                    </a:lnTo>
                    <a:lnTo>
                      <a:pt x="14329" y="9978"/>
                    </a:lnTo>
                    <a:lnTo>
                      <a:pt x="14255" y="10073"/>
                    </a:lnTo>
                    <a:lnTo>
                      <a:pt x="14191" y="10169"/>
                    </a:lnTo>
                    <a:lnTo>
                      <a:pt x="14149" y="10275"/>
                    </a:lnTo>
                    <a:lnTo>
                      <a:pt x="14127" y="10392"/>
                    </a:lnTo>
                    <a:lnTo>
                      <a:pt x="14127" y="10509"/>
                    </a:lnTo>
                    <a:lnTo>
                      <a:pt x="14138" y="10625"/>
                    </a:lnTo>
                    <a:lnTo>
                      <a:pt x="14159" y="10753"/>
                    </a:lnTo>
                    <a:lnTo>
                      <a:pt x="14202" y="10869"/>
                    </a:lnTo>
                    <a:lnTo>
                      <a:pt x="14255" y="10976"/>
                    </a:lnTo>
                    <a:lnTo>
                      <a:pt x="14319" y="11092"/>
                    </a:lnTo>
                    <a:lnTo>
                      <a:pt x="14393" y="11188"/>
                    </a:lnTo>
                    <a:lnTo>
                      <a:pt x="14467" y="11283"/>
                    </a:lnTo>
                    <a:lnTo>
                      <a:pt x="14563" y="11368"/>
                    </a:lnTo>
                    <a:lnTo>
                      <a:pt x="14669" y="11443"/>
                    </a:lnTo>
                    <a:lnTo>
                      <a:pt x="14775" y="11506"/>
                    </a:lnTo>
                    <a:lnTo>
                      <a:pt x="14892" y="11549"/>
                    </a:lnTo>
                    <a:lnTo>
                      <a:pt x="15008" y="11581"/>
                    </a:lnTo>
                    <a:lnTo>
                      <a:pt x="15136" y="11602"/>
                    </a:lnTo>
                    <a:lnTo>
                      <a:pt x="15253" y="11612"/>
                    </a:lnTo>
                    <a:lnTo>
                      <a:pt x="15380" y="11612"/>
                    </a:lnTo>
                    <a:lnTo>
                      <a:pt x="15497" y="11602"/>
                    </a:lnTo>
                    <a:lnTo>
                      <a:pt x="15624" y="11591"/>
                    </a:lnTo>
                    <a:lnTo>
                      <a:pt x="15741" y="11559"/>
                    </a:lnTo>
                    <a:lnTo>
                      <a:pt x="15858" y="11528"/>
                    </a:lnTo>
                    <a:lnTo>
                      <a:pt x="15974" y="11485"/>
                    </a:lnTo>
                    <a:lnTo>
                      <a:pt x="16102" y="11443"/>
                    </a:lnTo>
                    <a:lnTo>
                      <a:pt x="16325" y="11336"/>
                    </a:lnTo>
                    <a:lnTo>
                      <a:pt x="16547" y="11198"/>
                    </a:lnTo>
                    <a:lnTo>
                      <a:pt x="16749" y="11061"/>
                    </a:lnTo>
                    <a:lnTo>
                      <a:pt x="16951" y="10901"/>
                    </a:lnTo>
                    <a:lnTo>
                      <a:pt x="17142" y="10742"/>
                    </a:lnTo>
                    <a:lnTo>
                      <a:pt x="17524" y="10413"/>
                    </a:lnTo>
                    <a:lnTo>
                      <a:pt x="17715" y="10254"/>
                    </a:lnTo>
                    <a:lnTo>
                      <a:pt x="17906" y="10105"/>
                    </a:lnTo>
                    <a:lnTo>
                      <a:pt x="18108" y="9957"/>
                    </a:lnTo>
                    <a:lnTo>
                      <a:pt x="18320" y="9829"/>
                    </a:lnTo>
                    <a:lnTo>
                      <a:pt x="18415" y="9893"/>
                    </a:lnTo>
                    <a:lnTo>
                      <a:pt x="18500" y="9946"/>
                    </a:lnTo>
                    <a:lnTo>
                      <a:pt x="18670" y="10095"/>
                    </a:lnTo>
                    <a:lnTo>
                      <a:pt x="18819" y="10243"/>
                    </a:lnTo>
                    <a:lnTo>
                      <a:pt x="18957" y="10413"/>
                    </a:lnTo>
                    <a:lnTo>
                      <a:pt x="19095" y="10583"/>
                    </a:lnTo>
                    <a:lnTo>
                      <a:pt x="19222" y="10763"/>
                    </a:lnTo>
                    <a:lnTo>
                      <a:pt x="19466" y="11135"/>
                    </a:lnTo>
                    <a:lnTo>
                      <a:pt x="19594" y="11315"/>
                    </a:lnTo>
                    <a:lnTo>
                      <a:pt x="19732" y="11496"/>
                    </a:lnTo>
                    <a:lnTo>
                      <a:pt x="19870" y="11665"/>
                    </a:lnTo>
                    <a:lnTo>
                      <a:pt x="20018" y="11825"/>
                    </a:lnTo>
                    <a:lnTo>
                      <a:pt x="20188" y="11963"/>
                    </a:lnTo>
                    <a:lnTo>
                      <a:pt x="20273" y="12026"/>
                    </a:lnTo>
                    <a:lnTo>
                      <a:pt x="20358" y="12090"/>
                    </a:lnTo>
                    <a:lnTo>
                      <a:pt x="20453" y="12143"/>
                    </a:lnTo>
                    <a:lnTo>
                      <a:pt x="20549" y="12186"/>
                    </a:lnTo>
                    <a:lnTo>
                      <a:pt x="20655" y="12228"/>
                    </a:lnTo>
                    <a:lnTo>
                      <a:pt x="20751" y="12260"/>
                    </a:lnTo>
                    <a:lnTo>
                      <a:pt x="20867" y="12281"/>
                    </a:lnTo>
                    <a:lnTo>
                      <a:pt x="20973" y="12292"/>
                    </a:lnTo>
                    <a:lnTo>
                      <a:pt x="21080" y="12292"/>
                    </a:lnTo>
                    <a:lnTo>
                      <a:pt x="21196" y="12281"/>
                    </a:lnTo>
                    <a:lnTo>
                      <a:pt x="21302" y="12260"/>
                    </a:lnTo>
                    <a:lnTo>
                      <a:pt x="21409" y="12228"/>
                    </a:lnTo>
                    <a:lnTo>
                      <a:pt x="21515" y="12186"/>
                    </a:lnTo>
                    <a:lnTo>
                      <a:pt x="21610" y="12133"/>
                    </a:lnTo>
                    <a:lnTo>
                      <a:pt x="21695" y="12069"/>
                    </a:lnTo>
                    <a:lnTo>
                      <a:pt x="21780" y="12005"/>
                    </a:lnTo>
                    <a:lnTo>
                      <a:pt x="21854" y="11931"/>
                    </a:lnTo>
                    <a:lnTo>
                      <a:pt x="21918" y="11846"/>
                    </a:lnTo>
                    <a:lnTo>
                      <a:pt x="21960" y="11750"/>
                    </a:lnTo>
                    <a:lnTo>
                      <a:pt x="22003" y="11655"/>
                    </a:lnTo>
                    <a:lnTo>
                      <a:pt x="22024" y="11559"/>
                    </a:lnTo>
                    <a:lnTo>
                      <a:pt x="22024" y="11453"/>
                    </a:lnTo>
                    <a:lnTo>
                      <a:pt x="22481" y="11782"/>
                    </a:lnTo>
                    <a:lnTo>
                      <a:pt x="22714" y="11941"/>
                    </a:lnTo>
                    <a:lnTo>
                      <a:pt x="22958" y="12090"/>
                    </a:lnTo>
                    <a:lnTo>
                      <a:pt x="23202" y="12228"/>
                    </a:lnTo>
                    <a:lnTo>
                      <a:pt x="23457" y="12345"/>
                    </a:lnTo>
                    <a:lnTo>
                      <a:pt x="23712" y="12451"/>
                    </a:lnTo>
                    <a:lnTo>
                      <a:pt x="23850" y="12493"/>
                    </a:lnTo>
                    <a:lnTo>
                      <a:pt x="23988" y="12536"/>
                    </a:lnTo>
                    <a:lnTo>
                      <a:pt x="24126" y="12557"/>
                    </a:lnTo>
                    <a:lnTo>
                      <a:pt x="24264" y="12578"/>
                    </a:lnTo>
                    <a:lnTo>
                      <a:pt x="24402" y="12600"/>
                    </a:lnTo>
                    <a:lnTo>
                      <a:pt x="24688" y="12600"/>
                    </a:lnTo>
                    <a:lnTo>
                      <a:pt x="24837" y="12589"/>
                    </a:lnTo>
                    <a:lnTo>
                      <a:pt x="24975" y="12568"/>
                    </a:lnTo>
                    <a:lnTo>
                      <a:pt x="25113" y="12536"/>
                    </a:lnTo>
                    <a:lnTo>
                      <a:pt x="25251" y="12504"/>
                    </a:lnTo>
                    <a:lnTo>
                      <a:pt x="25378" y="12451"/>
                    </a:lnTo>
                    <a:lnTo>
                      <a:pt x="25506" y="12398"/>
                    </a:lnTo>
                    <a:lnTo>
                      <a:pt x="25633" y="12334"/>
                    </a:lnTo>
                    <a:lnTo>
                      <a:pt x="25739" y="12260"/>
                    </a:lnTo>
                    <a:lnTo>
                      <a:pt x="25856" y="12175"/>
                    </a:lnTo>
                    <a:lnTo>
                      <a:pt x="25951" y="12079"/>
                    </a:lnTo>
                    <a:lnTo>
                      <a:pt x="26047" y="11973"/>
                    </a:lnTo>
                    <a:lnTo>
                      <a:pt x="26121" y="11867"/>
                    </a:lnTo>
                    <a:lnTo>
                      <a:pt x="26185" y="11750"/>
                    </a:lnTo>
                    <a:lnTo>
                      <a:pt x="26249" y="11634"/>
                    </a:lnTo>
                    <a:lnTo>
                      <a:pt x="26302" y="11517"/>
                    </a:lnTo>
                    <a:lnTo>
                      <a:pt x="26333" y="11390"/>
                    </a:lnTo>
                    <a:lnTo>
                      <a:pt x="26365" y="11262"/>
                    </a:lnTo>
                    <a:lnTo>
                      <a:pt x="26397" y="11135"/>
                    </a:lnTo>
                    <a:lnTo>
                      <a:pt x="26408" y="10997"/>
                    </a:lnTo>
                    <a:lnTo>
                      <a:pt x="26429" y="10731"/>
                    </a:lnTo>
                    <a:lnTo>
                      <a:pt x="26429" y="10456"/>
                    </a:lnTo>
                    <a:lnTo>
                      <a:pt x="26408" y="10190"/>
                    </a:lnTo>
                    <a:lnTo>
                      <a:pt x="26365" y="9925"/>
                    </a:lnTo>
                    <a:lnTo>
                      <a:pt x="26323" y="9638"/>
                    </a:lnTo>
                    <a:lnTo>
                      <a:pt x="26270" y="9352"/>
                    </a:lnTo>
                    <a:lnTo>
                      <a:pt x="26217" y="9076"/>
                    </a:lnTo>
                    <a:lnTo>
                      <a:pt x="26153" y="8800"/>
                    </a:lnTo>
                    <a:lnTo>
                      <a:pt x="26079" y="8524"/>
                    </a:lnTo>
                    <a:lnTo>
                      <a:pt x="25994" y="8248"/>
                    </a:lnTo>
                    <a:lnTo>
                      <a:pt x="25909" y="7972"/>
                    </a:lnTo>
                    <a:lnTo>
                      <a:pt x="25813" y="7707"/>
                    </a:lnTo>
                    <a:lnTo>
                      <a:pt x="25718" y="7431"/>
                    </a:lnTo>
                    <a:lnTo>
                      <a:pt x="25612" y="7165"/>
                    </a:lnTo>
                    <a:lnTo>
                      <a:pt x="25495" y="6910"/>
                    </a:lnTo>
                    <a:lnTo>
                      <a:pt x="25378" y="6645"/>
                    </a:lnTo>
                    <a:lnTo>
                      <a:pt x="25251" y="6390"/>
                    </a:lnTo>
                    <a:lnTo>
                      <a:pt x="25123" y="6136"/>
                    </a:lnTo>
                    <a:lnTo>
                      <a:pt x="24985" y="5881"/>
                    </a:lnTo>
                    <a:lnTo>
                      <a:pt x="24837" y="5637"/>
                    </a:lnTo>
                    <a:lnTo>
                      <a:pt x="24688" y="5393"/>
                    </a:lnTo>
                    <a:lnTo>
                      <a:pt x="24529" y="5149"/>
                    </a:lnTo>
                    <a:lnTo>
                      <a:pt x="24370" y="4915"/>
                    </a:lnTo>
                    <a:lnTo>
                      <a:pt x="24200" y="4682"/>
                    </a:lnTo>
                    <a:lnTo>
                      <a:pt x="24030" y="4459"/>
                    </a:lnTo>
                    <a:lnTo>
                      <a:pt x="23850" y="4236"/>
                    </a:lnTo>
                    <a:lnTo>
                      <a:pt x="23669" y="4013"/>
                    </a:lnTo>
                    <a:lnTo>
                      <a:pt x="23478" y="3801"/>
                    </a:lnTo>
                    <a:lnTo>
                      <a:pt x="23287" y="3588"/>
                    </a:lnTo>
                    <a:lnTo>
                      <a:pt x="23086" y="3387"/>
                    </a:lnTo>
                    <a:lnTo>
                      <a:pt x="22884" y="3185"/>
                    </a:lnTo>
                    <a:lnTo>
                      <a:pt x="22672" y="2983"/>
                    </a:lnTo>
                    <a:lnTo>
                      <a:pt x="22459" y="2792"/>
                    </a:lnTo>
                    <a:lnTo>
                      <a:pt x="22236" y="2612"/>
                    </a:lnTo>
                    <a:lnTo>
                      <a:pt x="22014" y="2431"/>
                    </a:lnTo>
                    <a:lnTo>
                      <a:pt x="21791" y="2262"/>
                    </a:lnTo>
                    <a:lnTo>
                      <a:pt x="21557" y="2092"/>
                    </a:lnTo>
                    <a:lnTo>
                      <a:pt x="21324" y="1933"/>
                    </a:lnTo>
                    <a:lnTo>
                      <a:pt x="21080" y="1773"/>
                    </a:lnTo>
                    <a:lnTo>
                      <a:pt x="20835" y="1625"/>
                    </a:lnTo>
                    <a:lnTo>
                      <a:pt x="20591" y="1487"/>
                    </a:lnTo>
                    <a:lnTo>
                      <a:pt x="20337" y="1349"/>
                    </a:lnTo>
                    <a:lnTo>
                      <a:pt x="20082" y="1221"/>
                    </a:lnTo>
                    <a:lnTo>
                      <a:pt x="19827" y="1094"/>
                    </a:lnTo>
                    <a:lnTo>
                      <a:pt x="19562" y="977"/>
                    </a:lnTo>
                    <a:lnTo>
                      <a:pt x="19296" y="871"/>
                    </a:lnTo>
                    <a:lnTo>
                      <a:pt x="19031" y="765"/>
                    </a:lnTo>
                    <a:lnTo>
                      <a:pt x="18766" y="670"/>
                    </a:lnTo>
                    <a:lnTo>
                      <a:pt x="18490" y="574"/>
                    </a:lnTo>
                    <a:lnTo>
                      <a:pt x="18214" y="489"/>
                    </a:lnTo>
                    <a:lnTo>
                      <a:pt x="17948" y="415"/>
                    </a:lnTo>
                    <a:lnTo>
                      <a:pt x="17662" y="340"/>
                    </a:lnTo>
                    <a:lnTo>
                      <a:pt x="17386" y="277"/>
                    </a:lnTo>
                    <a:lnTo>
                      <a:pt x="17110" y="213"/>
                    </a:lnTo>
                    <a:lnTo>
                      <a:pt x="16823" y="160"/>
                    </a:lnTo>
                    <a:lnTo>
                      <a:pt x="16547" y="118"/>
                    </a:lnTo>
                    <a:lnTo>
                      <a:pt x="16261" y="86"/>
                    </a:lnTo>
                    <a:lnTo>
                      <a:pt x="15974" y="54"/>
                    </a:lnTo>
                    <a:lnTo>
                      <a:pt x="15688" y="33"/>
                    </a:lnTo>
                    <a:lnTo>
                      <a:pt x="15401" y="11"/>
                    </a:lnTo>
                    <a:lnTo>
                      <a:pt x="15115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5395425" y="3603775"/>
                <a:ext cx="6105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3387" fill="none" extrusionOk="0">
                    <a:moveTo>
                      <a:pt x="945" y="1"/>
                    </a:moveTo>
                    <a:lnTo>
                      <a:pt x="945" y="1"/>
                    </a:lnTo>
                    <a:lnTo>
                      <a:pt x="860" y="32"/>
                    </a:lnTo>
                    <a:lnTo>
                      <a:pt x="775" y="75"/>
                    </a:lnTo>
                    <a:lnTo>
                      <a:pt x="701" y="117"/>
                    </a:lnTo>
                    <a:lnTo>
                      <a:pt x="627" y="170"/>
                    </a:lnTo>
                    <a:lnTo>
                      <a:pt x="563" y="234"/>
                    </a:lnTo>
                    <a:lnTo>
                      <a:pt x="499" y="298"/>
                    </a:lnTo>
                    <a:lnTo>
                      <a:pt x="446" y="361"/>
                    </a:lnTo>
                    <a:lnTo>
                      <a:pt x="383" y="436"/>
                    </a:lnTo>
                    <a:lnTo>
                      <a:pt x="287" y="595"/>
                    </a:lnTo>
                    <a:lnTo>
                      <a:pt x="213" y="775"/>
                    </a:lnTo>
                    <a:lnTo>
                      <a:pt x="149" y="956"/>
                    </a:lnTo>
                    <a:lnTo>
                      <a:pt x="96" y="1136"/>
                    </a:lnTo>
                    <a:lnTo>
                      <a:pt x="96" y="1136"/>
                    </a:lnTo>
                    <a:lnTo>
                      <a:pt x="64" y="1306"/>
                    </a:lnTo>
                    <a:lnTo>
                      <a:pt x="32" y="1476"/>
                    </a:lnTo>
                    <a:lnTo>
                      <a:pt x="11" y="1656"/>
                    </a:lnTo>
                    <a:lnTo>
                      <a:pt x="0" y="1837"/>
                    </a:lnTo>
                    <a:lnTo>
                      <a:pt x="11" y="2007"/>
                    </a:lnTo>
                    <a:lnTo>
                      <a:pt x="22" y="2187"/>
                    </a:lnTo>
                    <a:lnTo>
                      <a:pt x="64" y="2357"/>
                    </a:lnTo>
                    <a:lnTo>
                      <a:pt x="117" y="2527"/>
                    </a:lnTo>
                    <a:lnTo>
                      <a:pt x="117" y="2527"/>
                    </a:lnTo>
                    <a:lnTo>
                      <a:pt x="181" y="2686"/>
                    </a:lnTo>
                    <a:lnTo>
                      <a:pt x="276" y="2834"/>
                    </a:lnTo>
                    <a:lnTo>
                      <a:pt x="383" y="2983"/>
                    </a:lnTo>
                    <a:lnTo>
                      <a:pt x="510" y="3100"/>
                    </a:lnTo>
                    <a:lnTo>
                      <a:pt x="648" y="3206"/>
                    </a:lnTo>
                    <a:lnTo>
                      <a:pt x="722" y="3259"/>
                    </a:lnTo>
                    <a:lnTo>
                      <a:pt x="807" y="3291"/>
                    </a:lnTo>
                    <a:lnTo>
                      <a:pt x="881" y="3323"/>
                    </a:lnTo>
                    <a:lnTo>
                      <a:pt x="966" y="3355"/>
                    </a:lnTo>
                    <a:lnTo>
                      <a:pt x="1051" y="3365"/>
                    </a:lnTo>
                    <a:lnTo>
                      <a:pt x="1136" y="3386"/>
                    </a:lnTo>
                    <a:lnTo>
                      <a:pt x="1136" y="3386"/>
                    </a:lnTo>
                    <a:lnTo>
                      <a:pt x="1232" y="3386"/>
                    </a:lnTo>
                    <a:lnTo>
                      <a:pt x="1317" y="3376"/>
                    </a:lnTo>
                    <a:lnTo>
                      <a:pt x="1412" y="3365"/>
                    </a:lnTo>
                    <a:lnTo>
                      <a:pt x="1497" y="3344"/>
                    </a:lnTo>
                    <a:lnTo>
                      <a:pt x="1582" y="3312"/>
                    </a:lnTo>
                    <a:lnTo>
                      <a:pt x="1667" y="3280"/>
                    </a:lnTo>
                    <a:lnTo>
                      <a:pt x="1752" y="3238"/>
                    </a:lnTo>
                    <a:lnTo>
                      <a:pt x="1826" y="3195"/>
                    </a:lnTo>
                    <a:lnTo>
                      <a:pt x="1900" y="3132"/>
                    </a:lnTo>
                    <a:lnTo>
                      <a:pt x="1975" y="3079"/>
                    </a:lnTo>
                    <a:lnTo>
                      <a:pt x="2102" y="2941"/>
                    </a:lnTo>
                    <a:lnTo>
                      <a:pt x="2166" y="2866"/>
                    </a:lnTo>
                    <a:lnTo>
                      <a:pt x="2219" y="2792"/>
                    </a:lnTo>
                    <a:lnTo>
                      <a:pt x="2261" y="2718"/>
                    </a:lnTo>
                    <a:lnTo>
                      <a:pt x="2304" y="2633"/>
                    </a:lnTo>
                    <a:lnTo>
                      <a:pt x="2304" y="2633"/>
                    </a:lnTo>
                    <a:lnTo>
                      <a:pt x="2367" y="2463"/>
                    </a:lnTo>
                    <a:lnTo>
                      <a:pt x="2410" y="2283"/>
                    </a:lnTo>
                    <a:lnTo>
                      <a:pt x="2442" y="2102"/>
                    </a:lnTo>
                    <a:lnTo>
                      <a:pt x="2442" y="1922"/>
                    </a:lnTo>
                    <a:lnTo>
                      <a:pt x="2442" y="1731"/>
                    </a:lnTo>
                    <a:lnTo>
                      <a:pt x="2410" y="1550"/>
                    </a:lnTo>
                    <a:lnTo>
                      <a:pt x="2367" y="1370"/>
                    </a:lnTo>
                    <a:lnTo>
                      <a:pt x="2325" y="1189"/>
                    </a:lnTo>
                  </a:path>
                </a:pathLst>
              </a:custGeom>
              <a:noFill/>
              <a:ln w="1380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extrusionOk="0">
                    <a:moveTo>
                      <a:pt x="1624" y="1"/>
                    </a:moveTo>
                    <a:lnTo>
                      <a:pt x="1518" y="11"/>
                    </a:lnTo>
                    <a:lnTo>
                      <a:pt x="1422" y="11"/>
                    </a:lnTo>
                    <a:lnTo>
                      <a:pt x="1327" y="33"/>
                    </a:lnTo>
                    <a:lnTo>
                      <a:pt x="1221" y="54"/>
                    </a:lnTo>
                    <a:lnTo>
                      <a:pt x="1125" y="86"/>
                    </a:lnTo>
                    <a:lnTo>
                      <a:pt x="1030" y="118"/>
                    </a:lnTo>
                    <a:lnTo>
                      <a:pt x="945" y="171"/>
                    </a:lnTo>
                    <a:lnTo>
                      <a:pt x="849" y="213"/>
                    </a:lnTo>
                    <a:lnTo>
                      <a:pt x="764" y="277"/>
                    </a:lnTo>
                    <a:lnTo>
                      <a:pt x="679" y="340"/>
                    </a:lnTo>
                    <a:lnTo>
                      <a:pt x="605" y="415"/>
                    </a:lnTo>
                    <a:lnTo>
                      <a:pt x="520" y="489"/>
                    </a:lnTo>
                    <a:lnTo>
                      <a:pt x="446" y="574"/>
                    </a:lnTo>
                    <a:lnTo>
                      <a:pt x="382" y="659"/>
                    </a:lnTo>
                    <a:lnTo>
                      <a:pt x="319" y="765"/>
                    </a:lnTo>
                    <a:lnTo>
                      <a:pt x="255" y="871"/>
                    </a:lnTo>
                    <a:lnTo>
                      <a:pt x="202" y="977"/>
                    </a:lnTo>
                    <a:lnTo>
                      <a:pt x="159" y="1094"/>
                    </a:lnTo>
                    <a:lnTo>
                      <a:pt x="117" y="1221"/>
                    </a:lnTo>
                    <a:lnTo>
                      <a:pt x="74" y="1359"/>
                    </a:lnTo>
                    <a:lnTo>
                      <a:pt x="53" y="1497"/>
                    </a:lnTo>
                    <a:lnTo>
                      <a:pt x="21" y="1646"/>
                    </a:lnTo>
                    <a:lnTo>
                      <a:pt x="11" y="1795"/>
                    </a:lnTo>
                    <a:lnTo>
                      <a:pt x="0" y="1954"/>
                    </a:lnTo>
                    <a:lnTo>
                      <a:pt x="0" y="2124"/>
                    </a:lnTo>
                    <a:lnTo>
                      <a:pt x="11" y="2293"/>
                    </a:lnTo>
                    <a:lnTo>
                      <a:pt x="32" y="2485"/>
                    </a:lnTo>
                    <a:lnTo>
                      <a:pt x="53" y="2665"/>
                    </a:lnTo>
                    <a:lnTo>
                      <a:pt x="85" y="2867"/>
                    </a:lnTo>
                    <a:lnTo>
                      <a:pt x="128" y="3068"/>
                    </a:lnTo>
                    <a:lnTo>
                      <a:pt x="3895" y="25740"/>
                    </a:lnTo>
                    <a:lnTo>
                      <a:pt x="3927" y="25878"/>
                    </a:lnTo>
                    <a:lnTo>
                      <a:pt x="3959" y="26005"/>
                    </a:lnTo>
                    <a:lnTo>
                      <a:pt x="4002" y="26132"/>
                    </a:lnTo>
                    <a:lnTo>
                      <a:pt x="4055" y="26260"/>
                    </a:lnTo>
                    <a:lnTo>
                      <a:pt x="4118" y="26376"/>
                    </a:lnTo>
                    <a:lnTo>
                      <a:pt x="4193" y="26493"/>
                    </a:lnTo>
                    <a:lnTo>
                      <a:pt x="4267" y="26589"/>
                    </a:lnTo>
                    <a:lnTo>
                      <a:pt x="4363" y="26695"/>
                    </a:lnTo>
                    <a:lnTo>
                      <a:pt x="4458" y="26780"/>
                    </a:lnTo>
                    <a:lnTo>
                      <a:pt x="4564" y="26865"/>
                    </a:lnTo>
                    <a:lnTo>
                      <a:pt x="4670" y="26939"/>
                    </a:lnTo>
                    <a:lnTo>
                      <a:pt x="4787" y="27003"/>
                    </a:lnTo>
                    <a:lnTo>
                      <a:pt x="4904" y="27056"/>
                    </a:lnTo>
                    <a:lnTo>
                      <a:pt x="5031" y="27109"/>
                    </a:lnTo>
                    <a:lnTo>
                      <a:pt x="5169" y="27141"/>
                    </a:lnTo>
                    <a:lnTo>
                      <a:pt x="5307" y="27172"/>
                    </a:lnTo>
                    <a:lnTo>
                      <a:pt x="22130" y="30696"/>
                    </a:lnTo>
                    <a:lnTo>
                      <a:pt x="22300" y="30749"/>
                    </a:lnTo>
                    <a:lnTo>
                      <a:pt x="22459" y="30792"/>
                    </a:lnTo>
                    <a:lnTo>
                      <a:pt x="22618" y="30813"/>
                    </a:lnTo>
                    <a:lnTo>
                      <a:pt x="22767" y="30834"/>
                    </a:lnTo>
                    <a:lnTo>
                      <a:pt x="22916" y="30834"/>
                    </a:lnTo>
                    <a:lnTo>
                      <a:pt x="23064" y="30824"/>
                    </a:lnTo>
                    <a:lnTo>
                      <a:pt x="23202" y="30802"/>
                    </a:lnTo>
                    <a:lnTo>
                      <a:pt x="23330" y="30771"/>
                    </a:lnTo>
                    <a:lnTo>
                      <a:pt x="23468" y="30728"/>
                    </a:lnTo>
                    <a:lnTo>
                      <a:pt x="23584" y="30675"/>
                    </a:lnTo>
                    <a:lnTo>
                      <a:pt x="23701" y="30611"/>
                    </a:lnTo>
                    <a:lnTo>
                      <a:pt x="23818" y="30548"/>
                    </a:lnTo>
                    <a:lnTo>
                      <a:pt x="23935" y="30473"/>
                    </a:lnTo>
                    <a:lnTo>
                      <a:pt x="24030" y="30399"/>
                    </a:lnTo>
                    <a:lnTo>
                      <a:pt x="24136" y="30304"/>
                    </a:lnTo>
                    <a:lnTo>
                      <a:pt x="24221" y="30219"/>
                    </a:lnTo>
                    <a:lnTo>
                      <a:pt x="24317" y="30112"/>
                    </a:lnTo>
                    <a:lnTo>
                      <a:pt x="24391" y="30017"/>
                    </a:lnTo>
                    <a:lnTo>
                      <a:pt x="24465" y="29911"/>
                    </a:lnTo>
                    <a:lnTo>
                      <a:pt x="24540" y="29794"/>
                    </a:lnTo>
                    <a:lnTo>
                      <a:pt x="24603" y="29688"/>
                    </a:lnTo>
                    <a:lnTo>
                      <a:pt x="24667" y="29571"/>
                    </a:lnTo>
                    <a:lnTo>
                      <a:pt x="24762" y="29338"/>
                    </a:lnTo>
                    <a:lnTo>
                      <a:pt x="24826" y="29104"/>
                    </a:lnTo>
                    <a:lnTo>
                      <a:pt x="24879" y="28881"/>
                    </a:lnTo>
                    <a:lnTo>
                      <a:pt x="24890" y="28764"/>
                    </a:lnTo>
                    <a:lnTo>
                      <a:pt x="24890" y="28658"/>
                    </a:lnTo>
                    <a:lnTo>
                      <a:pt x="24890" y="28552"/>
                    </a:lnTo>
                    <a:lnTo>
                      <a:pt x="24879" y="28446"/>
                    </a:lnTo>
                    <a:lnTo>
                      <a:pt x="21886" y="3641"/>
                    </a:lnTo>
                    <a:lnTo>
                      <a:pt x="21875" y="3557"/>
                    </a:lnTo>
                    <a:lnTo>
                      <a:pt x="21854" y="3472"/>
                    </a:lnTo>
                    <a:lnTo>
                      <a:pt x="21822" y="3376"/>
                    </a:lnTo>
                    <a:lnTo>
                      <a:pt x="21791" y="3302"/>
                    </a:lnTo>
                    <a:lnTo>
                      <a:pt x="21748" y="3217"/>
                    </a:lnTo>
                    <a:lnTo>
                      <a:pt x="21695" y="3143"/>
                    </a:lnTo>
                    <a:lnTo>
                      <a:pt x="21642" y="3079"/>
                    </a:lnTo>
                    <a:lnTo>
                      <a:pt x="21578" y="3015"/>
                    </a:lnTo>
                    <a:lnTo>
                      <a:pt x="21515" y="2952"/>
                    </a:lnTo>
                    <a:lnTo>
                      <a:pt x="21451" y="2898"/>
                    </a:lnTo>
                    <a:lnTo>
                      <a:pt x="21377" y="2845"/>
                    </a:lnTo>
                    <a:lnTo>
                      <a:pt x="21302" y="2803"/>
                    </a:lnTo>
                    <a:lnTo>
                      <a:pt x="21217" y="2760"/>
                    </a:lnTo>
                    <a:lnTo>
                      <a:pt x="21132" y="2729"/>
                    </a:lnTo>
                    <a:lnTo>
                      <a:pt x="21048" y="2707"/>
                    </a:lnTo>
                    <a:lnTo>
                      <a:pt x="20952" y="2697"/>
                    </a:lnTo>
                    <a:lnTo>
                      <a:pt x="1826" y="22"/>
                    </a:lnTo>
                    <a:lnTo>
                      <a:pt x="1720" y="11"/>
                    </a:lnTo>
                    <a:lnTo>
                      <a:pt x="162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fill="none" extrusionOk="0">
                    <a:moveTo>
                      <a:pt x="22130" y="30696"/>
                    </a:moveTo>
                    <a:lnTo>
                      <a:pt x="5307" y="27172"/>
                    </a:lnTo>
                    <a:lnTo>
                      <a:pt x="5307" y="27172"/>
                    </a:lnTo>
                    <a:lnTo>
                      <a:pt x="5169" y="27141"/>
                    </a:lnTo>
                    <a:lnTo>
                      <a:pt x="5031" y="27109"/>
                    </a:lnTo>
                    <a:lnTo>
                      <a:pt x="4904" y="27056"/>
                    </a:lnTo>
                    <a:lnTo>
                      <a:pt x="4787" y="27003"/>
                    </a:lnTo>
                    <a:lnTo>
                      <a:pt x="4670" y="26939"/>
                    </a:lnTo>
                    <a:lnTo>
                      <a:pt x="4564" y="26865"/>
                    </a:lnTo>
                    <a:lnTo>
                      <a:pt x="4458" y="26780"/>
                    </a:lnTo>
                    <a:lnTo>
                      <a:pt x="4363" y="26695"/>
                    </a:lnTo>
                    <a:lnTo>
                      <a:pt x="4267" y="26589"/>
                    </a:lnTo>
                    <a:lnTo>
                      <a:pt x="4193" y="26493"/>
                    </a:lnTo>
                    <a:lnTo>
                      <a:pt x="4118" y="26376"/>
                    </a:lnTo>
                    <a:lnTo>
                      <a:pt x="4055" y="26260"/>
                    </a:lnTo>
                    <a:lnTo>
                      <a:pt x="4002" y="26132"/>
                    </a:lnTo>
                    <a:lnTo>
                      <a:pt x="3959" y="26005"/>
                    </a:lnTo>
                    <a:lnTo>
                      <a:pt x="3927" y="25878"/>
                    </a:lnTo>
                    <a:lnTo>
                      <a:pt x="3895" y="25740"/>
                    </a:lnTo>
                    <a:lnTo>
                      <a:pt x="128" y="3068"/>
                    </a:lnTo>
                    <a:lnTo>
                      <a:pt x="128" y="3068"/>
                    </a:lnTo>
                    <a:lnTo>
                      <a:pt x="85" y="2867"/>
                    </a:lnTo>
                    <a:lnTo>
                      <a:pt x="53" y="2665"/>
                    </a:lnTo>
                    <a:lnTo>
                      <a:pt x="32" y="2485"/>
                    </a:lnTo>
                    <a:lnTo>
                      <a:pt x="11" y="2293"/>
                    </a:lnTo>
                    <a:lnTo>
                      <a:pt x="0" y="2124"/>
                    </a:lnTo>
                    <a:lnTo>
                      <a:pt x="0" y="1954"/>
                    </a:lnTo>
                    <a:lnTo>
                      <a:pt x="11" y="1795"/>
                    </a:lnTo>
                    <a:lnTo>
                      <a:pt x="21" y="1646"/>
                    </a:lnTo>
                    <a:lnTo>
                      <a:pt x="53" y="1497"/>
                    </a:lnTo>
                    <a:lnTo>
                      <a:pt x="74" y="1359"/>
                    </a:lnTo>
                    <a:lnTo>
                      <a:pt x="117" y="1221"/>
                    </a:lnTo>
                    <a:lnTo>
                      <a:pt x="159" y="1094"/>
                    </a:lnTo>
                    <a:lnTo>
                      <a:pt x="202" y="977"/>
                    </a:lnTo>
                    <a:lnTo>
                      <a:pt x="255" y="871"/>
                    </a:lnTo>
                    <a:lnTo>
                      <a:pt x="319" y="765"/>
                    </a:lnTo>
                    <a:lnTo>
                      <a:pt x="382" y="659"/>
                    </a:lnTo>
                    <a:lnTo>
                      <a:pt x="446" y="574"/>
                    </a:lnTo>
                    <a:lnTo>
                      <a:pt x="520" y="489"/>
                    </a:lnTo>
                    <a:lnTo>
                      <a:pt x="605" y="415"/>
                    </a:lnTo>
                    <a:lnTo>
                      <a:pt x="679" y="340"/>
                    </a:lnTo>
                    <a:lnTo>
                      <a:pt x="764" y="277"/>
                    </a:lnTo>
                    <a:lnTo>
                      <a:pt x="849" y="213"/>
                    </a:lnTo>
                    <a:lnTo>
                      <a:pt x="945" y="171"/>
                    </a:lnTo>
                    <a:lnTo>
                      <a:pt x="1030" y="118"/>
                    </a:lnTo>
                    <a:lnTo>
                      <a:pt x="1125" y="86"/>
                    </a:lnTo>
                    <a:lnTo>
                      <a:pt x="1221" y="54"/>
                    </a:lnTo>
                    <a:lnTo>
                      <a:pt x="1327" y="33"/>
                    </a:lnTo>
                    <a:lnTo>
                      <a:pt x="1422" y="11"/>
                    </a:lnTo>
                    <a:lnTo>
                      <a:pt x="1518" y="11"/>
                    </a:lnTo>
                    <a:lnTo>
                      <a:pt x="1624" y="1"/>
                    </a:lnTo>
                    <a:lnTo>
                      <a:pt x="1720" y="11"/>
                    </a:lnTo>
                    <a:lnTo>
                      <a:pt x="1826" y="22"/>
                    </a:lnTo>
                    <a:lnTo>
                      <a:pt x="20952" y="2697"/>
                    </a:lnTo>
                    <a:lnTo>
                      <a:pt x="20952" y="2697"/>
                    </a:lnTo>
                    <a:lnTo>
                      <a:pt x="21048" y="2707"/>
                    </a:lnTo>
                    <a:lnTo>
                      <a:pt x="21132" y="2729"/>
                    </a:lnTo>
                    <a:lnTo>
                      <a:pt x="21217" y="2760"/>
                    </a:lnTo>
                    <a:lnTo>
                      <a:pt x="21302" y="2803"/>
                    </a:lnTo>
                    <a:lnTo>
                      <a:pt x="21377" y="2845"/>
                    </a:lnTo>
                    <a:lnTo>
                      <a:pt x="21451" y="2898"/>
                    </a:lnTo>
                    <a:lnTo>
                      <a:pt x="21515" y="2952"/>
                    </a:lnTo>
                    <a:lnTo>
                      <a:pt x="21578" y="3015"/>
                    </a:lnTo>
                    <a:lnTo>
                      <a:pt x="21642" y="3079"/>
                    </a:lnTo>
                    <a:lnTo>
                      <a:pt x="21695" y="3143"/>
                    </a:lnTo>
                    <a:lnTo>
                      <a:pt x="21748" y="3217"/>
                    </a:lnTo>
                    <a:lnTo>
                      <a:pt x="21791" y="3302"/>
                    </a:lnTo>
                    <a:lnTo>
                      <a:pt x="21822" y="3376"/>
                    </a:lnTo>
                    <a:lnTo>
                      <a:pt x="21854" y="3472"/>
                    </a:lnTo>
                    <a:lnTo>
                      <a:pt x="21875" y="3557"/>
                    </a:lnTo>
                    <a:lnTo>
                      <a:pt x="21886" y="3641"/>
                    </a:lnTo>
                    <a:lnTo>
                      <a:pt x="24879" y="28446"/>
                    </a:lnTo>
                    <a:lnTo>
                      <a:pt x="24879" y="28446"/>
                    </a:lnTo>
                    <a:lnTo>
                      <a:pt x="24890" y="28552"/>
                    </a:lnTo>
                    <a:lnTo>
                      <a:pt x="24890" y="28658"/>
                    </a:lnTo>
                    <a:lnTo>
                      <a:pt x="24890" y="28764"/>
                    </a:lnTo>
                    <a:lnTo>
                      <a:pt x="24879" y="28881"/>
                    </a:lnTo>
                    <a:lnTo>
                      <a:pt x="24826" y="29104"/>
                    </a:lnTo>
                    <a:lnTo>
                      <a:pt x="24762" y="29338"/>
                    </a:lnTo>
                    <a:lnTo>
                      <a:pt x="24667" y="29571"/>
                    </a:lnTo>
                    <a:lnTo>
                      <a:pt x="24603" y="29688"/>
                    </a:lnTo>
                    <a:lnTo>
                      <a:pt x="24540" y="29794"/>
                    </a:lnTo>
                    <a:lnTo>
                      <a:pt x="24465" y="29911"/>
                    </a:lnTo>
                    <a:lnTo>
                      <a:pt x="24391" y="30017"/>
                    </a:lnTo>
                    <a:lnTo>
                      <a:pt x="24317" y="30112"/>
                    </a:lnTo>
                    <a:lnTo>
                      <a:pt x="24221" y="30219"/>
                    </a:lnTo>
                    <a:lnTo>
                      <a:pt x="24136" y="30304"/>
                    </a:lnTo>
                    <a:lnTo>
                      <a:pt x="24030" y="30399"/>
                    </a:lnTo>
                    <a:lnTo>
                      <a:pt x="23935" y="30473"/>
                    </a:lnTo>
                    <a:lnTo>
                      <a:pt x="23818" y="30548"/>
                    </a:lnTo>
                    <a:lnTo>
                      <a:pt x="23701" y="30611"/>
                    </a:lnTo>
                    <a:lnTo>
                      <a:pt x="23584" y="30675"/>
                    </a:lnTo>
                    <a:lnTo>
                      <a:pt x="23468" y="30728"/>
                    </a:lnTo>
                    <a:lnTo>
                      <a:pt x="23330" y="30771"/>
                    </a:lnTo>
                    <a:lnTo>
                      <a:pt x="23202" y="30802"/>
                    </a:lnTo>
                    <a:lnTo>
                      <a:pt x="23064" y="30824"/>
                    </a:lnTo>
                    <a:lnTo>
                      <a:pt x="22916" y="30834"/>
                    </a:lnTo>
                    <a:lnTo>
                      <a:pt x="22767" y="30834"/>
                    </a:lnTo>
                    <a:lnTo>
                      <a:pt x="22618" y="30813"/>
                    </a:lnTo>
                    <a:lnTo>
                      <a:pt x="22459" y="30792"/>
                    </a:lnTo>
                    <a:lnTo>
                      <a:pt x="22300" y="30749"/>
                    </a:lnTo>
                    <a:lnTo>
                      <a:pt x="22130" y="306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extrusionOk="0">
                    <a:moveTo>
                      <a:pt x="1126" y="0"/>
                    </a:moveTo>
                    <a:lnTo>
                      <a:pt x="999" y="11"/>
                    </a:lnTo>
                    <a:lnTo>
                      <a:pt x="871" y="32"/>
                    </a:lnTo>
                    <a:lnTo>
                      <a:pt x="744" y="64"/>
                    </a:lnTo>
                    <a:lnTo>
                      <a:pt x="638" y="106"/>
                    </a:lnTo>
                    <a:lnTo>
                      <a:pt x="532" y="170"/>
                    </a:lnTo>
                    <a:lnTo>
                      <a:pt x="425" y="234"/>
                    </a:lnTo>
                    <a:lnTo>
                      <a:pt x="330" y="318"/>
                    </a:lnTo>
                    <a:lnTo>
                      <a:pt x="256" y="403"/>
                    </a:lnTo>
                    <a:lnTo>
                      <a:pt x="181" y="509"/>
                    </a:lnTo>
                    <a:lnTo>
                      <a:pt x="118" y="616"/>
                    </a:lnTo>
                    <a:lnTo>
                      <a:pt x="75" y="722"/>
                    </a:lnTo>
                    <a:lnTo>
                      <a:pt x="33" y="849"/>
                    </a:lnTo>
                    <a:lnTo>
                      <a:pt x="11" y="976"/>
                    </a:lnTo>
                    <a:lnTo>
                      <a:pt x="1" y="1104"/>
                    </a:lnTo>
                    <a:lnTo>
                      <a:pt x="11" y="1231"/>
                    </a:lnTo>
                    <a:lnTo>
                      <a:pt x="3058" y="26121"/>
                    </a:lnTo>
                    <a:lnTo>
                      <a:pt x="3068" y="26216"/>
                    </a:lnTo>
                    <a:lnTo>
                      <a:pt x="3089" y="26301"/>
                    </a:lnTo>
                    <a:lnTo>
                      <a:pt x="3121" y="26386"/>
                    </a:lnTo>
                    <a:lnTo>
                      <a:pt x="3153" y="26471"/>
                    </a:lnTo>
                    <a:lnTo>
                      <a:pt x="3196" y="26545"/>
                    </a:lnTo>
                    <a:lnTo>
                      <a:pt x="3249" y="26620"/>
                    </a:lnTo>
                    <a:lnTo>
                      <a:pt x="3302" y="26694"/>
                    </a:lnTo>
                    <a:lnTo>
                      <a:pt x="3355" y="26758"/>
                    </a:lnTo>
                    <a:lnTo>
                      <a:pt x="3418" y="26821"/>
                    </a:lnTo>
                    <a:lnTo>
                      <a:pt x="3493" y="26874"/>
                    </a:lnTo>
                    <a:lnTo>
                      <a:pt x="3567" y="26927"/>
                    </a:lnTo>
                    <a:lnTo>
                      <a:pt x="3641" y="26970"/>
                    </a:lnTo>
                    <a:lnTo>
                      <a:pt x="3726" y="27002"/>
                    </a:lnTo>
                    <a:lnTo>
                      <a:pt x="3811" y="27034"/>
                    </a:lnTo>
                    <a:lnTo>
                      <a:pt x="3896" y="27065"/>
                    </a:lnTo>
                    <a:lnTo>
                      <a:pt x="3992" y="27076"/>
                    </a:lnTo>
                    <a:lnTo>
                      <a:pt x="22789" y="29719"/>
                    </a:lnTo>
                    <a:lnTo>
                      <a:pt x="22916" y="29730"/>
                    </a:lnTo>
                    <a:lnTo>
                      <a:pt x="23054" y="29730"/>
                    </a:lnTo>
                    <a:lnTo>
                      <a:pt x="23171" y="29708"/>
                    </a:lnTo>
                    <a:lnTo>
                      <a:pt x="23298" y="29676"/>
                    </a:lnTo>
                    <a:lnTo>
                      <a:pt x="23404" y="29634"/>
                    </a:lnTo>
                    <a:lnTo>
                      <a:pt x="23521" y="29570"/>
                    </a:lnTo>
                    <a:lnTo>
                      <a:pt x="23617" y="29496"/>
                    </a:lnTo>
                    <a:lnTo>
                      <a:pt x="23712" y="29422"/>
                    </a:lnTo>
                    <a:lnTo>
                      <a:pt x="23787" y="29326"/>
                    </a:lnTo>
                    <a:lnTo>
                      <a:pt x="23861" y="29231"/>
                    </a:lnTo>
                    <a:lnTo>
                      <a:pt x="23925" y="29125"/>
                    </a:lnTo>
                    <a:lnTo>
                      <a:pt x="23978" y="29008"/>
                    </a:lnTo>
                    <a:lnTo>
                      <a:pt x="24009" y="28891"/>
                    </a:lnTo>
                    <a:lnTo>
                      <a:pt x="24031" y="28764"/>
                    </a:lnTo>
                    <a:lnTo>
                      <a:pt x="24041" y="28636"/>
                    </a:lnTo>
                    <a:lnTo>
                      <a:pt x="24031" y="28509"/>
                    </a:lnTo>
                    <a:lnTo>
                      <a:pt x="20995" y="3609"/>
                    </a:lnTo>
                    <a:lnTo>
                      <a:pt x="20974" y="3524"/>
                    </a:lnTo>
                    <a:lnTo>
                      <a:pt x="20953" y="3439"/>
                    </a:lnTo>
                    <a:lnTo>
                      <a:pt x="20921" y="3343"/>
                    </a:lnTo>
                    <a:lnTo>
                      <a:pt x="20889" y="3269"/>
                    </a:lnTo>
                    <a:lnTo>
                      <a:pt x="20846" y="3184"/>
                    </a:lnTo>
                    <a:lnTo>
                      <a:pt x="20793" y="3110"/>
                    </a:lnTo>
                    <a:lnTo>
                      <a:pt x="20740" y="3046"/>
                    </a:lnTo>
                    <a:lnTo>
                      <a:pt x="20687" y="2983"/>
                    </a:lnTo>
                    <a:lnTo>
                      <a:pt x="20624" y="2919"/>
                    </a:lnTo>
                    <a:lnTo>
                      <a:pt x="20549" y="2866"/>
                    </a:lnTo>
                    <a:lnTo>
                      <a:pt x="20475" y="2813"/>
                    </a:lnTo>
                    <a:lnTo>
                      <a:pt x="20401" y="2770"/>
                    </a:lnTo>
                    <a:lnTo>
                      <a:pt x="20316" y="2728"/>
                    </a:lnTo>
                    <a:lnTo>
                      <a:pt x="20231" y="2696"/>
                    </a:lnTo>
                    <a:lnTo>
                      <a:pt x="20146" y="2675"/>
                    </a:lnTo>
                    <a:lnTo>
                      <a:pt x="20050" y="2664"/>
                    </a:lnTo>
                    <a:lnTo>
                      <a:pt x="1253" y="11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fill="none" extrusionOk="0">
                    <a:moveTo>
                      <a:pt x="22789" y="29719"/>
                    </a:moveTo>
                    <a:lnTo>
                      <a:pt x="3992" y="27076"/>
                    </a:lnTo>
                    <a:lnTo>
                      <a:pt x="3992" y="27076"/>
                    </a:lnTo>
                    <a:lnTo>
                      <a:pt x="3896" y="27065"/>
                    </a:lnTo>
                    <a:lnTo>
                      <a:pt x="3811" y="27034"/>
                    </a:lnTo>
                    <a:lnTo>
                      <a:pt x="3726" y="27002"/>
                    </a:lnTo>
                    <a:lnTo>
                      <a:pt x="3641" y="26970"/>
                    </a:lnTo>
                    <a:lnTo>
                      <a:pt x="3567" y="26927"/>
                    </a:lnTo>
                    <a:lnTo>
                      <a:pt x="3493" y="26874"/>
                    </a:lnTo>
                    <a:lnTo>
                      <a:pt x="3418" y="26821"/>
                    </a:lnTo>
                    <a:lnTo>
                      <a:pt x="3355" y="26758"/>
                    </a:lnTo>
                    <a:lnTo>
                      <a:pt x="3302" y="26694"/>
                    </a:lnTo>
                    <a:lnTo>
                      <a:pt x="3249" y="26620"/>
                    </a:lnTo>
                    <a:lnTo>
                      <a:pt x="3196" y="26545"/>
                    </a:lnTo>
                    <a:lnTo>
                      <a:pt x="3153" y="26471"/>
                    </a:lnTo>
                    <a:lnTo>
                      <a:pt x="3121" y="26386"/>
                    </a:lnTo>
                    <a:lnTo>
                      <a:pt x="3089" y="26301"/>
                    </a:lnTo>
                    <a:lnTo>
                      <a:pt x="3068" y="26216"/>
                    </a:lnTo>
                    <a:lnTo>
                      <a:pt x="3058" y="26121"/>
                    </a:lnTo>
                    <a:lnTo>
                      <a:pt x="11" y="1231"/>
                    </a:lnTo>
                    <a:lnTo>
                      <a:pt x="11" y="1231"/>
                    </a:lnTo>
                    <a:lnTo>
                      <a:pt x="1" y="1104"/>
                    </a:lnTo>
                    <a:lnTo>
                      <a:pt x="11" y="976"/>
                    </a:lnTo>
                    <a:lnTo>
                      <a:pt x="33" y="849"/>
                    </a:lnTo>
                    <a:lnTo>
                      <a:pt x="75" y="722"/>
                    </a:lnTo>
                    <a:lnTo>
                      <a:pt x="118" y="616"/>
                    </a:lnTo>
                    <a:lnTo>
                      <a:pt x="181" y="509"/>
                    </a:lnTo>
                    <a:lnTo>
                      <a:pt x="256" y="403"/>
                    </a:lnTo>
                    <a:lnTo>
                      <a:pt x="330" y="318"/>
                    </a:lnTo>
                    <a:lnTo>
                      <a:pt x="425" y="234"/>
                    </a:lnTo>
                    <a:lnTo>
                      <a:pt x="532" y="170"/>
                    </a:lnTo>
                    <a:lnTo>
                      <a:pt x="638" y="106"/>
                    </a:lnTo>
                    <a:lnTo>
                      <a:pt x="744" y="64"/>
                    </a:lnTo>
                    <a:lnTo>
                      <a:pt x="871" y="32"/>
                    </a:lnTo>
                    <a:lnTo>
                      <a:pt x="999" y="11"/>
                    </a:lnTo>
                    <a:lnTo>
                      <a:pt x="1126" y="0"/>
                    </a:lnTo>
                    <a:lnTo>
                      <a:pt x="1253" y="11"/>
                    </a:lnTo>
                    <a:lnTo>
                      <a:pt x="20050" y="2664"/>
                    </a:lnTo>
                    <a:lnTo>
                      <a:pt x="20050" y="2664"/>
                    </a:lnTo>
                    <a:lnTo>
                      <a:pt x="20146" y="2675"/>
                    </a:lnTo>
                    <a:lnTo>
                      <a:pt x="20231" y="2696"/>
                    </a:lnTo>
                    <a:lnTo>
                      <a:pt x="20316" y="2728"/>
                    </a:lnTo>
                    <a:lnTo>
                      <a:pt x="20401" y="2770"/>
                    </a:lnTo>
                    <a:lnTo>
                      <a:pt x="20475" y="2813"/>
                    </a:lnTo>
                    <a:lnTo>
                      <a:pt x="20549" y="2866"/>
                    </a:lnTo>
                    <a:lnTo>
                      <a:pt x="20624" y="2919"/>
                    </a:lnTo>
                    <a:lnTo>
                      <a:pt x="20687" y="2983"/>
                    </a:lnTo>
                    <a:lnTo>
                      <a:pt x="20740" y="3046"/>
                    </a:lnTo>
                    <a:lnTo>
                      <a:pt x="20793" y="3110"/>
                    </a:lnTo>
                    <a:lnTo>
                      <a:pt x="20846" y="3184"/>
                    </a:lnTo>
                    <a:lnTo>
                      <a:pt x="20889" y="3269"/>
                    </a:lnTo>
                    <a:lnTo>
                      <a:pt x="20921" y="3343"/>
                    </a:lnTo>
                    <a:lnTo>
                      <a:pt x="20953" y="3439"/>
                    </a:lnTo>
                    <a:lnTo>
                      <a:pt x="20974" y="3524"/>
                    </a:lnTo>
                    <a:lnTo>
                      <a:pt x="20995" y="3609"/>
                    </a:lnTo>
                    <a:lnTo>
                      <a:pt x="24031" y="28509"/>
                    </a:lnTo>
                    <a:lnTo>
                      <a:pt x="24031" y="28509"/>
                    </a:lnTo>
                    <a:lnTo>
                      <a:pt x="24041" y="28636"/>
                    </a:lnTo>
                    <a:lnTo>
                      <a:pt x="24031" y="28764"/>
                    </a:lnTo>
                    <a:lnTo>
                      <a:pt x="24009" y="28891"/>
                    </a:lnTo>
                    <a:lnTo>
                      <a:pt x="23978" y="29008"/>
                    </a:lnTo>
                    <a:lnTo>
                      <a:pt x="23925" y="29125"/>
                    </a:lnTo>
                    <a:lnTo>
                      <a:pt x="23861" y="29231"/>
                    </a:lnTo>
                    <a:lnTo>
                      <a:pt x="23787" y="29326"/>
                    </a:lnTo>
                    <a:lnTo>
                      <a:pt x="23712" y="29422"/>
                    </a:lnTo>
                    <a:lnTo>
                      <a:pt x="23617" y="29496"/>
                    </a:lnTo>
                    <a:lnTo>
                      <a:pt x="23521" y="29570"/>
                    </a:lnTo>
                    <a:lnTo>
                      <a:pt x="23404" y="29634"/>
                    </a:lnTo>
                    <a:lnTo>
                      <a:pt x="23298" y="29676"/>
                    </a:lnTo>
                    <a:lnTo>
                      <a:pt x="23171" y="29708"/>
                    </a:lnTo>
                    <a:lnTo>
                      <a:pt x="23054" y="29730"/>
                    </a:lnTo>
                    <a:lnTo>
                      <a:pt x="22916" y="29730"/>
                    </a:lnTo>
                    <a:lnTo>
                      <a:pt x="22789" y="297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extrusionOk="0">
                    <a:moveTo>
                      <a:pt x="1253" y="1"/>
                    </a:move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465" y="11"/>
                    </a:lnTo>
                    <a:lnTo>
                      <a:pt x="1348" y="1"/>
                    </a:lnTo>
                    <a:lnTo>
                      <a:pt x="12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extrusionOk="0">
                    <a:moveTo>
                      <a:pt x="25909" y="0"/>
                    </a:moveTo>
                    <a:lnTo>
                      <a:pt x="24030" y="11"/>
                    </a:lnTo>
                    <a:lnTo>
                      <a:pt x="22269" y="43"/>
                    </a:lnTo>
                    <a:lnTo>
                      <a:pt x="20952" y="85"/>
                    </a:lnTo>
                    <a:lnTo>
                      <a:pt x="20549" y="96"/>
                    </a:lnTo>
                    <a:lnTo>
                      <a:pt x="20369" y="117"/>
                    </a:lnTo>
                    <a:lnTo>
                      <a:pt x="20082" y="563"/>
                    </a:lnTo>
                    <a:lnTo>
                      <a:pt x="19785" y="1030"/>
                    </a:lnTo>
                    <a:lnTo>
                      <a:pt x="19180" y="2049"/>
                    </a:lnTo>
                    <a:lnTo>
                      <a:pt x="18543" y="3152"/>
                    </a:lnTo>
                    <a:lnTo>
                      <a:pt x="17885" y="4299"/>
                    </a:lnTo>
                    <a:lnTo>
                      <a:pt x="16537" y="6687"/>
                    </a:lnTo>
                    <a:lnTo>
                      <a:pt x="15847" y="7876"/>
                    </a:lnTo>
                    <a:lnTo>
                      <a:pt x="15168" y="9032"/>
                    </a:lnTo>
                    <a:lnTo>
                      <a:pt x="14828" y="9584"/>
                    </a:lnTo>
                    <a:lnTo>
                      <a:pt x="14499" y="10136"/>
                    </a:lnTo>
                    <a:lnTo>
                      <a:pt x="14170" y="10656"/>
                    </a:lnTo>
                    <a:lnTo>
                      <a:pt x="13841" y="11155"/>
                    </a:lnTo>
                    <a:lnTo>
                      <a:pt x="13512" y="11633"/>
                    </a:lnTo>
                    <a:lnTo>
                      <a:pt x="13204" y="12089"/>
                    </a:lnTo>
                    <a:lnTo>
                      <a:pt x="12886" y="12503"/>
                    </a:lnTo>
                    <a:lnTo>
                      <a:pt x="12578" y="12896"/>
                    </a:lnTo>
                    <a:lnTo>
                      <a:pt x="12281" y="13246"/>
                    </a:lnTo>
                    <a:lnTo>
                      <a:pt x="11994" y="13565"/>
                    </a:lnTo>
                    <a:lnTo>
                      <a:pt x="11718" y="13830"/>
                    </a:lnTo>
                    <a:lnTo>
                      <a:pt x="11580" y="13957"/>
                    </a:lnTo>
                    <a:lnTo>
                      <a:pt x="11442" y="14063"/>
                    </a:lnTo>
                    <a:lnTo>
                      <a:pt x="11315" y="14159"/>
                    </a:lnTo>
                    <a:lnTo>
                      <a:pt x="11188" y="14244"/>
                    </a:lnTo>
                    <a:lnTo>
                      <a:pt x="11060" y="14318"/>
                    </a:lnTo>
                    <a:lnTo>
                      <a:pt x="10933" y="14382"/>
                    </a:lnTo>
                    <a:lnTo>
                      <a:pt x="10816" y="14435"/>
                    </a:lnTo>
                    <a:lnTo>
                      <a:pt x="10689" y="14467"/>
                    </a:lnTo>
                    <a:lnTo>
                      <a:pt x="10583" y="14488"/>
                    </a:lnTo>
                    <a:lnTo>
                      <a:pt x="10392" y="14488"/>
                    </a:lnTo>
                    <a:lnTo>
                      <a:pt x="10328" y="14467"/>
                    </a:lnTo>
                    <a:lnTo>
                      <a:pt x="10254" y="14446"/>
                    </a:lnTo>
                    <a:lnTo>
                      <a:pt x="10190" y="14403"/>
                    </a:lnTo>
                    <a:lnTo>
                      <a:pt x="10116" y="14350"/>
                    </a:lnTo>
                    <a:lnTo>
                      <a:pt x="10052" y="14286"/>
                    </a:lnTo>
                    <a:lnTo>
                      <a:pt x="9988" y="14212"/>
                    </a:lnTo>
                    <a:lnTo>
                      <a:pt x="9925" y="14138"/>
                    </a:lnTo>
                    <a:lnTo>
                      <a:pt x="9797" y="13947"/>
                    </a:lnTo>
                    <a:lnTo>
                      <a:pt x="9681" y="13713"/>
                    </a:lnTo>
                    <a:lnTo>
                      <a:pt x="9564" y="13458"/>
                    </a:lnTo>
                    <a:lnTo>
                      <a:pt x="9458" y="13161"/>
                    </a:lnTo>
                    <a:lnTo>
                      <a:pt x="9341" y="12843"/>
                    </a:lnTo>
                    <a:lnTo>
                      <a:pt x="9235" y="12493"/>
                    </a:lnTo>
                    <a:lnTo>
                      <a:pt x="9139" y="12121"/>
                    </a:lnTo>
                    <a:lnTo>
                      <a:pt x="9044" y="11728"/>
                    </a:lnTo>
                    <a:lnTo>
                      <a:pt x="8948" y="11304"/>
                    </a:lnTo>
                    <a:lnTo>
                      <a:pt x="8853" y="10879"/>
                    </a:lnTo>
                    <a:lnTo>
                      <a:pt x="8672" y="9967"/>
                    </a:lnTo>
                    <a:lnTo>
                      <a:pt x="8492" y="9022"/>
                    </a:lnTo>
                    <a:lnTo>
                      <a:pt x="8333" y="8045"/>
                    </a:lnTo>
                    <a:lnTo>
                      <a:pt x="8004" y="6103"/>
                    </a:lnTo>
                    <a:lnTo>
                      <a:pt x="7844" y="5169"/>
                    </a:lnTo>
                    <a:lnTo>
                      <a:pt x="7685" y="4288"/>
                    </a:lnTo>
                    <a:lnTo>
                      <a:pt x="7515" y="3471"/>
                    </a:lnTo>
                    <a:lnTo>
                      <a:pt x="7430" y="3099"/>
                    </a:lnTo>
                    <a:lnTo>
                      <a:pt x="7345" y="2749"/>
                    </a:lnTo>
                    <a:lnTo>
                      <a:pt x="2474" y="4596"/>
                    </a:lnTo>
                    <a:lnTo>
                      <a:pt x="829" y="21026"/>
                    </a:lnTo>
                    <a:lnTo>
                      <a:pt x="935" y="21642"/>
                    </a:lnTo>
                    <a:lnTo>
                      <a:pt x="1073" y="22332"/>
                    </a:lnTo>
                    <a:lnTo>
                      <a:pt x="1232" y="23064"/>
                    </a:lnTo>
                    <a:lnTo>
                      <a:pt x="1412" y="23839"/>
                    </a:lnTo>
                    <a:lnTo>
                      <a:pt x="1603" y="24635"/>
                    </a:lnTo>
                    <a:lnTo>
                      <a:pt x="1805" y="25442"/>
                    </a:lnTo>
                    <a:lnTo>
                      <a:pt x="2208" y="27012"/>
                    </a:lnTo>
                    <a:lnTo>
                      <a:pt x="2590" y="28445"/>
                    </a:lnTo>
                    <a:lnTo>
                      <a:pt x="2909" y="29602"/>
                    </a:lnTo>
                    <a:lnTo>
                      <a:pt x="3206" y="30674"/>
                    </a:lnTo>
                    <a:lnTo>
                      <a:pt x="4002" y="40662"/>
                    </a:lnTo>
                    <a:lnTo>
                      <a:pt x="3684" y="42222"/>
                    </a:lnTo>
                    <a:lnTo>
                      <a:pt x="3302" y="43984"/>
                    </a:lnTo>
                    <a:lnTo>
                      <a:pt x="2813" y="46234"/>
                    </a:lnTo>
                    <a:lnTo>
                      <a:pt x="2527" y="47497"/>
                    </a:lnTo>
                    <a:lnTo>
                      <a:pt x="2219" y="48835"/>
                    </a:lnTo>
                    <a:lnTo>
                      <a:pt x="1890" y="50236"/>
                    </a:lnTo>
                    <a:lnTo>
                      <a:pt x="1540" y="51679"/>
                    </a:lnTo>
                    <a:lnTo>
                      <a:pt x="1168" y="53144"/>
                    </a:lnTo>
                    <a:lnTo>
                      <a:pt x="797" y="54619"/>
                    </a:lnTo>
                    <a:lnTo>
                      <a:pt x="404" y="56084"/>
                    </a:lnTo>
                    <a:lnTo>
                      <a:pt x="1" y="57538"/>
                    </a:lnTo>
                    <a:lnTo>
                      <a:pt x="4713" y="57580"/>
                    </a:lnTo>
                    <a:lnTo>
                      <a:pt x="14085" y="57644"/>
                    </a:lnTo>
                    <a:lnTo>
                      <a:pt x="22269" y="57697"/>
                    </a:lnTo>
                    <a:lnTo>
                      <a:pt x="30017" y="57729"/>
                    </a:lnTo>
                    <a:lnTo>
                      <a:pt x="33328" y="57729"/>
                    </a:lnTo>
                    <a:lnTo>
                      <a:pt x="36035" y="57718"/>
                    </a:lnTo>
                    <a:lnTo>
                      <a:pt x="37998" y="57708"/>
                    </a:lnTo>
                    <a:lnTo>
                      <a:pt x="38646" y="57687"/>
                    </a:lnTo>
                    <a:lnTo>
                      <a:pt x="39039" y="57676"/>
                    </a:lnTo>
                    <a:lnTo>
                      <a:pt x="39007" y="57400"/>
                    </a:lnTo>
                    <a:lnTo>
                      <a:pt x="38964" y="57113"/>
                    </a:lnTo>
                    <a:lnTo>
                      <a:pt x="38858" y="56508"/>
                    </a:lnTo>
                    <a:lnTo>
                      <a:pt x="38731" y="55893"/>
                    </a:lnTo>
                    <a:lnTo>
                      <a:pt x="38572" y="55235"/>
                    </a:lnTo>
                    <a:lnTo>
                      <a:pt x="38391" y="54566"/>
                    </a:lnTo>
                    <a:lnTo>
                      <a:pt x="38200" y="53876"/>
                    </a:lnTo>
                    <a:lnTo>
                      <a:pt x="37977" y="53165"/>
                    </a:lnTo>
                    <a:lnTo>
                      <a:pt x="37744" y="52443"/>
                    </a:lnTo>
                    <a:lnTo>
                      <a:pt x="37489" y="51711"/>
                    </a:lnTo>
                    <a:lnTo>
                      <a:pt x="37234" y="50979"/>
                    </a:lnTo>
                    <a:lnTo>
                      <a:pt x="36958" y="50246"/>
                    </a:lnTo>
                    <a:lnTo>
                      <a:pt x="36682" y="49503"/>
                    </a:lnTo>
                    <a:lnTo>
                      <a:pt x="36385" y="48771"/>
                    </a:lnTo>
                    <a:lnTo>
                      <a:pt x="36098" y="48049"/>
                    </a:lnTo>
                    <a:lnTo>
                      <a:pt x="35504" y="46627"/>
                    </a:lnTo>
                    <a:lnTo>
                      <a:pt x="34920" y="45279"/>
                    </a:lnTo>
                    <a:lnTo>
                      <a:pt x="34368" y="44026"/>
                    </a:lnTo>
                    <a:lnTo>
                      <a:pt x="33848" y="42891"/>
                    </a:lnTo>
                    <a:lnTo>
                      <a:pt x="33392" y="41904"/>
                    </a:lnTo>
                    <a:lnTo>
                      <a:pt x="32702" y="40481"/>
                    </a:lnTo>
                    <a:lnTo>
                      <a:pt x="32447" y="39961"/>
                    </a:lnTo>
                    <a:lnTo>
                      <a:pt x="32543" y="37892"/>
                    </a:lnTo>
                    <a:lnTo>
                      <a:pt x="32670" y="35620"/>
                    </a:lnTo>
                    <a:lnTo>
                      <a:pt x="32851" y="32797"/>
                    </a:lnTo>
                    <a:lnTo>
                      <a:pt x="32957" y="31247"/>
                    </a:lnTo>
                    <a:lnTo>
                      <a:pt x="33063" y="29634"/>
                    </a:lnTo>
                    <a:lnTo>
                      <a:pt x="33201" y="27978"/>
                    </a:lnTo>
                    <a:lnTo>
                      <a:pt x="33339" y="26323"/>
                    </a:lnTo>
                    <a:lnTo>
                      <a:pt x="33487" y="24677"/>
                    </a:lnTo>
                    <a:lnTo>
                      <a:pt x="33647" y="23075"/>
                    </a:lnTo>
                    <a:lnTo>
                      <a:pt x="33827" y="21546"/>
                    </a:lnTo>
                    <a:lnTo>
                      <a:pt x="34008" y="20103"/>
                    </a:lnTo>
                    <a:lnTo>
                      <a:pt x="33912" y="19986"/>
                    </a:lnTo>
                    <a:lnTo>
                      <a:pt x="33657" y="19657"/>
                    </a:lnTo>
                    <a:lnTo>
                      <a:pt x="33265" y="19126"/>
                    </a:lnTo>
                    <a:lnTo>
                      <a:pt x="33020" y="18787"/>
                    </a:lnTo>
                    <a:lnTo>
                      <a:pt x="32766" y="18405"/>
                    </a:lnTo>
                    <a:lnTo>
                      <a:pt x="32479" y="17980"/>
                    </a:lnTo>
                    <a:lnTo>
                      <a:pt x="32182" y="17502"/>
                    </a:lnTo>
                    <a:lnTo>
                      <a:pt x="31874" y="16993"/>
                    </a:lnTo>
                    <a:lnTo>
                      <a:pt x="31556" y="16452"/>
                    </a:lnTo>
                    <a:lnTo>
                      <a:pt x="31237" y="15868"/>
                    </a:lnTo>
                    <a:lnTo>
                      <a:pt x="30919" y="15242"/>
                    </a:lnTo>
                    <a:lnTo>
                      <a:pt x="30600" y="14594"/>
                    </a:lnTo>
                    <a:lnTo>
                      <a:pt x="30282" y="13904"/>
                    </a:lnTo>
                    <a:lnTo>
                      <a:pt x="29985" y="13193"/>
                    </a:lnTo>
                    <a:lnTo>
                      <a:pt x="29698" y="12450"/>
                    </a:lnTo>
                    <a:lnTo>
                      <a:pt x="29560" y="12068"/>
                    </a:lnTo>
                    <a:lnTo>
                      <a:pt x="29422" y="11686"/>
                    </a:lnTo>
                    <a:lnTo>
                      <a:pt x="29295" y="11293"/>
                    </a:lnTo>
                    <a:lnTo>
                      <a:pt x="29178" y="10890"/>
                    </a:lnTo>
                    <a:lnTo>
                      <a:pt x="29061" y="10487"/>
                    </a:lnTo>
                    <a:lnTo>
                      <a:pt x="28955" y="10073"/>
                    </a:lnTo>
                    <a:lnTo>
                      <a:pt x="28849" y="9659"/>
                    </a:lnTo>
                    <a:lnTo>
                      <a:pt x="28754" y="9245"/>
                    </a:lnTo>
                    <a:lnTo>
                      <a:pt x="28669" y="8820"/>
                    </a:lnTo>
                    <a:lnTo>
                      <a:pt x="28594" y="8385"/>
                    </a:lnTo>
                    <a:lnTo>
                      <a:pt x="28531" y="7950"/>
                    </a:lnTo>
                    <a:lnTo>
                      <a:pt x="28467" y="7515"/>
                    </a:lnTo>
                    <a:lnTo>
                      <a:pt x="28425" y="7069"/>
                    </a:lnTo>
                    <a:lnTo>
                      <a:pt x="28382" y="6623"/>
                    </a:lnTo>
                    <a:lnTo>
                      <a:pt x="28361" y="6177"/>
                    </a:lnTo>
                    <a:lnTo>
                      <a:pt x="28340" y="5721"/>
                    </a:lnTo>
                    <a:lnTo>
                      <a:pt x="28340" y="5265"/>
                    </a:lnTo>
                    <a:lnTo>
                      <a:pt x="28350" y="4808"/>
                    </a:lnTo>
                    <a:lnTo>
                      <a:pt x="28372" y="4352"/>
                    </a:lnTo>
                    <a:lnTo>
                      <a:pt x="28403" y="3885"/>
                    </a:lnTo>
                    <a:lnTo>
                      <a:pt x="28456" y="3418"/>
                    </a:lnTo>
                    <a:lnTo>
                      <a:pt x="28520" y="2951"/>
                    </a:lnTo>
                    <a:lnTo>
                      <a:pt x="28594" y="2484"/>
                    </a:lnTo>
                    <a:lnTo>
                      <a:pt x="28690" y="2017"/>
                    </a:lnTo>
                    <a:lnTo>
                      <a:pt x="28796" y="1539"/>
                    </a:lnTo>
                    <a:lnTo>
                      <a:pt x="28923" y="1072"/>
                    </a:lnTo>
                    <a:lnTo>
                      <a:pt x="29061" y="594"/>
                    </a:lnTo>
                    <a:lnTo>
                      <a:pt x="29221" y="117"/>
                    </a:lnTo>
                    <a:lnTo>
                      <a:pt x="29221" y="106"/>
                    </a:lnTo>
                    <a:lnTo>
                      <a:pt x="29210" y="96"/>
                    </a:lnTo>
                    <a:lnTo>
                      <a:pt x="29157" y="85"/>
                    </a:lnTo>
                    <a:lnTo>
                      <a:pt x="29083" y="64"/>
                    </a:lnTo>
                    <a:lnTo>
                      <a:pt x="28977" y="53"/>
                    </a:lnTo>
                    <a:lnTo>
                      <a:pt x="28669" y="32"/>
                    </a:lnTo>
                    <a:lnTo>
                      <a:pt x="28255" y="11"/>
                    </a:lnTo>
                    <a:lnTo>
                      <a:pt x="277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fill="none" extrusionOk="0">
                    <a:moveTo>
                      <a:pt x="39039" y="57676"/>
                    </a:moveTo>
                    <a:lnTo>
                      <a:pt x="39039" y="57676"/>
                    </a:lnTo>
                    <a:lnTo>
                      <a:pt x="38646" y="57687"/>
                    </a:lnTo>
                    <a:lnTo>
                      <a:pt x="37998" y="57708"/>
                    </a:lnTo>
                    <a:lnTo>
                      <a:pt x="36035" y="57718"/>
                    </a:lnTo>
                    <a:lnTo>
                      <a:pt x="33328" y="57729"/>
                    </a:lnTo>
                    <a:lnTo>
                      <a:pt x="30017" y="57729"/>
                    </a:lnTo>
                    <a:lnTo>
                      <a:pt x="22269" y="57697"/>
                    </a:lnTo>
                    <a:lnTo>
                      <a:pt x="14085" y="57644"/>
                    </a:lnTo>
                    <a:lnTo>
                      <a:pt x="14085" y="57644"/>
                    </a:lnTo>
                    <a:lnTo>
                      <a:pt x="4713" y="57580"/>
                    </a:lnTo>
                    <a:lnTo>
                      <a:pt x="1" y="57538"/>
                    </a:lnTo>
                    <a:lnTo>
                      <a:pt x="1" y="57538"/>
                    </a:lnTo>
                    <a:lnTo>
                      <a:pt x="404" y="56084"/>
                    </a:lnTo>
                    <a:lnTo>
                      <a:pt x="797" y="54619"/>
                    </a:lnTo>
                    <a:lnTo>
                      <a:pt x="1168" y="53144"/>
                    </a:lnTo>
                    <a:lnTo>
                      <a:pt x="1540" y="51679"/>
                    </a:lnTo>
                    <a:lnTo>
                      <a:pt x="1890" y="50236"/>
                    </a:lnTo>
                    <a:lnTo>
                      <a:pt x="2219" y="48835"/>
                    </a:lnTo>
                    <a:lnTo>
                      <a:pt x="2527" y="47497"/>
                    </a:lnTo>
                    <a:lnTo>
                      <a:pt x="2813" y="46234"/>
                    </a:lnTo>
                    <a:lnTo>
                      <a:pt x="3302" y="43984"/>
                    </a:lnTo>
                    <a:lnTo>
                      <a:pt x="3684" y="42222"/>
                    </a:lnTo>
                    <a:lnTo>
                      <a:pt x="4002" y="40662"/>
                    </a:lnTo>
                    <a:lnTo>
                      <a:pt x="3206" y="30674"/>
                    </a:lnTo>
                    <a:lnTo>
                      <a:pt x="3206" y="30674"/>
                    </a:lnTo>
                    <a:lnTo>
                      <a:pt x="2909" y="29602"/>
                    </a:lnTo>
                    <a:lnTo>
                      <a:pt x="2590" y="28445"/>
                    </a:lnTo>
                    <a:lnTo>
                      <a:pt x="2208" y="27012"/>
                    </a:lnTo>
                    <a:lnTo>
                      <a:pt x="1805" y="25442"/>
                    </a:lnTo>
                    <a:lnTo>
                      <a:pt x="1603" y="24635"/>
                    </a:lnTo>
                    <a:lnTo>
                      <a:pt x="1412" y="23839"/>
                    </a:lnTo>
                    <a:lnTo>
                      <a:pt x="1232" y="23064"/>
                    </a:lnTo>
                    <a:lnTo>
                      <a:pt x="1073" y="22332"/>
                    </a:lnTo>
                    <a:lnTo>
                      <a:pt x="935" y="21642"/>
                    </a:lnTo>
                    <a:lnTo>
                      <a:pt x="829" y="21026"/>
                    </a:lnTo>
                    <a:lnTo>
                      <a:pt x="2474" y="4596"/>
                    </a:lnTo>
                    <a:lnTo>
                      <a:pt x="7345" y="2749"/>
                    </a:lnTo>
                    <a:lnTo>
                      <a:pt x="7345" y="2749"/>
                    </a:lnTo>
                    <a:lnTo>
                      <a:pt x="7430" y="3099"/>
                    </a:lnTo>
                    <a:lnTo>
                      <a:pt x="7515" y="3471"/>
                    </a:lnTo>
                    <a:lnTo>
                      <a:pt x="7685" y="4288"/>
                    </a:lnTo>
                    <a:lnTo>
                      <a:pt x="7844" y="5169"/>
                    </a:lnTo>
                    <a:lnTo>
                      <a:pt x="8004" y="6103"/>
                    </a:lnTo>
                    <a:lnTo>
                      <a:pt x="8333" y="8045"/>
                    </a:lnTo>
                    <a:lnTo>
                      <a:pt x="8492" y="9022"/>
                    </a:lnTo>
                    <a:lnTo>
                      <a:pt x="8672" y="9967"/>
                    </a:lnTo>
                    <a:lnTo>
                      <a:pt x="8853" y="10879"/>
                    </a:lnTo>
                    <a:lnTo>
                      <a:pt x="8948" y="11304"/>
                    </a:lnTo>
                    <a:lnTo>
                      <a:pt x="9044" y="11728"/>
                    </a:lnTo>
                    <a:lnTo>
                      <a:pt x="9139" y="12121"/>
                    </a:lnTo>
                    <a:lnTo>
                      <a:pt x="9235" y="12493"/>
                    </a:lnTo>
                    <a:lnTo>
                      <a:pt x="9341" y="12843"/>
                    </a:lnTo>
                    <a:lnTo>
                      <a:pt x="9458" y="13161"/>
                    </a:lnTo>
                    <a:lnTo>
                      <a:pt x="9564" y="13458"/>
                    </a:lnTo>
                    <a:lnTo>
                      <a:pt x="9681" y="13713"/>
                    </a:lnTo>
                    <a:lnTo>
                      <a:pt x="9797" y="13947"/>
                    </a:lnTo>
                    <a:lnTo>
                      <a:pt x="9925" y="14138"/>
                    </a:lnTo>
                    <a:lnTo>
                      <a:pt x="9988" y="14212"/>
                    </a:lnTo>
                    <a:lnTo>
                      <a:pt x="10052" y="14286"/>
                    </a:lnTo>
                    <a:lnTo>
                      <a:pt x="10116" y="14350"/>
                    </a:lnTo>
                    <a:lnTo>
                      <a:pt x="10190" y="14403"/>
                    </a:lnTo>
                    <a:lnTo>
                      <a:pt x="10254" y="14446"/>
                    </a:lnTo>
                    <a:lnTo>
                      <a:pt x="10328" y="14467"/>
                    </a:lnTo>
                    <a:lnTo>
                      <a:pt x="10392" y="14488"/>
                    </a:lnTo>
                    <a:lnTo>
                      <a:pt x="10466" y="14488"/>
                    </a:lnTo>
                    <a:lnTo>
                      <a:pt x="10466" y="14488"/>
                    </a:lnTo>
                    <a:lnTo>
                      <a:pt x="10583" y="14488"/>
                    </a:lnTo>
                    <a:lnTo>
                      <a:pt x="10689" y="14467"/>
                    </a:lnTo>
                    <a:lnTo>
                      <a:pt x="10816" y="14435"/>
                    </a:lnTo>
                    <a:lnTo>
                      <a:pt x="10933" y="14382"/>
                    </a:lnTo>
                    <a:lnTo>
                      <a:pt x="11060" y="14318"/>
                    </a:lnTo>
                    <a:lnTo>
                      <a:pt x="11188" y="14244"/>
                    </a:lnTo>
                    <a:lnTo>
                      <a:pt x="11315" y="14159"/>
                    </a:lnTo>
                    <a:lnTo>
                      <a:pt x="11442" y="14063"/>
                    </a:lnTo>
                    <a:lnTo>
                      <a:pt x="11580" y="13957"/>
                    </a:lnTo>
                    <a:lnTo>
                      <a:pt x="11718" y="13830"/>
                    </a:lnTo>
                    <a:lnTo>
                      <a:pt x="11994" y="13565"/>
                    </a:lnTo>
                    <a:lnTo>
                      <a:pt x="12281" y="13246"/>
                    </a:lnTo>
                    <a:lnTo>
                      <a:pt x="12578" y="12896"/>
                    </a:lnTo>
                    <a:lnTo>
                      <a:pt x="12886" y="12503"/>
                    </a:lnTo>
                    <a:lnTo>
                      <a:pt x="13204" y="12089"/>
                    </a:lnTo>
                    <a:lnTo>
                      <a:pt x="13512" y="11633"/>
                    </a:lnTo>
                    <a:lnTo>
                      <a:pt x="13841" y="11155"/>
                    </a:lnTo>
                    <a:lnTo>
                      <a:pt x="14170" y="10656"/>
                    </a:lnTo>
                    <a:lnTo>
                      <a:pt x="14499" y="10136"/>
                    </a:lnTo>
                    <a:lnTo>
                      <a:pt x="14828" y="9584"/>
                    </a:lnTo>
                    <a:lnTo>
                      <a:pt x="15168" y="9032"/>
                    </a:lnTo>
                    <a:lnTo>
                      <a:pt x="15847" y="7876"/>
                    </a:lnTo>
                    <a:lnTo>
                      <a:pt x="16537" y="6687"/>
                    </a:lnTo>
                    <a:lnTo>
                      <a:pt x="17885" y="4299"/>
                    </a:lnTo>
                    <a:lnTo>
                      <a:pt x="18543" y="3152"/>
                    </a:lnTo>
                    <a:lnTo>
                      <a:pt x="19180" y="2049"/>
                    </a:lnTo>
                    <a:lnTo>
                      <a:pt x="19785" y="1030"/>
                    </a:lnTo>
                    <a:lnTo>
                      <a:pt x="20082" y="563"/>
                    </a:lnTo>
                    <a:lnTo>
                      <a:pt x="20369" y="117"/>
                    </a:lnTo>
                    <a:lnTo>
                      <a:pt x="20369" y="117"/>
                    </a:lnTo>
                    <a:lnTo>
                      <a:pt x="20549" y="96"/>
                    </a:lnTo>
                    <a:lnTo>
                      <a:pt x="20952" y="85"/>
                    </a:lnTo>
                    <a:lnTo>
                      <a:pt x="22269" y="43"/>
                    </a:lnTo>
                    <a:lnTo>
                      <a:pt x="24030" y="11"/>
                    </a:lnTo>
                    <a:lnTo>
                      <a:pt x="25909" y="0"/>
                    </a:lnTo>
                    <a:lnTo>
                      <a:pt x="25909" y="0"/>
                    </a:lnTo>
                    <a:lnTo>
                      <a:pt x="27193" y="0"/>
                    </a:lnTo>
                    <a:lnTo>
                      <a:pt x="27756" y="0"/>
                    </a:lnTo>
                    <a:lnTo>
                      <a:pt x="28255" y="11"/>
                    </a:lnTo>
                    <a:lnTo>
                      <a:pt x="28669" y="32"/>
                    </a:lnTo>
                    <a:lnTo>
                      <a:pt x="28977" y="53"/>
                    </a:lnTo>
                    <a:lnTo>
                      <a:pt x="29083" y="64"/>
                    </a:lnTo>
                    <a:lnTo>
                      <a:pt x="29157" y="85"/>
                    </a:lnTo>
                    <a:lnTo>
                      <a:pt x="29210" y="96"/>
                    </a:lnTo>
                    <a:lnTo>
                      <a:pt x="29221" y="106"/>
                    </a:lnTo>
                    <a:lnTo>
                      <a:pt x="29221" y="117"/>
                    </a:lnTo>
                    <a:lnTo>
                      <a:pt x="29221" y="117"/>
                    </a:lnTo>
                    <a:lnTo>
                      <a:pt x="29061" y="594"/>
                    </a:lnTo>
                    <a:lnTo>
                      <a:pt x="28923" y="1072"/>
                    </a:lnTo>
                    <a:lnTo>
                      <a:pt x="28796" y="1539"/>
                    </a:lnTo>
                    <a:lnTo>
                      <a:pt x="28690" y="2017"/>
                    </a:lnTo>
                    <a:lnTo>
                      <a:pt x="28594" y="2484"/>
                    </a:lnTo>
                    <a:lnTo>
                      <a:pt x="28520" y="2951"/>
                    </a:lnTo>
                    <a:lnTo>
                      <a:pt x="28456" y="3418"/>
                    </a:lnTo>
                    <a:lnTo>
                      <a:pt x="28403" y="3885"/>
                    </a:lnTo>
                    <a:lnTo>
                      <a:pt x="28372" y="4352"/>
                    </a:lnTo>
                    <a:lnTo>
                      <a:pt x="28350" y="4808"/>
                    </a:lnTo>
                    <a:lnTo>
                      <a:pt x="28340" y="5265"/>
                    </a:lnTo>
                    <a:lnTo>
                      <a:pt x="28340" y="5721"/>
                    </a:lnTo>
                    <a:lnTo>
                      <a:pt x="28361" y="6177"/>
                    </a:lnTo>
                    <a:lnTo>
                      <a:pt x="28382" y="6623"/>
                    </a:lnTo>
                    <a:lnTo>
                      <a:pt x="28425" y="7069"/>
                    </a:lnTo>
                    <a:lnTo>
                      <a:pt x="28467" y="7515"/>
                    </a:lnTo>
                    <a:lnTo>
                      <a:pt x="28531" y="7950"/>
                    </a:lnTo>
                    <a:lnTo>
                      <a:pt x="28594" y="8385"/>
                    </a:lnTo>
                    <a:lnTo>
                      <a:pt x="28669" y="8820"/>
                    </a:lnTo>
                    <a:lnTo>
                      <a:pt x="28754" y="9245"/>
                    </a:lnTo>
                    <a:lnTo>
                      <a:pt x="28849" y="9659"/>
                    </a:lnTo>
                    <a:lnTo>
                      <a:pt x="28955" y="10073"/>
                    </a:lnTo>
                    <a:lnTo>
                      <a:pt x="29061" y="10487"/>
                    </a:lnTo>
                    <a:lnTo>
                      <a:pt x="29178" y="10890"/>
                    </a:lnTo>
                    <a:lnTo>
                      <a:pt x="29295" y="11293"/>
                    </a:lnTo>
                    <a:lnTo>
                      <a:pt x="29422" y="11686"/>
                    </a:lnTo>
                    <a:lnTo>
                      <a:pt x="29560" y="12068"/>
                    </a:lnTo>
                    <a:lnTo>
                      <a:pt x="29698" y="12450"/>
                    </a:lnTo>
                    <a:lnTo>
                      <a:pt x="29985" y="13193"/>
                    </a:lnTo>
                    <a:lnTo>
                      <a:pt x="30282" y="13904"/>
                    </a:lnTo>
                    <a:lnTo>
                      <a:pt x="30600" y="14594"/>
                    </a:lnTo>
                    <a:lnTo>
                      <a:pt x="30919" y="15242"/>
                    </a:lnTo>
                    <a:lnTo>
                      <a:pt x="31237" y="15868"/>
                    </a:lnTo>
                    <a:lnTo>
                      <a:pt x="31556" y="16452"/>
                    </a:lnTo>
                    <a:lnTo>
                      <a:pt x="31874" y="16993"/>
                    </a:lnTo>
                    <a:lnTo>
                      <a:pt x="32182" y="17502"/>
                    </a:lnTo>
                    <a:lnTo>
                      <a:pt x="32479" y="17980"/>
                    </a:lnTo>
                    <a:lnTo>
                      <a:pt x="32766" y="18405"/>
                    </a:lnTo>
                    <a:lnTo>
                      <a:pt x="33020" y="18787"/>
                    </a:lnTo>
                    <a:lnTo>
                      <a:pt x="33265" y="19126"/>
                    </a:lnTo>
                    <a:lnTo>
                      <a:pt x="33657" y="19657"/>
                    </a:lnTo>
                    <a:lnTo>
                      <a:pt x="33912" y="19986"/>
                    </a:lnTo>
                    <a:lnTo>
                      <a:pt x="34008" y="20103"/>
                    </a:lnTo>
                    <a:lnTo>
                      <a:pt x="34008" y="20103"/>
                    </a:lnTo>
                    <a:lnTo>
                      <a:pt x="33827" y="21546"/>
                    </a:lnTo>
                    <a:lnTo>
                      <a:pt x="33647" y="23075"/>
                    </a:lnTo>
                    <a:lnTo>
                      <a:pt x="33487" y="24677"/>
                    </a:lnTo>
                    <a:lnTo>
                      <a:pt x="33339" y="26323"/>
                    </a:lnTo>
                    <a:lnTo>
                      <a:pt x="33201" y="27978"/>
                    </a:lnTo>
                    <a:lnTo>
                      <a:pt x="33063" y="29634"/>
                    </a:lnTo>
                    <a:lnTo>
                      <a:pt x="32957" y="31247"/>
                    </a:lnTo>
                    <a:lnTo>
                      <a:pt x="32851" y="32797"/>
                    </a:lnTo>
                    <a:lnTo>
                      <a:pt x="32670" y="35620"/>
                    </a:lnTo>
                    <a:lnTo>
                      <a:pt x="32543" y="37892"/>
                    </a:lnTo>
                    <a:lnTo>
                      <a:pt x="32447" y="39961"/>
                    </a:lnTo>
                    <a:lnTo>
                      <a:pt x="32447" y="39961"/>
                    </a:lnTo>
                    <a:lnTo>
                      <a:pt x="32702" y="40481"/>
                    </a:lnTo>
                    <a:lnTo>
                      <a:pt x="33392" y="41904"/>
                    </a:lnTo>
                    <a:lnTo>
                      <a:pt x="33848" y="42891"/>
                    </a:lnTo>
                    <a:lnTo>
                      <a:pt x="34368" y="44026"/>
                    </a:lnTo>
                    <a:lnTo>
                      <a:pt x="34920" y="45279"/>
                    </a:lnTo>
                    <a:lnTo>
                      <a:pt x="35504" y="46627"/>
                    </a:lnTo>
                    <a:lnTo>
                      <a:pt x="36098" y="48049"/>
                    </a:lnTo>
                    <a:lnTo>
                      <a:pt x="36385" y="48771"/>
                    </a:lnTo>
                    <a:lnTo>
                      <a:pt x="36682" y="49503"/>
                    </a:lnTo>
                    <a:lnTo>
                      <a:pt x="36958" y="50246"/>
                    </a:lnTo>
                    <a:lnTo>
                      <a:pt x="37234" y="50979"/>
                    </a:lnTo>
                    <a:lnTo>
                      <a:pt x="37489" y="51711"/>
                    </a:lnTo>
                    <a:lnTo>
                      <a:pt x="37744" y="52443"/>
                    </a:lnTo>
                    <a:lnTo>
                      <a:pt x="37977" y="53165"/>
                    </a:lnTo>
                    <a:lnTo>
                      <a:pt x="38200" y="53876"/>
                    </a:lnTo>
                    <a:lnTo>
                      <a:pt x="38391" y="54566"/>
                    </a:lnTo>
                    <a:lnTo>
                      <a:pt x="38572" y="55235"/>
                    </a:lnTo>
                    <a:lnTo>
                      <a:pt x="38731" y="55893"/>
                    </a:lnTo>
                    <a:lnTo>
                      <a:pt x="38858" y="56508"/>
                    </a:lnTo>
                    <a:lnTo>
                      <a:pt x="38964" y="57113"/>
                    </a:lnTo>
                    <a:lnTo>
                      <a:pt x="39007" y="57400"/>
                    </a:lnTo>
                    <a:lnTo>
                      <a:pt x="39039" y="57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extrusionOk="0">
                    <a:moveTo>
                      <a:pt x="478" y="1"/>
                    </a:move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fill="none" extrusionOk="0">
                    <a:moveTo>
                      <a:pt x="478" y="1"/>
                    </a:moveTo>
                    <a:lnTo>
                      <a:pt x="478" y="1"/>
                    </a:ln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extrusionOk="0">
                    <a:moveTo>
                      <a:pt x="17163" y="0"/>
                    </a:move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461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fill="none" extrusionOk="0">
                    <a:moveTo>
                      <a:pt x="17163" y="0"/>
                    </a:moveTo>
                    <a:lnTo>
                      <a:pt x="17163" y="0"/>
                    </a:ln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758" y="22"/>
                    </a:lnTo>
                    <a:lnTo>
                      <a:pt x="17461" y="0"/>
                    </a:lnTo>
                    <a:lnTo>
                      <a:pt x="171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extrusionOk="0">
                    <a:moveTo>
                      <a:pt x="372" y="1"/>
                    </a:moveTo>
                    <a:lnTo>
                      <a:pt x="171" y="75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49BE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fill="none" extrusionOk="0">
                    <a:moveTo>
                      <a:pt x="372" y="1"/>
                    </a:moveTo>
                    <a:lnTo>
                      <a:pt x="372" y="1"/>
                    </a:lnTo>
                    <a:lnTo>
                      <a:pt x="171" y="7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extrusionOk="0">
                    <a:moveTo>
                      <a:pt x="11824" y="0"/>
                    </a:move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fill="none" extrusionOk="0">
                    <a:moveTo>
                      <a:pt x="12599" y="0"/>
                    </a:moveTo>
                    <a:lnTo>
                      <a:pt x="12599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lnTo>
                      <a:pt x="1259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752750" y="4953875"/>
                <a:ext cx="2489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6135" extrusionOk="0">
                    <a:moveTo>
                      <a:pt x="1253" y="0"/>
                    </a:moveTo>
                    <a:lnTo>
                      <a:pt x="1179" y="11"/>
                    </a:lnTo>
                    <a:lnTo>
                      <a:pt x="1009" y="42"/>
                    </a:lnTo>
                    <a:lnTo>
                      <a:pt x="829" y="96"/>
                    </a:lnTo>
                    <a:lnTo>
                      <a:pt x="637" y="170"/>
                    </a:lnTo>
                    <a:lnTo>
                      <a:pt x="446" y="244"/>
                    </a:lnTo>
                    <a:lnTo>
                      <a:pt x="266" y="329"/>
                    </a:lnTo>
                    <a:lnTo>
                      <a:pt x="117" y="403"/>
                    </a:lnTo>
                    <a:lnTo>
                      <a:pt x="1" y="478"/>
                    </a:lnTo>
                    <a:lnTo>
                      <a:pt x="11" y="828"/>
                    </a:lnTo>
                    <a:lnTo>
                      <a:pt x="32" y="1083"/>
                    </a:lnTo>
                    <a:lnTo>
                      <a:pt x="64" y="1348"/>
                    </a:lnTo>
                    <a:lnTo>
                      <a:pt x="96" y="1613"/>
                    </a:lnTo>
                    <a:lnTo>
                      <a:pt x="149" y="1847"/>
                    </a:lnTo>
                    <a:lnTo>
                      <a:pt x="181" y="1953"/>
                    </a:lnTo>
                    <a:lnTo>
                      <a:pt x="213" y="2038"/>
                    </a:lnTo>
                    <a:lnTo>
                      <a:pt x="245" y="2102"/>
                    </a:lnTo>
                    <a:lnTo>
                      <a:pt x="277" y="2144"/>
                    </a:lnTo>
                    <a:lnTo>
                      <a:pt x="330" y="2176"/>
                    </a:lnTo>
                    <a:lnTo>
                      <a:pt x="372" y="2208"/>
                    </a:lnTo>
                    <a:lnTo>
                      <a:pt x="425" y="2229"/>
                    </a:lnTo>
                    <a:lnTo>
                      <a:pt x="478" y="2240"/>
                    </a:lnTo>
                    <a:lnTo>
                      <a:pt x="584" y="2250"/>
                    </a:lnTo>
                    <a:lnTo>
                      <a:pt x="712" y="2240"/>
                    </a:lnTo>
                    <a:lnTo>
                      <a:pt x="839" y="2218"/>
                    </a:lnTo>
                    <a:lnTo>
                      <a:pt x="967" y="2176"/>
                    </a:lnTo>
                    <a:lnTo>
                      <a:pt x="1242" y="2080"/>
                    </a:lnTo>
                    <a:lnTo>
                      <a:pt x="1518" y="1985"/>
                    </a:lnTo>
                    <a:lnTo>
                      <a:pt x="1646" y="1953"/>
                    </a:lnTo>
                    <a:lnTo>
                      <a:pt x="1773" y="1932"/>
                    </a:lnTo>
                    <a:lnTo>
                      <a:pt x="1901" y="1921"/>
                    </a:lnTo>
                    <a:lnTo>
                      <a:pt x="2007" y="1932"/>
                    </a:lnTo>
                    <a:lnTo>
                      <a:pt x="2060" y="1942"/>
                    </a:lnTo>
                    <a:lnTo>
                      <a:pt x="2113" y="1964"/>
                    </a:lnTo>
                    <a:lnTo>
                      <a:pt x="2155" y="1985"/>
                    </a:lnTo>
                    <a:lnTo>
                      <a:pt x="2208" y="2017"/>
                    </a:lnTo>
                    <a:lnTo>
                      <a:pt x="2580" y="2356"/>
                    </a:lnTo>
                    <a:lnTo>
                      <a:pt x="2941" y="2696"/>
                    </a:lnTo>
                    <a:lnTo>
                      <a:pt x="3652" y="3365"/>
                    </a:lnTo>
                    <a:lnTo>
                      <a:pt x="3991" y="3683"/>
                    </a:lnTo>
                    <a:lnTo>
                      <a:pt x="4342" y="4001"/>
                    </a:lnTo>
                    <a:lnTo>
                      <a:pt x="4692" y="4299"/>
                    </a:lnTo>
                    <a:lnTo>
                      <a:pt x="5042" y="4585"/>
                    </a:lnTo>
                    <a:lnTo>
                      <a:pt x="5403" y="4861"/>
                    </a:lnTo>
                    <a:lnTo>
                      <a:pt x="5775" y="5116"/>
                    </a:lnTo>
                    <a:lnTo>
                      <a:pt x="5966" y="5233"/>
                    </a:lnTo>
                    <a:lnTo>
                      <a:pt x="6157" y="5339"/>
                    </a:lnTo>
                    <a:lnTo>
                      <a:pt x="6348" y="5456"/>
                    </a:lnTo>
                    <a:lnTo>
                      <a:pt x="6549" y="5551"/>
                    </a:lnTo>
                    <a:lnTo>
                      <a:pt x="6762" y="5647"/>
                    </a:lnTo>
                    <a:lnTo>
                      <a:pt x="6974" y="5732"/>
                    </a:lnTo>
                    <a:lnTo>
                      <a:pt x="7186" y="5816"/>
                    </a:lnTo>
                    <a:lnTo>
                      <a:pt x="7409" y="5891"/>
                    </a:lnTo>
                    <a:lnTo>
                      <a:pt x="7632" y="5954"/>
                    </a:lnTo>
                    <a:lnTo>
                      <a:pt x="7866" y="6007"/>
                    </a:lnTo>
                    <a:lnTo>
                      <a:pt x="8110" y="6061"/>
                    </a:lnTo>
                    <a:lnTo>
                      <a:pt x="8354" y="6103"/>
                    </a:lnTo>
                    <a:lnTo>
                      <a:pt x="8619" y="6135"/>
                    </a:lnTo>
                    <a:lnTo>
                      <a:pt x="8895" y="6135"/>
                    </a:lnTo>
                    <a:lnTo>
                      <a:pt x="9022" y="6114"/>
                    </a:lnTo>
                    <a:lnTo>
                      <a:pt x="9150" y="6092"/>
                    </a:lnTo>
                    <a:lnTo>
                      <a:pt x="9277" y="6050"/>
                    </a:lnTo>
                    <a:lnTo>
                      <a:pt x="9394" y="5997"/>
                    </a:lnTo>
                    <a:lnTo>
                      <a:pt x="9458" y="5944"/>
                    </a:lnTo>
                    <a:lnTo>
                      <a:pt x="9532" y="5891"/>
                    </a:lnTo>
                    <a:lnTo>
                      <a:pt x="9585" y="5838"/>
                    </a:lnTo>
                    <a:lnTo>
                      <a:pt x="9649" y="5774"/>
                    </a:lnTo>
                    <a:lnTo>
                      <a:pt x="9744" y="5636"/>
                    </a:lnTo>
                    <a:lnTo>
                      <a:pt x="9818" y="5477"/>
                    </a:lnTo>
                    <a:lnTo>
                      <a:pt x="9872" y="5318"/>
                    </a:lnTo>
                    <a:lnTo>
                      <a:pt x="9914" y="5148"/>
                    </a:lnTo>
                    <a:lnTo>
                      <a:pt x="9946" y="4978"/>
                    </a:lnTo>
                    <a:lnTo>
                      <a:pt x="9956" y="4819"/>
                    </a:lnTo>
                    <a:lnTo>
                      <a:pt x="9956" y="4713"/>
                    </a:lnTo>
                    <a:lnTo>
                      <a:pt x="9946" y="4628"/>
                    </a:lnTo>
                    <a:lnTo>
                      <a:pt x="9925" y="4543"/>
                    </a:lnTo>
                    <a:lnTo>
                      <a:pt x="9893" y="4458"/>
                    </a:lnTo>
                    <a:lnTo>
                      <a:pt x="9861" y="4394"/>
                    </a:lnTo>
                    <a:lnTo>
                      <a:pt x="9818" y="4320"/>
                    </a:lnTo>
                    <a:lnTo>
                      <a:pt x="9765" y="4267"/>
                    </a:lnTo>
                    <a:lnTo>
                      <a:pt x="9712" y="4203"/>
                    </a:lnTo>
                    <a:lnTo>
                      <a:pt x="9596" y="4097"/>
                    </a:lnTo>
                    <a:lnTo>
                      <a:pt x="9458" y="3991"/>
                    </a:lnTo>
                    <a:lnTo>
                      <a:pt x="9309" y="3874"/>
                    </a:lnTo>
                    <a:lnTo>
                      <a:pt x="9150" y="3747"/>
                    </a:lnTo>
                    <a:lnTo>
                      <a:pt x="8853" y="3471"/>
                    </a:lnTo>
                    <a:lnTo>
                      <a:pt x="8555" y="3195"/>
                    </a:lnTo>
                    <a:lnTo>
                      <a:pt x="7961" y="2632"/>
                    </a:lnTo>
                    <a:lnTo>
                      <a:pt x="7653" y="2367"/>
                    </a:lnTo>
                    <a:lnTo>
                      <a:pt x="7345" y="2102"/>
                    </a:lnTo>
                    <a:lnTo>
                      <a:pt x="7016" y="1857"/>
                    </a:lnTo>
                    <a:lnTo>
                      <a:pt x="6687" y="1624"/>
                    </a:lnTo>
                    <a:lnTo>
                      <a:pt x="6358" y="1412"/>
                    </a:lnTo>
                    <a:lnTo>
                      <a:pt x="6029" y="1221"/>
                    </a:lnTo>
                    <a:lnTo>
                      <a:pt x="5711" y="1051"/>
                    </a:lnTo>
                    <a:lnTo>
                      <a:pt x="5392" y="902"/>
                    </a:lnTo>
                    <a:lnTo>
                      <a:pt x="5074" y="764"/>
                    </a:lnTo>
                    <a:lnTo>
                      <a:pt x="4756" y="647"/>
                    </a:lnTo>
                    <a:lnTo>
                      <a:pt x="4437" y="541"/>
                    </a:lnTo>
                    <a:lnTo>
                      <a:pt x="4119" y="446"/>
                    </a:lnTo>
                    <a:lnTo>
                      <a:pt x="3800" y="361"/>
                    </a:lnTo>
                    <a:lnTo>
                      <a:pt x="3471" y="287"/>
                    </a:lnTo>
                    <a:lnTo>
                      <a:pt x="3142" y="223"/>
                    </a:lnTo>
                    <a:lnTo>
                      <a:pt x="2792" y="170"/>
                    </a:lnTo>
                    <a:lnTo>
                      <a:pt x="2442" y="127"/>
                    </a:lnTo>
                    <a:lnTo>
                      <a:pt x="2081" y="74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4695975" y="4950950"/>
                <a:ext cx="30357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2716" extrusionOk="0">
                    <a:moveTo>
                      <a:pt x="1815" y="0"/>
                    </a:moveTo>
                    <a:lnTo>
                      <a:pt x="0" y="11039"/>
                    </a:lnTo>
                    <a:lnTo>
                      <a:pt x="75" y="11092"/>
                    </a:lnTo>
                    <a:lnTo>
                      <a:pt x="170" y="11145"/>
                    </a:lnTo>
                    <a:lnTo>
                      <a:pt x="435" y="11272"/>
                    </a:lnTo>
                    <a:lnTo>
                      <a:pt x="764" y="11389"/>
                    </a:lnTo>
                    <a:lnTo>
                      <a:pt x="1157" y="11527"/>
                    </a:lnTo>
                    <a:lnTo>
                      <a:pt x="1603" y="11654"/>
                    </a:lnTo>
                    <a:lnTo>
                      <a:pt x="2081" y="11792"/>
                    </a:lnTo>
                    <a:lnTo>
                      <a:pt x="2601" y="11930"/>
                    </a:lnTo>
                    <a:lnTo>
                      <a:pt x="3142" y="12058"/>
                    </a:lnTo>
                    <a:lnTo>
                      <a:pt x="3694" y="12185"/>
                    </a:lnTo>
                    <a:lnTo>
                      <a:pt x="4235" y="12302"/>
                    </a:lnTo>
                    <a:lnTo>
                      <a:pt x="4777" y="12408"/>
                    </a:lnTo>
                    <a:lnTo>
                      <a:pt x="5297" y="12503"/>
                    </a:lnTo>
                    <a:lnTo>
                      <a:pt x="5785" y="12578"/>
                    </a:lnTo>
                    <a:lnTo>
                      <a:pt x="6231" y="12641"/>
                    </a:lnTo>
                    <a:lnTo>
                      <a:pt x="6623" y="12684"/>
                    </a:lnTo>
                    <a:lnTo>
                      <a:pt x="6952" y="12716"/>
                    </a:lnTo>
                    <a:lnTo>
                      <a:pt x="7706" y="12716"/>
                    </a:lnTo>
                    <a:lnTo>
                      <a:pt x="8046" y="12694"/>
                    </a:lnTo>
                    <a:lnTo>
                      <a:pt x="8353" y="12663"/>
                    </a:lnTo>
                    <a:lnTo>
                      <a:pt x="8651" y="12620"/>
                    </a:lnTo>
                    <a:lnTo>
                      <a:pt x="8916" y="12578"/>
                    </a:lnTo>
                    <a:lnTo>
                      <a:pt x="9181" y="12514"/>
                    </a:lnTo>
                    <a:lnTo>
                      <a:pt x="9425" y="12450"/>
                    </a:lnTo>
                    <a:lnTo>
                      <a:pt x="9659" y="12376"/>
                    </a:lnTo>
                    <a:lnTo>
                      <a:pt x="9882" y="12291"/>
                    </a:lnTo>
                    <a:lnTo>
                      <a:pt x="10094" y="12206"/>
                    </a:lnTo>
                    <a:lnTo>
                      <a:pt x="10306" y="12111"/>
                    </a:lnTo>
                    <a:lnTo>
                      <a:pt x="10731" y="11920"/>
                    </a:lnTo>
                    <a:lnTo>
                      <a:pt x="11177" y="11718"/>
                    </a:lnTo>
                    <a:lnTo>
                      <a:pt x="11209" y="11251"/>
                    </a:lnTo>
                    <a:lnTo>
                      <a:pt x="11262" y="10773"/>
                    </a:lnTo>
                    <a:lnTo>
                      <a:pt x="11325" y="10306"/>
                    </a:lnTo>
                    <a:lnTo>
                      <a:pt x="11389" y="9829"/>
                    </a:lnTo>
                    <a:lnTo>
                      <a:pt x="11538" y="8863"/>
                    </a:lnTo>
                    <a:lnTo>
                      <a:pt x="11697" y="7886"/>
                    </a:lnTo>
                    <a:lnTo>
                      <a:pt x="11845" y="6921"/>
                    </a:lnTo>
                    <a:lnTo>
                      <a:pt x="11983" y="5955"/>
                    </a:lnTo>
                    <a:lnTo>
                      <a:pt x="12036" y="5477"/>
                    </a:lnTo>
                    <a:lnTo>
                      <a:pt x="12089" y="4999"/>
                    </a:lnTo>
                    <a:lnTo>
                      <a:pt x="12121" y="4522"/>
                    </a:lnTo>
                    <a:lnTo>
                      <a:pt x="12143" y="4055"/>
                    </a:lnTo>
                    <a:lnTo>
                      <a:pt x="8682" y="1783"/>
                    </a:lnTo>
                    <a:lnTo>
                      <a:pt x="8438" y="1614"/>
                    </a:lnTo>
                    <a:lnTo>
                      <a:pt x="8268" y="1476"/>
                    </a:lnTo>
                    <a:lnTo>
                      <a:pt x="8152" y="1369"/>
                    </a:lnTo>
                    <a:lnTo>
                      <a:pt x="8046" y="1274"/>
                    </a:lnTo>
                    <a:lnTo>
                      <a:pt x="7939" y="1178"/>
                    </a:lnTo>
                    <a:lnTo>
                      <a:pt x="7801" y="1094"/>
                    </a:lnTo>
                    <a:lnTo>
                      <a:pt x="7621" y="987"/>
                    </a:lnTo>
                    <a:lnTo>
                      <a:pt x="7345" y="860"/>
                    </a:lnTo>
                    <a:lnTo>
                      <a:pt x="7122" y="775"/>
                    </a:lnTo>
                    <a:lnTo>
                      <a:pt x="6846" y="701"/>
                    </a:lnTo>
                    <a:lnTo>
                      <a:pt x="6528" y="627"/>
                    </a:lnTo>
                    <a:lnTo>
                      <a:pt x="6188" y="563"/>
                    </a:lnTo>
                    <a:lnTo>
                      <a:pt x="5817" y="499"/>
                    </a:lnTo>
                    <a:lnTo>
                      <a:pt x="5424" y="435"/>
                    </a:lnTo>
                    <a:lnTo>
                      <a:pt x="4607" y="329"/>
                    </a:lnTo>
                    <a:lnTo>
                      <a:pt x="3789" y="244"/>
                    </a:lnTo>
                    <a:lnTo>
                      <a:pt x="3025" y="159"/>
                    </a:lnTo>
                    <a:lnTo>
                      <a:pt x="2346" y="75"/>
                    </a:lnTo>
                    <a:lnTo>
                      <a:pt x="2059" y="43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650600" y="4951475"/>
                <a:ext cx="2242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1751" extrusionOk="0">
                    <a:moveTo>
                      <a:pt x="3206" y="1"/>
                    </a:moveTo>
                    <a:lnTo>
                      <a:pt x="2845" y="11"/>
                    </a:lnTo>
                    <a:lnTo>
                      <a:pt x="2516" y="32"/>
                    </a:lnTo>
                    <a:lnTo>
                      <a:pt x="2219" y="75"/>
                    </a:lnTo>
                    <a:lnTo>
                      <a:pt x="1953" y="128"/>
                    </a:lnTo>
                    <a:lnTo>
                      <a:pt x="1815" y="160"/>
                    </a:lnTo>
                    <a:lnTo>
                      <a:pt x="1688" y="202"/>
                    </a:lnTo>
                    <a:lnTo>
                      <a:pt x="1550" y="255"/>
                    </a:lnTo>
                    <a:lnTo>
                      <a:pt x="1423" y="319"/>
                    </a:lnTo>
                    <a:lnTo>
                      <a:pt x="1295" y="383"/>
                    </a:lnTo>
                    <a:lnTo>
                      <a:pt x="1178" y="457"/>
                    </a:lnTo>
                    <a:lnTo>
                      <a:pt x="1062" y="542"/>
                    </a:lnTo>
                    <a:lnTo>
                      <a:pt x="956" y="627"/>
                    </a:lnTo>
                    <a:lnTo>
                      <a:pt x="849" y="722"/>
                    </a:lnTo>
                    <a:lnTo>
                      <a:pt x="754" y="818"/>
                    </a:lnTo>
                    <a:lnTo>
                      <a:pt x="669" y="935"/>
                    </a:lnTo>
                    <a:lnTo>
                      <a:pt x="595" y="1041"/>
                    </a:lnTo>
                    <a:lnTo>
                      <a:pt x="520" y="1157"/>
                    </a:lnTo>
                    <a:lnTo>
                      <a:pt x="467" y="1285"/>
                    </a:lnTo>
                    <a:lnTo>
                      <a:pt x="414" y="1412"/>
                    </a:lnTo>
                    <a:lnTo>
                      <a:pt x="382" y="1550"/>
                    </a:lnTo>
                    <a:lnTo>
                      <a:pt x="361" y="1688"/>
                    </a:lnTo>
                    <a:lnTo>
                      <a:pt x="361" y="1826"/>
                    </a:lnTo>
                    <a:lnTo>
                      <a:pt x="372" y="1975"/>
                    </a:lnTo>
                    <a:lnTo>
                      <a:pt x="393" y="2113"/>
                    </a:lnTo>
                    <a:lnTo>
                      <a:pt x="435" y="2251"/>
                    </a:lnTo>
                    <a:lnTo>
                      <a:pt x="489" y="2378"/>
                    </a:lnTo>
                    <a:lnTo>
                      <a:pt x="552" y="2505"/>
                    </a:lnTo>
                    <a:lnTo>
                      <a:pt x="627" y="2622"/>
                    </a:lnTo>
                    <a:lnTo>
                      <a:pt x="722" y="2739"/>
                    </a:lnTo>
                    <a:lnTo>
                      <a:pt x="818" y="2834"/>
                    </a:lnTo>
                    <a:lnTo>
                      <a:pt x="924" y="2919"/>
                    </a:lnTo>
                    <a:lnTo>
                      <a:pt x="1040" y="2994"/>
                    </a:lnTo>
                    <a:lnTo>
                      <a:pt x="1157" y="3057"/>
                    </a:lnTo>
                    <a:lnTo>
                      <a:pt x="1285" y="3089"/>
                    </a:lnTo>
                    <a:lnTo>
                      <a:pt x="1331" y="3100"/>
                    </a:lnTo>
                    <a:lnTo>
                      <a:pt x="1316" y="3100"/>
                    </a:lnTo>
                    <a:lnTo>
                      <a:pt x="1189" y="3121"/>
                    </a:lnTo>
                    <a:lnTo>
                      <a:pt x="1072" y="3142"/>
                    </a:lnTo>
                    <a:lnTo>
                      <a:pt x="956" y="3174"/>
                    </a:lnTo>
                    <a:lnTo>
                      <a:pt x="839" y="3227"/>
                    </a:lnTo>
                    <a:lnTo>
                      <a:pt x="733" y="3291"/>
                    </a:lnTo>
                    <a:lnTo>
                      <a:pt x="627" y="3354"/>
                    </a:lnTo>
                    <a:lnTo>
                      <a:pt x="531" y="3429"/>
                    </a:lnTo>
                    <a:lnTo>
                      <a:pt x="446" y="3524"/>
                    </a:lnTo>
                    <a:lnTo>
                      <a:pt x="372" y="3609"/>
                    </a:lnTo>
                    <a:lnTo>
                      <a:pt x="297" y="3715"/>
                    </a:lnTo>
                    <a:lnTo>
                      <a:pt x="234" y="3822"/>
                    </a:lnTo>
                    <a:lnTo>
                      <a:pt x="181" y="3938"/>
                    </a:lnTo>
                    <a:lnTo>
                      <a:pt x="149" y="4055"/>
                    </a:lnTo>
                    <a:lnTo>
                      <a:pt x="117" y="4172"/>
                    </a:lnTo>
                    <a:lnTo>
                      <a:pt x="106" y="4299"/>
                    </a:lnTo>
                    <a:lnTo>
                      <a:pt x="106" y="4416"/>
                    </a:lnTo>
                    <a:lnTo>
                      <a:pt x="117" y="4543"/>
                    </a:lnTo>
                    <a:lnTo>
                      <a:pt x="138" y="4671"/>
                    </a:lnTo>
                    <a:lnTo>
                      <a:pt x="170" y="4787"/>
                    </a:lnTo>
                    <a:lnTo>
                      <a:pt x="213" y="4904"/>
                    </a:lnTo>
                    <a:lnTo>
                      <a:pt x="266" y="5021"/>
                    </a:lnTo>
                    <a:lnTo>
                      <a:pt x="319" y="5127"/>
                    </a:lnTo>
                    <a:lnTo>
                      <a:pt x="393" y="5233"/>
                    </a:lnTo>
                    <a:lnTo>
                      <a:pt x="467" y="5329"/>
                    </a:lnTo>
                    <a:lnTo>
                      <a:pt x="552" y="5424"/>
                    </a:lnTo>
                    <a:lnTo>
                      <a:pt x="648" y="5509"/>
                    </a:lnTo>
                    <a:lnTo>
                      <a:pt x="743" y="5583"/>
                    </a:lnTo>
                    <a:lnTo>
                      <a:pt x="849" y="5658"/>
                    </a:lnTo>
                    <a:lnTo>
                      <a:pt x="956" y="5711"/>
                    </a:lnTo>
                    <a:lnTo>
                      <a:pt x="1072" y="5764"/>
                    </a:lnTo>
                    <a:lnTo>
                      <a:pt x="966" y="5796"/>
                    </a:lnTo>
                    <a:lnTo>
                      <a:pt x="849" y="5828"/>
                    </a:lnTo>
                    <a:lnTo>
                      <a:pt x="754" y="5881"/>
                    </a:lnTo>
                    <a:lnTo>
                      <a:pt x="648" y="5934"/>
                    </a:lnTo>
                    <a:lnTo>
                      <a:pt x="552" y="6008"/>
                    </a:lnTo>
                    <a:lnTo>
                      <a:pt x="467" y="6082"/>
                    </a:lnTo>
                    <a:lnTo>
                      <a:pt x="393" y="6167"/>
                    </a:lnTo>
                    <a:lnTo>
                      <a:pt x="319" y="6252"/>
                    </a:lnTo>
                    <a:lnTo>
                      <a:pt x="244" y="6348"/>
                    </a:lnTo>
                    <a:lnTo>
                      <a:pt x="191" y="6443"/>
                    </a:lnTo>
                    <a:lnTo>
                      <a:pt x="138" y="6549"/>
                    </a:lnTo>
                    <a:lnTo>
                      <a:pt x="96" y="6655"/>
                    </a:lnTo>
                    <a:lnTo>
                      <a:pt x="64" y="6772"/>
                    </a:lnTo>
                    <a:lnTo>
                      <a:pt x="43" y="6889"/>
                    </a:lnTo>
                    <a:lnTo>
                      <a:pt x="43" y="6995"/>
                    </a:lnTo>
                    <a:lnTo>
                      <a:pt x="43" y="7112"/>
                    </a:lnTo>
                    <a:lnTo>
                      <a:pt x="53" y="7229"/>
                    </a:lnTo>
                    <a:lnTo>
                      <a:pt x="75" y="7345"/>
                    </a:lnTo>
                    <a:lnTo>
                      <a:pt x="106" y="7462"/>
                    </a:lnTo>
                    <a:lnTo>
                      <a:pt x="160" y="7568"/>
                    </a:lnTo>
                    <a:lnTo>
                      <a:pt x="213" y="7674"/>
                    </a:lnTo>
                    <a:lnTo>
                      <a:pt x="276" y="7770"/>
                    </a:lnTo>
                    <a:lnTo>
                      <a:pt x="340" y="7865"/>
                    </a:lnTo>
                    <a:lnTo>
                      <a:pt x="425" y="7950"/>
                    </a:lnTo>
                    <a:lnTo>
                      <a:pt x="510" y="8035"/>
                    </a:lnTo>
                    <a:lnTo>
                      <a:pt x="595" y="8110"/>
                    </a:lnTo>
                    <a:lnTo>
                      <a:pt x="690" y="8173"/>
                    </a:lnTo>
                    <a:lnTo>
                      <a:pt x="796" y="8226"/>
                    </a:lnTo>
                    <a:lnTo>
                      <a:pt x="902" y="8279"/>
                    </a:lnTo>
                    <a:lnTo>
                      <a:pt x="1009" y="8311"/>
                    </a:lnTo>
                    <a:lnTo>
                      <a:pt x="1125" y="8343"/>
                    </a:lnTo>
                    <a:lnTo>
                      <a:pt x="1242" y="8364"/>
                    </a:lnTo>
                    <a:lnTo>
                      <a:pt x="1136" y="8364"/>
                    </a:lnTo>
                    <a:lnTo>
                      <a:pt x="1040" y="8385"/>
                    </a:lnTo>
                    <a:lnTo>
                      <a:pt x="945" y="8407"/>
                    </a:lnTo>
                    <a:lnTo>
                      <a:pt x="849" y="8439"/>
                    </a:lnTo>
                    <a:lnTo>
                      <a:pt x="764" y="8470"/>
                    </a:lnTo>
                    <a:lnTo>
                      <a:pt x="680" y="8523"/>
                    </a:lnTo>
                    <a:lnTo>
                      <a:pt x="595" y="8566"/>
                    </a:lnTo>
                    <a:lnTo>
                      <a:pt x="510" y="8630"/>
                    </a:lnTo>
                    <a:lnTo>
                      <a:pt x="435" y="8683"/>
                    </a:lnTo>
                    <a:lnTo>
                      <a:pt x="361" y="8757"/>
                    </a:lnTo>
                    <a:lnTo>
                      <a:pt x="297" y="8831"/>
                    </a:lnTo>
                    <a:lnTo>
                      <a:pt x="234" y="8906"/>
                    </a:lnTo>
                    <a:lnTo>
                      <a:pt x="181" y="8980"/>
                    </a:lnTo>
                    <a:lnTo>
                      <a:pt x="138" y="9065"/>
                    </a:lnTo>
                    <a:lnTo>
                      <a:pt x="96" y="9160"/>
                    </a:lnTo>
                    <a:lnTo>
                      <a:pt x="64" y="9245"/>
                    </a:lnTo>
                    <a:lnTo>
                      <a:pt x="32" y="9341"/>
                    </a:lnTo>
                    <a:lnTo>
                      <a:pt x="11" y="9447"/>
                    </a:lnTo>
                    <a:lnTo>
                      <a:pt x="0" y="9542"/>
                    </a:lnTo>
                    <a:lnTo>
                      <a:pt x="0" y="9638"/>
                    </a:lnTo>
                    <a:lnTo>
                      <a:pt x="0" y="9733"/>
                    </a:lnTo>
                    <a:lnTo>
                      <a:pt x="11" y="9840"/>
                    </a:lnTo>
                    <a:lnTo>
                      <a:pt x="32" y="9935"/>
                    </a:lnTo>
                    <a:lnTo>
                      <a:pt x="53" y="10031"/>
                    </a:lnTo>
                    <a:lnTo>
                      <a:pt x="85" y="10126"/>
                    </a:lnTo>
                    <a:lnTo>
                      <a:pt x="128" y="10211"/>
                    </a:lnTo>
                    <a:lnTo>
                      <a:pt x="170" y="10307"/>
                    </a:lnTo>
                    <a:lnTo>
                      <a:pt x="223" y="10392"/>
                    </a:lnTo>
                    <a:lnTo>
                      <a:pt x="276" y="10466"/>
                    </a:lnTo>
                    <a:lnTo>
                      <a:pt x="340" y="10551"/>
                    </a:lnTo>
                    <a:lnTo>
                      <a:pt x="414" y="10614"/>
                    </a:lnTo>
                    <a:lnTo>
                      <a:pt x="489" y="10678"/>
                    </a:lnTo>
                    <a:lnTo>
                      <a:pt x="595" y="10763"/>
                    </a:lnTo>
                    <a:lnTo>
                      <a:pt x="711" y="10837"/>
                    </a:lnTo>
                    <a:lnTo>
                      <a:pt x="828" y="10901"/>
                    </a:lnTo>
                    <a:lnTo>
                      <a:pt x="956" y="10954"/>
                    </a:lnTo>
                    <a:lnTo>
                      <a:pt x="1221" y="11039"/>
                    </a:lnTo>
                    <a:lnTo>
                      <a:pt x="1486" y="11124"/>
                    </a:lnTo>
                    <a:lnTo>
                      <a:pt x="1783" y="11177"/>
                    </a:lnTo>
                    <a:lnTo>
                      <a:pt x="2346" y="11272"/>
                    </a:lnTo>
                    <a:lnTo>
                      <a:pt x="3100" y="11389"/>
                    </a:lnTo>
                    <a:lnTo>
                      <a:pt x="3938" y="11506"/>
                    </a:lnTo>
                    <a:lnTo>
                      <a:pt x="4777" y="11612"/>
                    </a:lnTo>
                    <a:lnTo>
                      <a:pt x="5541" y="11697"/>
                    </a:lnTo>
                    <a:lnTo>
                      <a:pt x="5870" y="11729"/>
                    </a:lnTo>
                    <a:lnTo>
                      <a:pt x="6135" y="11750"/>
                    </a:lnTo>
                    <a:lnTo>
                      <a:pt x="6347" y="11750"/>
                    </a:lnTo>
                    <a:lnTo>
                      <a:pt x="6475" y="11739"/>
                    </a:lnTo>
                    <a:lnTo>
                      <a:pt x="6570" y="11718"/>
                    </a:lnTo>
                    <a:lnTo>
                      <a:pt x="6666" y="11686"/>
                    </a:lnTo>
                    <a:lnTo>
                      <a:pt x="6751" y="11655"/>
                    </a:lnTo>
                    <a:lnTo>
                      <a:pt x="6836" y="11612"/>
                    </a:lnTo>
                    <a:lnTo>
                      <a:pt x="6921" y="11559"/>
                    </a:lnTo>
                    <a:lnTo>
                      <a:pt x="6995" y="11506"/>
                    </a:lnTo>
                    <a:lnTo>
                      <a:pt x="7069" y="11442"/>
                    </a:lnTo>
                    <a:lnTo>
                      <a:pt x="7143" y="11379"/>
                    </a:lnTo>
                    <a:lnTo>
                      <a:pt x="7207" y="11315"/>
                    </a:lnTo>
                    <a:lnTo>
                      <a:pt x="7260" y="11241"/>
                    </a:lnTo>
                    <a:lnTo>
                      <a:pt x="7313" y="11156"/>
                    </a:lnTo>
                    <a:lnTo>
                      <a:pt x="7345" y="11081"/>
                    </a:lnTo>
                    <a:lnTo>
                      <a:pt x="7377" y="10996"/>
                    </a:lnTo>
                    <a:lnTo>
                      <a:pt x="7398" y="10901"/>
                    </a:lnTo>
                    <a:lnTo>
                      <a:pt x="7419" y="10816"/>
                    </a:lnTo>
                    <a:lnTo>
                      <a:pt x="7419" y="10721"/>
                    </a:lnTo>
                    <a:lnTo>
                      <a:pt x="7409" y="10657"/>
                    </a:lnTo>
                    <a:lnTo>
                      <a:pt x="7398" y="10593"/>
                    </a:lnTo>
                    <a:lnTo>
                      <a:pt x="7377" y="10540"/>
                    </a:lnTo>
                    <a:lnTo>
                      <a:pt x="7356" y="10487"/>
                    </a:lnTo>
                    <a:lnTo>
                      <a:pt x="7281" y="10381"/>
                    </a:lnTo>
                    <a:lnTo>
                      <a:pt x="7197" y="10275"/>
                    </a:lnTo>
                    <a:lnTo>
                      <a:pt x="7080" y="10179"/>
                    </a:lnTo>
                    <a:lnTo>
                      <a:pt x="6942" y="10094"/>
                    </a:lnTo>
                    <a:lnTo>
                      <a:pt x="6793" y="9999"/>
                    </a:lnTo>
                    <a:lnTo>
                      <a:pt x="6613" y="9914"/>
                    </a:lnTo>
                    <a:lnTo>
                      <a:pt x="6422" y="9829"/>
                    </a:lnTo>
                    <a:lnTo>
                      <a:pt x="6220" y="9733"/>
                    </a:lnTo>
                    <a:lnTo>
                      <a:pt x="5753" y="9564"/>
                    </a:lnTo>
                    <a:lnTo>
                      <a:pt x="4681" y="9160"/>
                    </a:lnTo>
                    <a:lnTo>
                      <a:pt x="4978" y="9213"/>
                    </a:lnTo>
                    <a:lnTo>
                      <a:pt x="5286" y="9256"/>
                    </a:lnTo>
                    <a:lnTo>
                      <a:pt x="5583" y="9288"/>
                    </a:lnTo>
                    <a:lnTo>
                      <a:pt x="5891" y="9298"/>
                    </a:lnTo>
                    <a:lnTo>
                      <a:pt x="6199" y="9309"/>
                    </a:lnTo>
                    <a:lnTo>
                      <a:pt x="6496" y="9309"/>
                    </a:lnTo>
                    <a:lnTo>
                      <a:pt x="6804" y="9288"/>
                    </a:lnTo>
                    <a:lnTo>
                      <a:pt x="7112" y="9266"/>
                    </a:lnTo>
                    <a:lnTo>
                      <a:pt x="7345" y="9235"/>
                    </a:lnTo>
                    <a:lnTo>
                      <a:pt x="7472" y="9203"/>
                    </a:lnTo>
                    <a:lnTo>
                      <a:pt x="7589" y="9182"/>
                    </a:lnTo>
                    <a:lnTo>
                      <a:pt x="7695" y="9139"/>
                    </a:lnTo>
                    <a:lnTo>
                      <a:pt x="7812" y="9097"/>
                    </a:lnTo>
                    <a:lnTo>
                      <a:pt x="7908" y="9033"/>
                    </a:lnTo>
                    <a:lnTo>
                      <a:pt x="8003" y="8959"/>
                    </a:lnTo>
                    <a:lnTo>
                      <a:pt x="8077" y="8884"/>
                    </a:lnTo>
                    <a:lnTo>
                      <a:pt x="8152" y="8810"/>
                    </a:lnTo>
                    <a:lnTo>
                      <a:pt x="8205" y="8715"/>
                    </a:lnTo>
                    <a:lnTo>
                      <a:pt x="8247" y="8619"/>
                    </a:lnTo>
                    <a:lnTo>
                      <a:pt x="8279" y="8523"/>
                    </a:lnTo>
                    <a:lnTo>
                      <a:pt x="8311" y="8417"/>
                    </a:lnTo>
                    <a:lnTo>
                      <a:pt x="8322" y="8311"/>
                    </a:lnTo>
                    <a:lnTo>
                      <a:pt x="8332" y="8205"/>
                    </a:lnTo>
                    <a:lnTo>
                      <a:pt x="8332" y="8088"/>
                    </a:lnTo>
                    <a:lnTo>
                      <a:pt x="8311" y="7982"/>
                    </a:lnTo>
                    <a:lnTo>
                      <a:pt x="8290" y="7865"/>
                    </a:lnTo>
                    <a:lnTo>
                      <a:pt x="8269" y="7759"/>
                    </a:lnTo>
                    <a:lnTo>
                      <a:pt x="8226" y="7653"/>
                    </a:lnTo>
                    <a:lnTo>
                      <a:pt x="8184" y="7547"/>
                    </a:lnTo>
                    <a:lnTo>
                      <a:pt x="8131" y="7451"/>
                    </a:lnTo>
                    <a:lnTo>
                      <a:pt x="8077" y="7356"/>
                    </a:lnTo>
                    <a:lnTo>
                      <a:pt x="8003" y="7271"/>
                    </a:lnTo>
                    <a:lnTo>
                      <a:pt x="7908" y="7175"/>
                    </a:lnTo>
                    <a:lnTo>
                      <a:pt x="7791" y="7080"/>
                    </a:lnTo>
                    <a:lnTo>
                      <a:pt x="7664" y="6995"/>
                    </a:lnTo>
                    <a:lnTo>
                      <a:pt x="7526" y="6900"/>
                    </a:lnTo>
                    <a:lnTo>
                      <a:pt x="7377" y="6804"/>
                    </a:lnTo>
                    <a:lnTo>
                      <a:pt x="7059" y="6634"/>
                    </a:lnTo>
                    <a:lnTo>
                      <a:pt x="6740" y="6475"/>
                    </a:lnTo>
                    <a:lnTo>
                      <a:pt x="6422" y="6316"/>
                    </a:lnTo>
                    <a:lnTo>
                      <a:pt x="6135" y="6188"/>
                    </a:lnTo>
                    <a:lnTo>
                      <a:pt x="5912" y="6072"/>
                    </a:lnTo>
                    <a:lnTo>
                      <a:pt x="5912" y="6072"/>
                    </a:lnTo>
                    <a:lnTo>
                      <a:pt x="5997" y="6103"/>
                    </a:lnTo>
                    <a:lnTo>
                      <a:pt x="6093" y="6135"/>
                    </a:lnTo>
                    <a:lnTo>
                      <a:pt x="6305" y="6188"/>
                    </a:lnTo>
                    <a:lnTo>
                      <a:pt x="6528" y="6210"/>
                    </a:lnTo>
                    <a:lnTo>
                      <a:pt x="6761" y="6220"/>
                    </a:lnTo>
                    <a:lnTo>
                      <a:pt x="7005" y="6210"/>
                    </a:lnTo>
                    <a:lnTo>
                      <a:pt x="7260" y="6188"/>
                    </a:lnTo>
                    <a:lnTo>
                      <a:pt x="7504" y="6135"/>
                    </a:lnTo>
                    <a:lnTo>
                      <a:pt x="7748" y="6072"/>
                    </a:lnTo>
                    <a:lnTo>
                      <a:pt x="7971" y="5997"/>
                    </a:lnTo>
                    <a:lnTo>
                      <a:pt x="8194" y="5902"/>
                    </a:lnTo>
                    <a:lnTo>
                      <a:pt x="8396" y="5785"/>
                    </a:lnTo>
                    <a:lnTo>
                      <a:pt x="8481" y="5721"/>
                    </a:lnTo>
                    <a:lnTo>
                      <a:pt x="8566" y="5658"/>
                    </a:lnTo>
                    <a:lnTo>
                      <a:pt x="8651" y="5594"/>
                    </a:lnTo>
                    <a:lnTo>
                      <a:pt x="8714" y="5520"/>
                    </a:lnTo>
                    <a:lnTo>
                      <a:pt x="8778" y="5435"/>
                    </a:lnTo>
                    <a:lnTo>
                      <a:pt x="8842" y="5361"/>
                    </a:lnTo>
                    <a:lnTo>
                      <a:pt x="8884" y="5276"/>
                    </a:lnTo>
                    <a:lnTo>
                      <a:pt x="8916" y="5191"/>
                    </a:lnTo>
                    <a:lnTo>
                      <a:pt x="8948" y="5095"/>
                    </a:lnTo>
                    <a:lnTo>
                      <a:pt x="8958" y="5000"/>
                    </a:lnTo>
                    <a:lnTo>
                      <a:pt x="8969" y="4904"/>
                    </a:lnTo>
                    <a:lnTo>
                      <a:pt x="8969" y="4819"/>
                    </a:lnTo>
                    <a:lnTo>
                      <a:pt x="8958" y="4724"/>
                    </a:lnTo>
                    <a:lnTo>
                      <a:pt x="8948" y="4628"/>
                    </a:lnTo>
                    <a:lnTo>
                      <a:pt x="8927" y="4543"/>
                    </a:lnTo>
                    <a:lnTo>
                      <a:pt x="8895" y="4448"/>
                    </a:lnTo>
                    <a:lnTo>
                      <a:pt x="8863" y="4363"/>
                    </a:lnTo>
                    <a:lnTo>
                      <a:pt x="8820" y="4278"/>
                    </a:lnTo>
                    <a:lnTo>
                      <a:pt x="8725" y="4108"/>
                    </a:lnTo>
                    <a:lnTo>
                      <a:pt x="8598" y="3949"/>
                    </a:lnTo>
                    <a:lnTo>
                      <a:pt x="8449" y="3790"/>
                    </a:lnTo>
                    <a:lnTo>
                      <a:pt x="8279" y="3652"/>
                    </a:lnTo>
                    <a:lnTo>
                      <a:pt x="8088" y="3524"/>
                    </a:lnTo>
                    <a:lnTo>
                      <a:pt x="7876" y="3408"/>
                    </a:lnTo>
                    <a:lnTo>
                      <a:pt x="7653" y="3301"/>
                    </a:lnTo>
                    <a:lnTo>
                      <a:pt x="7409" y="3206"/>
                    </a:lnTo>
                    <a:lnTo>
                      <a:pt x="7154" y="3132"/>
                    </a:lnTo>
                    <a:lnTo>
                      <a:pt x="6878" y="3079"/>
                    </a:lnTo>
                    <a:lnTo>
                      <a:pt x="6592" y="3036"/>
                    </a:lnTo>
                    <a:lnTo>
                      <a:pt x="6294" y="3015"/>
                    </a:lnTo>
                    <a:lnTo>
                      <a:pt x="6963" y="2994"/>
                    </a:lnTo>
                    <a:lnTo>
                      <a:pt x="7303" y="2972"/>
                    </a:lnTo>
                    <a:lnTo>
                      <a:pt x="7610" y="2930"/>
                    </a:lnTo>
                    <a:lnTo>
                      <a:pt x="7908" y="2887"/>
                    </a:lnTo>
                    <a:lnTo>
                      <a:pt x="8046" y="2856"/>
                    </a:lnTo>
                    <a:lnTo>
                      <a:pt x="8173" y="2813"/>
                    </a:lnTo>
                    <a:lnTo>
                      <a:pt x="8290" y="2771"/>
                    </a:lnTo>
                    <a:lnTo>
                      <a:pt x="8406" y="2728"/>
                    </a:lnTo>
                    <a:lnTo>
                      <a:pt x="8502" y="2675"/>
                    </a:lnTo>
                    <a:lnTo>
                      <a:pt x="8587" y="2612"/>
                    </a:lnTo>
                    <a:lnTo>
                      <a:pt x="8651" y="2548"/>
                    </a:lnTo>
                    <a:lnTo>
                      <a:pt x="8704" y="2484"/>
                    </a:lnTo>
                    <a:lnTo>
                      <a:pt x="8746" y="2420"/>
                    </a:lnTo>
                    <a:lnTo>
                      <a:pt x="8789" y="2346"/>
                    </a:lnTo>
                    <a:lnTo>
                      <a:pt x="8820" y="2272"/>
                    </a:lnTo>
                    <a:lnTo>
                      <a:pt x="8842" y="2187"/>
                    </a:lnTo>
                    <a:lnTo>
                      <a:pt x="8852" y="2102"/>
                    </a:lnTo>
                    <a:lnTo>
                      <a:pt x="8863" y="2017"/>
                    </a:lnTo>
                    <a:lnTo>
                      <a:pt x="8863" y="1932"/>
                    </a:lnTo>
                    <a:lnTo>
                      <a:pt x="8863" y="1847"/>
                    </a:lnTo>
                    <a:lnTo>
                      <a:pt x="8852" y="1762"/>
                    </a:lnTo>
                    <a:lnTo>
                      <a:pt x="8831" y="1678"/>
                    </a:lnTo>
                    <a:lnTo>
                      <a:pt x="8810" y="1593"/>
                    </a:lnTo>
                    <a:lnTo>
                      <a:pt x="8778" y="1518"/>
                    </a:lnTo>
                    <a:lnTo>
                      <a:pt x="8736" y="1433"/>
                    </a:lnTo>
                    <a:lnTo>
                      <a:pt x="8693" y="1359"/>
                    </a:lnTo>
                    <a:lnTo>
                      <a:pt x="8587" y="1221"/>
                    </a:lnTo>
                    <a:lnTo>
                      <a:pt x="8470" y="1104"/>
                    </a:lnTo>
                    <a:lnTo>
                      <a:pt x="8343" y="988"/>
                    </a:lnTo>
                    <a:lnTo>
                      <a:pt x="8205" y="892"/>
                    </a:lnTo>
                    <a:lnTo>
                      <a:pt x="8056" y="797"/>
                    </a:lnTo>
                    <a:lnTo>
                      <a:pt x="7908" y="722"/>
                    </a:lnTo>
                    <a:lnTo>
                      <a:pt x="7748" y="648"/>
                    </a:lnTo>
                    <a:lnTo>
                      <a:pt x="7589" y="584"/>
                    </a:lnTo>
                    <a:lnTo>
                      <a:pt x="7324" y="499"/>
                    </a:lnTo>
                    <a:lnTo>
                      <a:pt x="7037" y="425"/>
                    </a:lnTo>
                    <a:lnTo>
                      <a:pt x="6708" y="340"/>
                    </a:lnTo>
                    <a:lnTo>
                      <a:pt x="6358" y="276"/>
                    </a:lnTo>
                    <a:lnTo>
                      <a:pt x="5987" y="213"/>
                    </a:lnTo>
                    <a:lnTo>
                      <a:pt x="5594" y="149"/>
                    </a:lnTo>
                    <a:lnTo>
                      <a:pt x="5190" y="107"/>
                    </a:lnTo>
                    <a:lnTo>
                      <a:pt x="4787" y="64"/>
                    </a:lnTo>
                    <a:lnTo>
                      <a:pt x="4373" y="32"/>
                    </a:lnTo>
                    <a:lnTo>
                      <a:pt x="3981" y="11"/>
                    </a:lnTo>
                    <a:lnTo>
                      <a:pt x="358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4681650" y="5160575"/>
                <a:ext cx="86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807" extrusionOk="0">
                    <a:moveTo>
                      <a:pt x="0" y="0"/>
                    </a:moveTo>
                    <a:lnTo>
                      <a:pt x="287" y="159"/>
                    </a:lnTo>
                    <a:lnTo>
                      <a:pt x="584" y="297"/>
                    </a:lnTo>
                    <a:lnTo>
                      <a:pt x="881" y="425"/>
                    </a:lnTo>
                    <a:lnTo>
                      <a:pt x="1189" y="520"/>
                    </a:lnTo>
                    <a:lnTo>
                      <a:pt x="1475" y="595"/>
                    </a:lnTo>
                    <a:lnTo>
                      <a:pt x="1762" y="669"/>
                    </a:lnTo>
                    <a:lnTo>
                      <a:pt x="2038" y="711"/>
                    </a:lnTo>
                    <a:lnTo>
                      <a:pt x="2293" y="754"/>
                    </a:lnTo>
                    <a:lnTo>
                      <a:pt x="2537" y="775"/>
                    </a:lnTo>
                    <a:lnTo>
                      <a:pt x="2760" y="796"/>
                    </a:lnTo>
                    <a:lnTo>
                      <a:pt x="3121" y="807"/>
                    </a:lnTo>
                    <a:lnTo>
                      <a:pt x="3354" y="807"/>
                    </a:lnTo>
                    <a:lnTo>
                      <a:pt x="3439" y="796"/>
                    </a:lnTo>
                    <a:lnTo>
                      <a:pt x="2547" y="616"/>
                    </a:lnTo>
                    <a:lnTo>
                      <a:pt x="1804" y="446"/>
                    </a:lnTo>
                    <a:lnTo>
                      <a:pt x="743" y="191"/>
                    </a:lnTo>
                    <a:lnTo>
                      <a:pt x="17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4677400" y="5095025"/>
                <a:ext cx="121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330" extrusionOk="0">
                    <a:moveTo>
                      <a:pt x="435" y="1"/>
                    </a:moveTo>
                    <a:lnTo>
                      <a:pt x="0" y="22"/>
                    </a:lnTo>
                    <a:lnTo>
                      <a:pt x="202" y="75"/>
                    </a:lnTo>
                    <a:lnTo>
                      <a:pt x="467" y="117"/>
                    </a:lnTo>
                    <a:lnTo>
                      <a:pt x="775" y="149"/>
                    </a:lnTo>
                    <a:lnTo>
                      <a:pt x="1125" y="192"/>
                    </a:lnTo>
                    <a:lnTo>
                      <a:pt x="1921" y="245"/>
                    </a:lnTo>
                    <a:lnTo>
                      <a:pt x="2749" y="277"/>
                    </a:lnTo>
                    <a:lnTo>
                      <a:pt x="3535" y="308"/>
                    </a:lnTo>
                    <a:lnTo>
                      <a:pt x="4203" y="319"/>
                    </a:lnTo>
                    <a:lnTo>
                      <a:pt x="4840" y="330"/>
                    </a:lnTo>
                    <a:lnTo>
                      <a:pt x="4405" y="245"/>
                    </a:lnTo>
                    <a:lnTo>
                      <a:pt x="3981" y="181"/>
                    </a:lnTo>
                    <a:lnTo>
                      <a:pt x="3545" y="128"/>
                    </a:lnTo>
                    <a:lnTo>
                      <a:pt x="3121" y="86"/>
                    </a:lnTo>
                    <a:lnTo>
                      <a:pt x="2707" y="54"/>
                    </a:lnTo>
                    <a:lnTo>
                      <a:pt x="2304" y="32"/>
                    </a:lnTo>
                    <a:lnTo>
                      <a:pt x="157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4682425" y="5023650"/>
                <a:ext cx="1303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351" extrusionOk="0">
                    <a:moveTo>
                      <a:pt x="3419" y="0"/>
                    </a:moveTo>
                    <a:lnTo>
                      <a:pt x="2983" y="11"/>
                    </a:lnTo>
                    <a:lnTo>
                      <a:pt x="2538" y="32"/>
                    </a:lnTo>
                    <a:lnTo>
                      <a:pt x="2113" y="54"/>
                    </a:lnTo>
                    <a:lnTo>
                      <a:pt x="1296" y="107"/>
                    </a:lnTo>
                    <a:lnTo>
                      <a:pt x="627" y="160"/>
                    </a:lnTo>
                    <a:lnTo>
                      <a:pt x="1" y="223"/>
                    </a:lnTo>
                    <a:lnTo>
                      <a:pt x="96" y="255"/>
                    </a:lnTo>
                    <a:lnTo>
                      <a:pt x="203" y="276"/>
                    </a:lnTo>
                    <a:lnTo>
                      <a:pt x="489" y="319"/>
                    </a:lnTo>
                    <a:lnTo>
                      <a:pt x="818" y="340"/>
                    </a:lnTo>
                    <a:lnTo>
                      <a:pt x="1200" y="351"/>
                    </a:lnTo>
                    <a:lnTo>
                      <a:pt x="1614" y="351"/>
                    </a:lnTo>
                    <a:lnTo>
                      <a:pt x="2049" y="340"/>
                    </a:lnTo>
                    <a:lnTo>
                      <a:pt x="2952" y="308"/>
                    </a:lnTo>
                    <a:lnTo>
                      <a:pt x="3801" y="255"/>
                    </a:lnTo>
                    <a:lnTo>
                      <a:pt x="4533" y="192"/>
                    </a:lnTo>
                    <a:lnTo>
                      <a:pt x="5212" y="128"/>
                    </a:lnTo>
                    <a:lnTo>
                      <a:pt x="5085" y="107"/>
                    </a:lnTo>
                    <a:lnTo>
                      <a:pt x="4936" y="75"/>
                    </a:lnTo>
                    <a:lnTo>
                      <a:pt x="4607" y="43"/>
                    </a:lnTo>
                    <a:lnTo>
                      <a:pt x="4236" y="11"/>
                    </a:lnTo>
                    <a:lnTo>
                      <a:pt x="384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4958925" y="4034425"/>
                <a:ext cx="1152700" cy="1360200"/>
              </a:xfrm>
              <a:custGeom>
                <a:avLst/>
                <a:gdLst/>
                <a:ahLst/>
                <a:cxnLst/>
                <a:rect l="l" t="t" r="r" b="b"/>
                <a:pathLst>
                  <a:path w="46108" h="54408" extrusionOk="0">
                    <a:moveTo>
                      <a:pt x="26461" y="1"/>
                    </a:moveTo>
                    <a:lnTo>
                      <a:pt x="26397" y="160"/>
                    </a:lnTo>
                    <a:lnTo>
                      <a:pt x="26323" y="362"/>
                    </a:lnTo>
                    <a:lnTo>
                      <a:pt x="26228" y="638"/>
                    </a:lnTo>
                    <a:lnTo>
                      <a:pt x="26121" y="999"/>
                    </a:lnTo>
                    <a:lnTo>
                      <a:pt x="26015" y="1434"/>
                    </a:lnTo>
                    <a:lnTo>
                      <a:pt x="25909" y="1943"/>
                    </a:lnTo>
                    <a:lnTo>
                      <a:pt x="25867" y="2230"/>
                    </a:lnTo>
                    <a:lnTo>
                      <a:pt x="25824" y="2538"/>
                    </a:lnTo>
                    <a:lnTo>
                      <a:pt x="25782" y="2856"/>
                    </a:lnTo>
                    <a:lnTo>
                      <a:pt x="25750" y="3196"/>
                    </a:lnTo>
                    <a:lnTo>
                      <a:pt x="25729" y="3557"/>
                    </a:lnTo>
                    <a:lnTo>
                      <a:pt x="25707" y="3928"/>
                    </a:lnTo>
                    <a:lnTo>
                      <a:pt x="25697" y="4321"/>
                    </a:lnTo>
                    <a:lnTo>
                      <a:pt x="25697" y="4735"/>
                    </a:lnTo>
                    <a:lnTo>
                      <a:pt x="25707" y="5170"/>
                    </a:lnTo>
                    <a:lnTo>
                      <a:pt x="25729" y="5616"/>
                    </a:lnTo>
                    <a:lnTo>
                      <a:pt x="25761" y="6083"/>
                    </a:lnTo>
                    <a:lnTo>
                      <a:pt x="25803" y="6560"/>
                    </a:lnTo>
                    <a:lnTo>
                      <a:pt x="25867" y="7059"/>
                    </a:lnTo>
                    <a:lnTo>
                      <a:pt x="25941" y="7579"/>
                    </a:lnTo>
                    <a:lnTo>
                      <a:pt x="26036" y="8110"/>
                    </a:lnTo>
                    <a:lnTo>
                      <a:pt x="26143" y="8662"/>
                    </a:lnTo>
                    <a:lnTo>
                      <a:pt x="26270" y="9235"/>
                    </a:lnTo>
                    <a:lnTo>
                      <a:pt x="26408" y="9819"/>
                    </a:lnTo>
                    <a:lnTo>
                      <a:pt x="26610" y="10562"/>
                    </a:lnTo>
                    <a:lnTo>
                      <a:pt x="26822" y="11273"/>
                    </a:lnTo>
                    <a:lnTo>
                      <a:pt x="27034" y="11952"/>
                    </a:lnTo>
                    <a:lnTo>
                      <a:pt x="27246" y="12600"/>
                    </a:lnTo>
                    <a:lnTo>
                      <a:pt x="27469" y="13205"/>
                    </a:lnTo>
                    <a:lnTo>
                      <a:pt x="27692" y="13778"/>
                    </a:lnTo>
                    <a:lnTo>
                      <a:pt x="27915" y="14330"/>
                    </a:lnTo>
                    <a:lnTo>
                      <a:pt x="28138" y="14839"/>
                    </a:lnTo>
                    <a:lnTo>
                      <a:pt x="28372" y="15327"/>
                    </a:lnTo>
                    <a:lnTo>
                      <a:pt x="28594" y="15784"/>
                    </a:lnTo>
                    <a:lnTo>
                      <a:pt x="28817" y="16208"/>
                    </a:lnTo>
                    <a:lnTo>
                      <a:pt x="29040" y="16601"/>
                    </a:lnTo>
                    <a:lnTo>
                      <a:pt x="29263" y="16973"/>
                    </a:lnTo>
                    <a:lnTo>
                      <a:pt x="29475" y="17323"/>
                    </a:lnTo>
                    <a:lnTo>
                      <a:pt x="29688" y="17641"/>
                    </a:lnTo>
                    <a:lnTo>
                      <a:pt x="29889" y="17938"/>
                    </a:lnTo>
                    <a:lnTo>
                      <a:pt x="30091" y="18214"/>
                    </a:lnTo>
                    <a:lnTo>
                      <a:pt x="30293" y="18458"/>
                    </a:lnTo>
                    <a:lnTo>
                      <a:pt x="30473" y="18681"/>
                    </a:lnTo>
                    <a:lnTo>
                      <a:pt x="30654" y="18894"/>
                    </a:lnTo>
                    <a:lnTo>
                      <a:pt x="30813" y="19074"/>
                    </a:lnTo>
                    <a:lnTo>
                      <a:pt x="30972" y="19233"/>
                    </a:lnTo>
                    <a:lnTo>
                      <a:pt x="31259" y="19509"/>
                    </a:lnTo>
                    <a:lnTo>
                      <a:pt x="31481" y="19711"/>
                    </a:lnTo>
                    <a:lnTo>
                      <a:pt x="31651" y="19838"/>
                    </a:lnTo>
                    <a:lnTo>
                      <a:pt x="31800" y="19944"/>
                    </a:lnTo>
                    <a:lnTo>
                      <a:pt x="31864" y="21558"/>
                    </a:lnTo>
                    <a:lnTo>
                      <a:pt x="31927" y="23107"/>
                    </a:lnTo>
                    <a:lnTo>
                      <a:pt x="32023" y="24604"/>
                    </a:lnTo>
                    <a:lnTo>
                      <a:pt x="32118" y="26047"/>
                    </a:lnTo>
                    <a:lnTo>
                      <a:pt x="32224" y="27448"/>
                    </a:lnTo>
                    <a:lnTo>
                      <a:pt x="32352" y="28818"/>
                    </a:lnTo>
                    <a:lnTo>
                      <a:pt x="32479" y="30166"/>
                    </a:lnTo>
                    <a:lnTo>
                      <a:pt x="32617" y="31503"/>
                    </a:lnTo>
                    <a:lnTo>
                      <a:pt x="32914" y="34167"/>
                    </a:lnTo>
                    <a:lnTo>
                      <a:pt x="33222" y="36884"/>
                    </a:lnTo>
                    <a:lnTo>
                      <a:pt x="33530" y="39718"/>
                    </a:lnTo>
                    <a:lnTo>
                      <a:pt x="33678" y="41193"/>
                    </a:lnTo>
                    <a:lnTo>
                      <a:pt x="33838" y="42732"/>
                    </a:lnTo>
                    <a:lnTo>
                      <a:pt x="30685" y="42605"/>
                    </a:lnTo>
                    <a:lnTo>
                      <a:pt x="27342" y="42456"/>
                    </a:lnTo>
                    <a:lnTo>
                      <a:pt x="23765" y="42287"/>
                    </a:lnTo>
                    <a:lnTo>
                      <a:pt x="21886" y="42181"/>
                    </a:lnTo>
                    <a:lnTo>
                      <a:pt x="19934" y="42074"/>
                    </a:lnTo>
                    <a:lnTo>
                      <a:pt x="17917" y="41958"/>
                    </a:lnTo>
                    <a:lnTo>
                      <a:pt x="15815" y="41820"/>
                    </a:lnTo>
                    <a:lnTo>
                      <a:pt x="13639" y="41671"/>
                    </a:lnTo>
                    <a:lnTo>
                      <a:pt x="11379" y="41501"/>
                    </a:lnTo>
                    <a:lnTo>
                      <a:pt x="9033" y="41321"/>
                    </a:lnTo>
                    <a:lnTo>
                      <a:pt x="6592" y="41130"/>
                    </a:lnTo>
                    <a:lnTo>
                      <a:pt x="4055" y="40907"/>
                    </a:lnTo>
                    <a:lnTo>
                      <a:pt x="1423" y="40673"/>
                    </a:lnTo>
                    <a:lnTo>
                      <a:pt x="1412" y="40864"/>
                    </a:lnTo>
                    <a:lnTo>
                      <a:pt x="1391" y="41055"/>
                    </a:lnTo>
                    <a:lnTo>
                      <a:pt x="1349" y="41438"/>
                    </a:lnTo>
                    <a:lnTo>
                      <a:pt x="1274" y="41809"/>
                    </a:lnTo>
                    <a:lnTo>
                      <a:pt x="1179" y="42181"/>
                    </a:lnTo>
                    <a:lnTo>
                      <a:pt x="1083" y="42563"/>
                    </a:lnTo>
                    <a:lnTo>
                      <a:pt x="966" y="42955"/>
                    </a:lnTo>
                    <a:lnTo>
                      <a:pt x="733" y="43783"/>
                    </a:lnTo>
                    <a:lnTo>
                      <a:pt x="606" y="44250"/>
                    </a:lnTo>
                    <a:lnTo>
                      <a:pt x="489" y="44738"/>
                    </a:lnTo>
                    <a:lnTo>
                      <a:pt x="372" y="45269"/>
                    </a:lnTo>
                    <a:lnTo>
                      <a:pt x="266" y="45853"/>
                    </a:lnTo>
                    <a:lnTo>
                      <a:pt x="170" y="46479"/>
                    </a:lnTo>
                    <a:lnTo>
                      <a:pt x="96" y="47169"/>
                    </a:lnTo>
                    <a:lnTo>
                      <a:pt x="64" y="47530"/>
                    </a:lnTo>
                    <a:lnTo>
                      <a:pt x="43" y="47912"/>
                    </a:lnTo>
                    <a:lnTo>
                      <a:pt x="22" y="48315"/>
                    </a:lnTo>
                    <a:lnTo>
                      <a:pt x="1" y="48740"/>
                    </a:lnTo>
                    <a:lnTo>
                      <a:pt x="765" y="48867"/>
                    </a:lnTo>
                    <a:lnTo>
                      <a:pt x="1635" y="49026"/>
                    </a:lnTo>
                    <a:lnTo>
                      <a:pt x="2612" y="49218"/>
                    </a:lnTo>
                    <a:lnTo>
                      <a:pt x="3684" y="49430"/>
                    </a:lnTo>
                    <a:lnTo>
                      <a:pt x="6093" y="49929"/>
                    </a:lnTo>
                    <a:lnTo>
                      <a:pt x="8810" y="50491"/>
                    </a:lnTo>
                    <a:lnTo>
                      <a:pt x="11771" y="51096"/>
                    </a:lnTo>
                    <a:lnTo>
                      <a:pt x="13321" y="51415"/>
                    </a:lnTo>
                    <a:lnTo>
                      <a:pt x="14903" y="51722"/>
                    </a:lnTo>
                    <a:lnTo>
                      <a:pt x="16526" y="52030"/>
                    </a:lnTo>
                    <a:lnTo>
                      <a:pt x="18172" y="52338"/>
                    </a:lnTo>
                    <a:lnTo>
                      <a:pt x="19838" y="52635"/>
                    </a:lnTo>
                    <a:lnTo>
                      <a:pt x="21504" y="52922"/>
                    </a:lnTo>
                    <a:lnTo>
                      <a:pt x="23181" y="53187"/>
                    </a:lnTo>
                    <a:lnTo>
                      <a:pt x="24848" y="53431"/>
                    </a:lnTo>
                    <a:lnTo>
                      <a:pt x="26493" y="53665"/>
                    </a:lnTo>
                    <a:lnTo>
                      <a:pt x="28127" y="53866"/>
                    </a:lnTo>
                    <a:lnTo>
                      <a:pt x="28934" y="53962"/>
                    </a:lnTo>
                    <a:lnTo>
                      <a:pt x="29741" y="54047"/>
                    </a:lnTo>
                    <a:lnTo>
                      <a:pt x="30526" y="54121"/>
                    </a:lnTo>
                    <a:lnTo>
                      <a:pt x="31312" y="54195"/>
                    </a:lnTo>
                    <a:lnTo>
                      <a:pt x="32076" y="54248"/>
                    </a:lnTo>
                    <a:lnTo>
                      <a:pt x="32840" y="54302"/>
                    </a:lnTo>
                    <a:lnTo>
                      <a:pt x="33583" y="54344"/>
                    </a:lnTo>
                    <a:lnTo>
                      <a:pt x="34315" y="54376"/>
                    </a:lnTo>
                    <a:lnTo>
                      <a:pt x="35037" y="54397"/>
                    </a:lnTo>
                    <a:lnTo>
                      <a:pt x="35738" y="54408"/>
                    </a:lnTo>
                    <a:lnTo>
                      <a:pt x="36427" y="54408"/>
                    </a:lnTo>
                    <a:lnTo>
                      <a:pt x="37096" y="54397"/>
                    </a:lnTo>
                    <a:lnTo>
                      <a:pt x="37744" y="54376"/>
                    </a:lnTo>
                    <a:lnTo>
                      <a:pt x="38380" y="54344"/>
                    </a:lnTo>
                    <a:lnTo>
                      <a:pt x="38996" y="54291"/>
                    </a:lnTo>
                    <a:lnTo>
                      <a:pt x="39590" y="54238"/>
                    </a:lnTo>
                    <a:lnTo>
                      <a:pt x="40164" y="54164"/>
                    </a:lnTo>
                    <a:lnTo>
                      <a:pt x="40716" y="54079"/>
                    </a:lnTo>
                    <a:lnTo>
                      <a:pt x="41236" y="53973"/>
                    </a:lnTo>
                    <a:lnTo>
                      <a:pt x="41734" y="53856"/>
                    </a:lnTo>
                    <a:lnTo>
                      <a:pt x="42212" y="53728"/>
                    </a:lnTo>
                    <a:lnTo>
                      <a:pt x="42668" y="53580"/>
                    </a:lnTo>
                    <a:lnTo>
                      <a:pt x="43082" y="53421"/>
                    </a:lnTo>
                    <a:lnTo>
                      <a:pt x="43284" y="53336"/>
                    </a:lnTo>
                    <a:lnTo>
                      <a:pt x="43486" y="53240"/>
                    </a:lnTo>
                    <a:lnTo>
                      <a:pt x="43624" y="53166"/>
                    </a:lnTo>
                    <a:lnTo>
                      <a:pt x="43772" y="53070"/>
                    </a:lnTo>
                    <a:lnTo>
                      <a:pt x="43910" y="52975"/>
                    </a:lnTo>
                    <a:lnTo>
                      <a:pt x="44038" y="52858"/>
                    </a:lnTo>
                    <a:lnTo>
                      <a:pt x="44165" y="52741"/>
                    </a:lnTo>
                    <a:lnTo>
                      <a:pt x="44292" y="52603"/>
                    </a:lnTo>
                    <a:lnTo>
                      <a:pt x="44409" y="52465"/>
                    </a:lnTo>
                    <a:lnTo>
                      <a:pt x="44526" y="52317"/>
                    </a:lnTo>
                    <a:lnTo>
                      <a:pt x="44632" y="52147"/>
                    </a:lnTo>
                    <a:lnTo>
                      <a:pt x="44738" y="51977"/>
                    </a:lnTo>
                    <a:lnTo>
                      <a:pt x="44834" y="51797"/>
                    </a:lnTo>
                    <a:lnTo>
                      <a:pt x="44929" y="51606"/>
                    </a:lnTo>
                    <a:lnTo>
                      <a:pt x="45025" y="51404"/>
                    </a:lnTo>
                    <a:lnTo>
                      <a:pt x="45110" y="51192"/>
                    </a:lnTo>
                    <a:lnTo>
                      <a:pt x="45195" y="50969"/>
                    </a:lnTo>
                    <a:lnTo>
                      <a:pt x="45279" y="50746"/>
                    </a:lnTo>
                    <a:lnTo>
                      <a:pt x="45428" y="50258"/>
                    </a:lnTo>
                    <a:lnTo>
                      <a:pt x="45555" y="49748"/>
                    </a:lnTo>
                    <a:lnTo>
                      <a:pt x="45672" y="49207"/>
                    </a:lnTo>
                    <a:lnTo>
                      <a:pt x="45778" y="48623"/>
                    </a:lnTo>
                    <a:lnTo>
                      <a:pt x="45863" y="48029"/>
                    </a:lnTo>
                    <a:lnTo>
                      <a:pt x="45938" y="47392"/>
                    </a:lnTo>
                    <a:lnTo>
                      <a:pt x="45991" y="46734"/>
                    </a:lnTo>
                    <a:lnTo>
                      <a:pt x="46044" y="46055"/>
                    </a:lnTo>
                    <a:lnTo>
                      <a:pt x="46076" y="45354"/>
                    </a:lnTo>
                    <a:lnTo>
                      <a:pt x="46097" y="44632"/>
                    </a:lnTo>
                    <a:lnTo>
                      <a:pt x="46107" y="43889"/>
                    </a:lnTo>
                    <a:lnTo>
                      <a:pt x="46107" y="43125"/>
                    </a:lnTo>
                    <a:lnTo>
                      <a:pt x="46097" y="42340"/>
                    </a:lnTo>
                    <a:lnTo>
                      <a:pt x="46076" y="41544"/>
                    </a:lnTo>
                    <a:lnTo>
                      <a:pt x="46044" y="40737"/>
                    </a:lnTo>
                    <a:lnTo>
                      <a:pt x="46001" y="39909"/>
                    </a:lnTo>
                    <a:lnTo>
                      <a:pt x="45948" y="39081"/>
                    </a:lnTo>
                    <a:lnTo>
                      <a:pt x="45895" y="38232"/>
                    </a:lnTo>
                    <a:lnTo>
                      <a:pt x="45821" y="37383"/>
                    </a:lnTo>
                    <a:lnTo>
                      <a:pt x="45746" y="36523"/>
                    </a:lnTo>
                    <a:lnTo>
                      <a:pt x="45577" y="34783"/>
                    </a:lnTo>
                    <a:lnTo>
                      <a:pt x="45386" y="33031"/>
                    </a:lnTo>
                    <a:lnTo>
                      <a:pt x="45173" y="31280"/>
                    </a:lnTo>
                    <a:lnTo>
                      <a:pt x="44940" y="29539"/>
                    </a:lnTo>
                    <a:lnTo>
                      <a:pt x="44685" y="27820"/>
                    </a:lnTo>
                    <a:lnTo>
                      <a:pt x="44430" y="26143"/>
                    </a:lnTo>
                    <a:lnTo>
                      <a:pt x="44165" y="24498"/>
                    </a:lnTo>
                    <a:lnTo>
                      <a:pt x="43900" y="22916"/>
                    </a:lnTo>
                    <a:lnTo>
                      <a:pt x="43624" y="21399"/>
                    </a:lnTo>
                    <a:lnTo>
                      <a:pt x="43358" y="19955"/>
                    </a:lnTo>
                    <a:lnTo>
                      <a:pt x="43104" y="18607"/>
                    </a:lnTo>
                    <a:lnTo>
                      <a:pt x="42849" y="17365"/>
                    </a:lnTo>
                    <a:lnTo>
                      <a:pt x="42626" y="16230"/>
                    </a:lnTo>
                    <a:lnTo>
                      <a:pt x="42403" y="15211"/>
                    </a:lnTo>
                    <a:lnTo>
                      <a:pt x="42212" y="14330"/>
                    </a:lnTo>
                    <a:lnTo>
                      <a:pt x="42042" y="13608"/>
                    </a:lnTo>
                    <a:lnTo>
                      <a:pt x="41904" y="13035"/>
                    </a:lnTo>
                    <a:lnTo>
                      <a:pt x="41798" y="12621"/>
                    </a:lnTo>
                    <a:lnTo>
                      <a:pt x="41596" y="11942"/>
                    </a:lnTo>
                    <a:lnTo>
                      <a:pt x="41374" y="11273"/>
                    </a:lnTo>
                    <a:lnTo>
                      <a:pt x="41119" y="10625"/>
                    </a:lnTo>
                    <a:lnTo>
                      <a:pt x="40853" y="9978"/>
                    </a:lnTo>
                    <a:lnTo>
                      <a:pt x="40567" y="9362"/>
                    </a:lnTo>
                    <a:lnTo>
                      <a:pt x="40259" y="8747"/>
                    </a:lnTo>
                    <a:lnTo>
                      <a:pt x="39930" y="8163"/>
                    </a:lnTo>
                    <a:lnTo>
                      <a:pt x="39580" y="7590"/>
                    </a:lnTo>
                    <a:lnTo>
                      <a:pt x="39219" y="7027"/>
                    </a:lnTo>
                    <a:lnTo>
                      <a:pt x="38837" y="6486"/>
                    </a:lnTo>
                    <a:lnTo>
                      <a:pt x="38434" y="5966"/>
                    </a:lnTo>
                    <a:lnTo>
                      <a:pt x="38221" y="5711"/>
                    </a:lnTo>
                    <a:lnTo>
                      <a:pt x="38009" y="5467"/>
                    </a:lnTo>
                    <a:lnTo>
                      <a:pt x="37797" y="5223"/>
                    </a:lnTo>
                    <a:lnTo>
                      <a:pt x="37574" y="4979"/>
                    </a:lnTo>
                    <a:lnTo>
                      <a:pt x="37351" y="4745"/>
                    </a:lnTo>
                    <a:lnTo>
                      <a:pt x="37117" y="4522"/>
                    </a:lnTo>
                    <a:lnTo>
                      <a:pt x="36884" y="4289"/>
                    </a:lnTo>
                    <a:lnTo>
                      <a:pt x="36650" y="4077"/>
                    </a:lnTo>
                    <a:lnTo>
                      <a:pt x="36406" y="3864"/>
                    </a:lnTo>
                    <a:lnTo>
                      <a:pt x="36162" y="3652"/>
                    </a:lnTo>
                    <a:lnTo>
                      <a:pt x="35918" y="3450"/>
                    </a:lnTo>
                    <a:lnTo>
                      <a:pt x="35663" y="3249"/>
                    </a:lnTo>
                    <a:lnTo>
                      <a:pt x="35409" y="3058"/>
                    </a:lnTo>
                    <a:lnTo>
                      <a:pt x="35143" y="2867"/>
                    </a:lnTo>
                    <a:lnTo>
                      <a:pt x="34878" y="2686"/>
                    </a:lnTo>
                    <a:lnTo>
                      <a:pt x="34613" y="2506"/>
                    </a:lnTo>
                    <a:lnTo>
                      <a:pt x="34337" y="2336"/>
                    </a:lnTo>
                    <a:lnTo>
                      <a:pt x="34061" y="2166"/>
                    </a:lnTo>
                    <a:lnTo>
                      <a:pt x="33785" y="2007"/>
                    </a:lnTo>
                    <a:lnTo>
                      <a:pt x="33498" y="1848"/>
                    </a:lnTo>
                    <a:lnTo>
                      <a:pt x="33211" y="1699"/>
                    </a:lnTo>
                    <a:lnTo>
                      <a:pt x="32925" y="1561"/>
                    </a:lnTo>
                    <a:lnTo>
                      <a:pt x="32628" y="1423"/>
                    </a:lnTo>
                    <a:lnTo>
                      <a:pt x="32331" y="1296"/>
                    </a:lnTo>
                    <a:lnTo>
                      <a:pt x="32033" y="1168"/>
                    </a:lnTo>
                    <a:lnTo>
                      <a:pt x="31726" y="1041"/>
                    </a:lnTo>
                    <a:lnTo>
                      <a:pt x="31428" y="935"/>
                    </a:lnTo>
                    <a:lnTo>
                      <a:pt x="31110" y="829"/>
                    </a:lnTo>
                    <a:lnTo>
                      <a:pt x="30802" y="723"/>
                    </a:lnTo>
                    <a:lnTo>
                      <a:pt x="30484" y="627"/>
                    </a:lnTo>
                    <a:lnTo>
                      <a:pt x="30165" y="542"/>
                    </a:lnTo>
                    <a:lnTo>
                      <a:pt x="29847" y="457"/>
                    </a:lnTo>
                    <a:lnTo>
                      <a:pt x="29518" y="383"/>
                    </a:lnTo>
                    <a:lnTo>
                      <a:pt x="29189" y="309"/>
                    </a:lnTo>
                    <a:lnTo>
                      <a:pt x="28860" y="245"/>
                    </a:lnTo>
                    <a:lnTo>
                      <a:pt x="28520" y="192"/>
                    </a:lnTo>
                    <a:lnTo>
                      <a:pt x="28191" y="139"/>
                    </a:lnTo>
                    <a:lnTo>
                      <a:pt x="27851" y="96"/>
                    </a:lnTo>
                    <a:lnTo>
                      <a:pt x="27501" y="65"/>
                    </a:lnTo>
                    <a:lnTo>
                      <a:pt x="27162" y="33"/>
                    </a:lnTo>
                    <a:lnTo>
                      <a:pt x="26811" y="12"/>
                    </a:lnTo>
                    <a:lnTo>
                      <a:pt x="26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7" name="Google Shape;417;p2"/>
            <p:cNvCxnSpPr/>
            <p:nvPr/>
          </p:nvCxnSpPr>
          <p:spPr>
            <a:xfrm>
              <a:off x="485025" y="4669750"/>
              <a:ext cx="8222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8" name="Google Shape;418;p2"/>
            <p:cNvGrpSpPr/>
            <p:nvPr/>
          </p:nvGrpSpPr>
          <p:grpSpPr>
            <a:xfrm>
              <a:off x="5998667" y="2814432"/>
              <a:ext cx="2156679" cy="1950938"/>
              <a:chOff x="3918275" y="2211950"/>
              <a:chExt cx="2773150" cy="2508600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extrusionOk="0">
                    <a:moveTo>
                      <a:pt x="15677" y="0"/>
                    </a:move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fill="none" extrusionOk="0">
                    <a:moveTo>
                      <a:pt x="3206" y="37552"/>
                    </a:move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lnTo>
                      <a:pt x="15677" y="0"/>
                    </a:ln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extrusionOk="0">
                    <a:moveTo>
                      <a:pt x="1200" y="0"/>
                    </a:move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E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fill="none" extrusionOk="0">
                    <a:moveTo>
                      <a:pt x="1200" y="0"/>
                    </a:moveTo>
                    <a:lnTo>
                      <a:pt x="1200" y="0"/>
                    </a:ln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5012825" y="4100425"/>
                <a:ext cx="550" cy="3760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04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583"/>
                    </a:lnTo>
                    <a:lnTo>
                      <a:pt x="11" y="10508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5040"/>
                    </a:lnTo>
                    <a:lnTo>
                      <a:pt x="11" y="15040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0508"/>
                    </a:lnTo>
                    <a:lnTo>
                      <a:pt x="0" y="558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4266125" y="3495950"/>
                <a:ext cx="43275" cy="59892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39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8" y="733"/>
                    </a:lnTo>
                    <a:lnTo>
                      <a:pt x="234" y="1518"/>
                    </a:lnTo>
                    <a:lnTo>
                      <a:pt x="340" y="2336"/>
                    </a:lnTo>
                    <a:lnTo>
                      <a:pt x="447" y="3195"/>
                    </a:lnTo>
                    <a:lnTo>
                      <a:pt x="542" y="4098"/>
                    </a:lnTo>
                    <a:lnTo>
                      <a:pt x="638" y="5021"/>
                    </a:lnTo>
                    <a:lnTo>
                      <a:pt x="807" y="6931"/>
                    </a:lnTo>
                    <a:lnTo>
                      <a:pt x="967" y="8906"/>
                    </a:lnTo>
                    <a:lnTo>
                      <a:pt x="1115" y="10901"/>
                    </a:lnTo>
                    <a:lnTo>
                      <a:pt x="1243" y="12886"/>
                    </a:lnTo>
                    <a:lnTo>
                      <a:pt x="1349" y="14818"/>
                    </a:lnTo>
                    <a:lnTo>
                      <a:pt x="1444" y="16654"/>
                    </a:lnTo>
                    <a:lnTo>
                      <a:pt x="1529" y="18373"/>
                    </a:lnTo>
                    <a:lnTo>
                      <a:pt x="1646" y="21281"/>
                    </a:lnTo>
                    <a:lnTo>
                      <a:pt x="1710" y="23234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10" y="23234"/>
                    </a:lnTo>
                    <a:lnTo>
                      <a:pt x="1646" y="21281"/>
                    </a:lnTo>
                    <a:lnTo>
                      <a:pt x="1529" y="18373"/>
                    </a:lnTo>
                    <a:lnTo>
                      <a:pt x="1444" y="16654"/>
                    </a:lnTo>
                    <a:lnTo>
                      <a:pt x="1349" y="14818"/>
                    </a:lnTo>
                    <a:lnTo>
                      <a:pt x="1243" y="12886"/>
                    </a:lnTo>
                    <a:lnTo>
                      <a:pt x="1115" y="10901"/>
                    </a:lnTo>
                    <a:lnTo>
                      <a:pt x="967" y="8906"/>
                    </a:lnTo>
                    <a:lnTo>
                      <a:pt x="807" y="6931"/>
                    </a:lnTo>
                    <a:lnTo>
                      <a:pt x="638" y="5021"/>
                    </a:lnTo>
                    <a:lnTo>
                      <a:pt x="542" y="4098"/>
                    </a:lnTo>
                    <a:lnTo>
                      <a:pt x="447" y="3195"/>
                    </a:lnTo>
                    <a:lnTo>
                      <a:pt x="340" y="2336"/>
                    </a:lnTo>
                    <a:lnTo>
                      <a:pt x="234" y="1518"/>
                    </a:lnTo>
                    <a:lnTo>
                      <a:pt x="118" y="73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4266125" y="3396175"/>
                <a:ext cx="5310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981" fill="none" extrusionOk="0">
                    <a:moveTo>
                      <a:pt x="2124" y="1"/>
                    </a:moveTo>
                    <a:lnTo>
                      <a:pt x="2124" y="1"/>
                    </a:lnTo>
                    <a:lnTo>
                      <a:pt x="1646" y="818"/>
                    </a:lnTo>
                    <a:lnTo>
                      <a:pt x="1221" y="1572"/>
                    </a:lnTo>
                    <a:lnTo>
                      <a:pt x="850" y="2240"/>
                    </a:lnTo>
                    <a:lnTo>
                      <a:pt x="553" y="2835"/>
                    </a:lnTo>
                    <a:lnTo>
                      <a:pt x="309" y="3312"/>
                    </a:lnTo>
                    <a:lnTo>
                      <a:pt x="139" y="3673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39" y="3673"/>
                    </a:lnTo>
                    <a:lnTo>
                      <a:pt x="309" y="3312"/>
                    </a:lnTo>
                    <a:lnTo>
                      <a:pt x="553" y="2835"/>
                    </a:lnTo>
                    <a:lnTo>
                      <a:pt x="850" y="2240"/>
                    </a:lnTo>
                    <a:lnTo>
                      <a:pt x="1221" y="1572"/>
                    </a:lnTo>
                    <a:lnTo>
                      <a:pt x="1646" y="818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extrusionOk="0">
                    <a:moveTo>
                      <a:pt x="3599" y="1"/>
                    </a:move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D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fill="none" extrusionOk="0">
                    <a:moveTo>
                      <a:pt x="3599" y="1"/>
                    </a:moveTo>
                    <a:lnTo>
                      <a:pt x="3599" y="1"/>
                    </a:lnTo>
                    <a:lnTo>
                      <a:pt x="3599" y="1"/>
                    </a:ln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2173" y="34231"/>
                    </a:lnTo>
                    <a:lnTo>
                      <a:pt x="22173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extrusionOk="0">
                    <a:moveTo>
                      <a:pt x="21939" y="0"/>
                    </a:move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fill="none" extrusionOk="0">
                    <a:moveTo>
                      <a:pt x="25410" y="17195"/>
                    </a:move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lnTo>
                      <a:pt x="21939" y="0"/>
                    </a:ln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extrusionOk="0">
                    <a:moveTo>
                      <a:pt x="2155" y="1"/>
                    </a:move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fill="none" extrusionOk="0">
                    <a:moveTo>
                      <a:pt x="12217" y="14085"/>
                    </a:move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lnTo>
                      <a:pt x="2155" y="1"/>
                    </a:ln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extrusionOk="0">
                    <a:moveTo>
                      <a:pt x="627" y="0"/>
                    </a:move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FB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fill="none" extrusionOk="0">
                    <a:moveTo>
                      <a:pt x="627" y="0"/>
                    </a:moveTo>
                    <a:lnTo>
                      <a:pt x="627" y="0"/>
                    </a:ln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48" y="11"/>
                    </a:lnTo>
                    <a:lnTo>
                      <a:pt x="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extrusionOk="0">
                    <a:moveTo>
                      <a:pt x="32" y="0"/>
                    </a:moveTo>
                    <a:lnTo>
                      <a:pt x="0" y="191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A27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fill="none" extrusionOk="0">
                    <a:moveTo>
                      <a:pt x="32" y="0"/>
                    </a:moveTo>
                    <a:lnTo>
                      <a:pt x="32" y="0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extrusionOk="0">
                    <a:moveTo>
                      <a:pt x="658" y="0"/>
                    </a:move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fill="none" extrusionOk="0">
                    <a:moveTo>
                      <a:pt x="658" y="0"/>
                    </a:moveTo>
                    <a:lnTo>
                      <a:pt x="658" y="0"/>
                    </a:lnTo>
                    <a:lnTo>
                      <a:pt x="626" y="149"/>
                    </a:ln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extrusionOk="0">
                    <a:moveTo>
                      <a:pt x="20698" y="0"/>
                    </a:moveTo>
                    <a:lnTo>
                      <a:pt x="361" y="446"/>
                    </a:ln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fill="none" extrusionOk="0">
                    <a:moveTo>
                      <a:pt x="1" y="14255"/>
                    </a:move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lnTo>
                      <a:pt x="361" y="446"/>
                    </a:lnTo>
                    <a:lnTo>
                      <a:pt x="1" y="142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4729425" y="2435625"/>
                <a:ext cx="1794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6741" extrusionOk="0">
                    <a:moveTo>
                      <a:pt x="4363" y="1"/>
                    </a:moveTo>
                    <a:lnTo>
                      <a:pt x="4045" y="11"/>
                    </a:lnTo>
                    <a:lnTo>
                      <a:pt x="3811" y="32"/>
                    </a:lnTo>
                    <a:lnTo>
                      <a:pt x="3567" y="75"/>
                    </a:lnTo>
                    <a:lnTo>
                      <a:pt x="3333" y="128"/>
                    </a:lnTo>
                    <a:lnTo>
                      <a:pt x="3089" y="192"/>
                    </a:lnTo>
                    <a:lnTo>
                      <a:pt x="2866" y="266"/>
                    </a:lnTo>
                    <a:lnTo>
                      <a:pt x="2633" y="361"/>
                    </a:lnTo>
                    <a:lnTo>
                      <a:pt x="2410" y="457"/>
                    </a:lnTo>
                    <a:lnTo>
                      <a:pt x="2198" y="574"/>
                    </a:lnTo>
                    <a:lnTo>
                      <a:pt x="1985" y="701"/>
                    </a:lnTo>
                    <a:lnTo>
                      <a:pt x="1784" y="839"/>
                    </a:lnTo>
                    <a:lnTo>
                      <a:pt x="1593" y="988"/>
                    </a:lnTo>
                    <a:lnTo>
                      <a:pt x="1412" y="1136"/>
                    </a:lnTo>
                    <a:lnTo>
                      <a:pt x="1232" y="1306"/>
                    </a:lnTo>
                    <a:lnTo>
                      <a:pt x="1062" y="1486"/>
                    </a:lnTo>
                    <a:lnTo>
                      <a:pt x="913" y="1667"/>
                    </a:lnTo>
                    <a:lnTo>
                      <a:pt x="765" y="1869"/>
                    </a:lnTo>
                    <a:lnTo>
                      <a:pt x="627" y="2070"/>
                    </a:lnTo>
                    <a:lnTo>
                      <a:pt x="510" y="2282"/>
                    </a:lnTo>
                    <a:lnTo>
                      <a:pt x="404" y="2505"/>
                    </a:lnTo>
                    <a:lnTo>
                      <a:pt x="308" y="2728"/>
                    </a:lnTo>
                    <a:lnTo>
                      <a:pt x="224" y="2951"/>
                    </a:lnTo>
                    <a:lnTo>
                      <a:pt x="149" y="3185"/>
                    </a:lnTo>
                    <a:lnTo>
                      <a:pt x="96" y="3429"/>
                    </a:lnTo>
                    <a:lnTo>
                      <a:pt x="54" y="3662"/>
                    </a:lnTo>
                    <a:lnTo>
                      <a:pt x="22" y="3906"/>
                    </a:lnTo>
                    <a:lnTo>
                      <a:pt x="1" y="4151"/>
                    </a:lnTo>
                    <a:lnTo>
                      <a:pt x="1" y="4395"/>
                    </a:lnTo>
                    <a:lnTo>
                      <a:pt x="11" y="4639"/>
                    </a:lnTo>
                    <a:lnTo>
                      <a:pt x="32" y="4883"/>
                    </a:lnTo>
                    <a:lnTo>
                      <a:pt x="75" y="5116"/>
                    </a:lnTo>
                    <a:lnTo>
                      <a:pt x="128" y="5361"/>
                    </a:lnTo>
                    <a:lnTo>
                      <a:pt x="192" y="5594"/>
                    </a:lnTo>
                    <a:lnTo>
                      <a:pt x="266" y="5774"/>
                    </a:lnTo>
                    <a:lnTo>
                      <a:pt x="340" y="5955"/>
                    </a:lnTo>
                    <a:lnTo>
                      <a:pt x="436" y="6125"/>
                    </a:lnTo>
                    <a:lnTo>
                      <a:pt x="553" y="6284"/>
                    </a:lnTo>
                    <a:lnTo>
                      <a:pt x="616" y="6358"/>
                    </a:lnTo>
                    <a:lnTo>
                      <a:pt x="680" y="6433"/>
                    </a:lnTo>
                    <a:lnTo>
                      <a:pt x="754" y="6496"/>
                    </a:lnTo>
                    <a:lnTo>
                      <a:pt x="829" y="6549"/>
                    </a:lnTo>
                    <a:lnTo>
                      <a:pt x="903" y="6602"/>
                    </a:lnTo>
                    <a:lnTo>
                      <a:pt x="988" y="6645"/>
                    </a:lnTo>
                    <a:lnTo>
                      <a:pt x="1073" y="6677"/>
                    </a:lnTo>
                    <a:lnTo>
                      <a:pt x="1168" y="6708"/>
                    </a:lnTo>
                    <a:lnTo>
                      <a:pt x="1285" y="6730"/>
                    </a:lnTo>
                    <a:lnTo>
                      <a:pt x="1402" y="6740"/>
                    </a:lnTo>
                    <a:lnTo>
                      <a:pt x="1518" y="6730"/>
                    </a:lnTo>
                    <a:lnTo>
                      <a:pt x="1635" y="6708"/>
                    </a:lnTo>
                    <a:lnTo>
                      <a:pt x="1763" y="6687"/>
                    </a:lnTo>
                    <a:lnTo>
                      <a:pt x="1879" y="6655"/>
                    </a:lnTo>
                    <a:lnTo>
                      <a:pt x="1985" y="6613"/>
                    </a:lnTo>
                    <a:lnTo>
                      <a:pt x="2102" y="6560"/>
                    </a:lnTo>
                    <a:lnTo>
                      <a:pt x="2187" y="6517"/>
                    </a:lnTo>
                    <a:lnTo>
                      <a:pt x="2272" y="6464"/>
                    </a:lnTo>
                    <a:lnTo>
                      <a:pt x="2463" y="6337"/>
                    </a:lnTo>
                    <a:lnTo>
                      <a:pt x="2654" y="6178"/>
                    </a:lnTo>
                    <a:lnTo>
                      <a:pt x="2845" y="6008"/>
                    </a:lnTo>
                    <a:lnTo>
                      <a:pt x="3227" y="5658"/>
                    </a:lnTo>
                    <a:lnTo>
                      <a:pt x="3546" y="5350"/>
                    </a:lnTo>
                    <a:lnTo>
                      <a:pt x="3471" y="5445"/>
                    </a:lnTo>
                    <a:lnTo>
                      <a:pt x="3397" y="5552"/>
                    </a:lnTo>
                    <a:lnTo>
                      <a:pt x="3344" y="5668"/>
                    </a:lnTo>
                    <a:lnTo>
                      <a:pt x="3323" y="5796"/>
                    </a:lnTo>
                    <a:lnTo>
                      <a:pt x="3312" y="5859"/>
                    </a:lnTo>
                    <a:lnTo>
                      <a:pt x="3312" y="5923"/>
                    </a:lnTo>
                    <a:lnTo>
                      <a:pt x="3323" y="5987"/>
                    </a:lnTo>
                    <a:lnTo>
                      <a:pt x="3344" y="6050"/>
                    </a:lnTo>
                    <a:lnTo>
                      <a:pt x="3365" y="6103"/>
                    </a:lnTo>
                    <a:lnTo>
                      <a:pt x="3408" y="6157"/>
                    </a:lnTo>
                    <a:lnTo>
                      <a:pt x="3450" y="6210"/>
                    </a:lnTo>
                    <a:lnTo>
                      <a:pt x="3514" y="6252"/>
                    </a:lnTo>
                    <a:lnTo>
                      <a:pt x="3556" y="6284"/>
                    </a:lnTo>
                    <a:lnTo>
                      <a:pt x="3599" y="6295"/>
                    </a:lnTo>
                    <a:lnTo>
                      <a:pt x="3705" y="6326"/>
                    </a:lnTo>
                    <a:lnTo>
                      <a:pt x="3938" y="6326"/>
                    </a:lnTo>
                    <a:lnTo>
                      <a:pt x="4066" y="6305"/>
                    </a:lnTo>
                    <a:lnTo>
                      <a:pt x="4183" y="6284"/>
                    </a:lnTo>
                    <a:lnTo>
                      <a:pt x="4289" y="6252"/>
                    </a:lnTo>
                    <a:lnTo>
                      <a:pt x="4384" y="6220"/>
                    </a:lnTo>
                    <a:lnTo>
                      <a:pt x="4480" y="6178"/>
                    </a:lnTo>
                    <a:lnTo>
                      <a:pt x="4565" y="6125"/>
                    </a:lnTo>
                    <a:lnTo>
                      <a:pt x="4777" y="5997"/>
                    </a:lnTo>
                    <a:lnTo>
                      <a:pt x="5000" y="5817"/>
                    </a:lnTo>
                    <a:lnTo>
                      <a:pt x="5233" y="5615"/>
                    </a:lnTo>
                    <a:lnTo>
                      <a:pt x="5477" y="5382"/>
                    </a:lnTo>
                    <a:lnTo>
                      <a:pt x="5722" y="5116"/>
                    </a:lnTo>
                    <a:lnTo>
                      <a:pt x="5966" y="4840"/>
                    </a:lnTo>
                    <a:lnTo>
                      <a:pt x="6199" y="4554"/>
                    </a:lnTo>
                    <a:lnTo>
                      <a:pt x="6411" y="4257"/>
                    </a:lnTo>
                    <a:lnTo>
                      <a:pt x="6624" y="3949"/>
                    </a:lnTo>
                    <a:lnTo>
                      <a:pt x="6794" y="3652"/>
                    </a:lnTo>
                    <a:lnTo>
                      <a:pt x="6942" y="3354"/>
                    </a:lnTo>
                    <a:lnTo>
                      <a:pt x="7006" y="3217"/>
                    </a:lnTo>
                    <a:lnTo>
                      <a:pt x="7059" y="3079"/>
                    </a:lnTo>
                    <a:lnTo>
                      <a:pt x="7112" y="2941"/>
                    </a:lnTo>
                    <a:lnTo>
                      <a:pt x="7144" y="2813"/>
                    </a:lnTo>
                    <a:lnTo>
                      <a:pt x="7165" y="2686"/>
                    </a:lnTo>
                    <a:lnTo>
                      <a:pt x="7176" y="2569"/>
                    </a:lnTo>
                    <a:lnTo>
                      <a:pt x="7176" y="2452"/>
                    </a:lnTo>
                    <a:lnTo>
                      <a:pt x="7165" y="2346"/>
                    </a:lnTo>
                    <a:lnTo>
                      <a:pt x="7133" y="2219"/>
                    </a:lnTo>
                    <a:lnTo>
                      <a:pt x="7101" y="2091"/>
                    </a:lnTo>
                    <a:lnTo>
                      <a:pt x="7006" y="1847"/>
                    </a:lnTo>
                    <a:lnTo>
                      <a:pt x="6900" y="1614"/>
                    </a:lnTo>
                    <a:lnTo>
                      <a:pt x="6772" y="1391"/>
                    </a:lnTo>
                    <a:lnTo>
                      <a:pt x="6624" y="1179"/>
                    </a:lnTo>
                    <a:lnTo>
                      <a:pt x="6454" y="966"/>
                    </a:lnTo>
                    <a:lnTo>
                      <a:pt x="6273" y="786"/>
                    </a:lnTo>
                    <a:lnTo>
                      <a:pt x="6082" y="606"/>
                    </a:lnTo>
                    <a:lnTo>
                      <a:pt x="5891" y="468"/>
                    </a:lnTo>
                    <a:lnTo>
                      <a:pt x="5690" y="340"/>
                    </a:lnTo>
                    <a:lnTo>
                      <a:pt x="5488" y="234"/>
                    </a:lnTo>
                    <a:lnTo>
                      <a:pt x="5276" y="138"/>
                    </a:lnTo>
                    <a:lnTo>
                      <a:pt x="5127" y="96"/>
                    </a:lnTo>
                    <a:lnTo>
                      <a:pt x="4979" y="54"/>
                    </a:lnTo>
                    <a:lnTo>
                      <a:pt x="4819" y="32"/>
                    </a:lnTo>
                    <a:lnTo>
                      <a:pt x="4671" y="11"/>
                    </a:lnTo>
                    <a:lnTo>
                      <a:pt x="4512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4883325" y="2415725"/>
                <a:ext cx="3569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7569" extrusionOk="0">
                    <a:moveTo>
                      <a:pt x="3864" y="0"/>
                    </a:moveTo>
                    <a:lnTo>
                      <a:pt x="3641" y="22"/>
                    </a:lnTo>
                    <a:lnTo>
                      <a:pt x="3408" y="32"/>
                    </a:lnTo>
                    <a:lnTo>
                      <a:pt x="3185" y="64"/>
                    </a:lnTo>
                    <a:lnTo>
                      <a:pt x="2973" y="96"/>
                    </a:lnTo>
                    <a:lnTo>
                      <a:pt x="2750" y="138"/>
                    </a:lnTo>
                    <a:lnTo>
                      <a:pt x="2537" y="192"/>
                    </a:lnTo>
                    <a:lnTo>
                      <a:pt x="2315" y="255"/>
                    </a:lnTo>
                    <a:lnTo>
                      <a:pt x="2113" y="319"/>
                    </a:lnTo>
                    <a:lnTo>
                      <a:pt x="1901" y="404"/>
                    </a:lnTo>
                    <a:lnTo>
                      <a:pt x="1710" y="499"/>
                    </a:lnTo>
                    <a:lnTo>
                      <a:pt x="1508" y="595"/>
                    </a:lnTo>
                    <a:lnTo>
                      <a:pt x="1327" y="712"/>
                    </a:lnTo>
                    <a:lnTo>
                      <a:pt x="1147" y="839"/>
                    </a:lnTo>
                    <a:lnTo>
                      <a:pt x="998" y="956"/>
                    </a:lnTo>
                    <a:lnTo>
                      <a:pt x="860" y="1083"/>
                    </a:lnTo>
                    <a:lnTo>
                      <a:pt x="733" y="1221"/>
                    </a:lnTo>
                    <a:lnTo>
                      <a:pt x="616" y="1359"/>
                    </a:lnTo>
                    <a:lnTo>
                      <a:pt x="500" y="1508"/>
                    </a:lnTo>
                    <a:lnTo>
                      <a:pt x="393" y="1667"/>
                    </a:lnTo>
                    <a:lnTo>
                      <a:pt x="298" y="1837"/>
                    </a:lnTo>
                    <a:lnTo>
                      <a:pt x="224" y="2006"/>
                    </a:lnTo>
                    <a:lnTo>
                      <a:pt x="149" y="2187"/>
                    </a:lnTo>
                    <a:lnTo>
                      <a:pt x="86" y="2367"/>
                    </a:lnTo>
                    <a:lnTo>
                      <a:pt x="43" y="2548"/>
                    </a:lnTo>
                    <a:lnTo>
                      <a:pt x="11" y="2728"/>
                    </a:lnTo>
                    <a:lnTo>
                      <a:pt x="1" y="2919"/>
                    </a:lnTo>
                    <a:lnTo>
                      <a:pt x="1" y="3100"/>
                    </a:lnTo>
                    <a:lnTo>
                      <a:pt x="11" y="3291"/>
                    </a:lnTo>
                    <a:lnTo>
                      <a:pt x="43" y="3471"/>
                    </a:lnTo>
                    <a:lnTo>
                      <a:pt x="96" y="3652"/>
                    </a:lnTo>
                    <a:lnTo>
                      <a:pt x="160" y="3843"/>
                    </a:lnTo>
                    <a:lnTo>
                      <a:pt x="245" y="4023"/>
                    </a:lnTo>
                    <a:lnTo>
                      <a:pt x="340" y="4214"/>
                    </a:lnTo>
                    <a:lnTo>
                      <a:pt x="457" y="4405"/>
                    </a:lnTo>
                    <a:lnTo>
                      <a:pt x="574" y="4586"/>
                    </a:lnTo>
                    <a:lnTo>
                      <a:pt x="701" y="4766"/>
                    </a:lnTo>
                    <a:lnTo>
                      <a:pt x="839" y="4947"/>
                    </a:lnTo>
                    <a:lnTo>
                      <a:pt x="988" y="5116"/>
                    </a:lnTo>
                    <a:lnTo>
                      <a:pt x="1136" y="5286"/>
                    </a:lnTo>
                    <a:lnTo>
                      <a:pt x="1434" y="5605"/>
                    </a:lnTo>
                    <a:lnTo>
                      <a:pt x="1731" y="5902"/>
                    </a:lnTo>
                    <a:lnTo>
                      <a:pt x="2017" y="6167"/>
                    </a:lnTo>
                    <a:lnTo>
                      <a:pt x="2251" y="6358"/>
                    </a:lnTo>
                    <a:lnTo>
                      <a:pt x="2484" y="6539"/>
                    </a:lnTo>
                    <a:lnTo>
                      <a:pt x="2728" y="6708"/>
                    </a:lnTo>
                    <a:lnTo>
                      <a:pt x="2983" y="6857"/>
                    </a:lnTo>
                    <a:lnTo>
                      <a:pt x="3249" y="6984"/>
                    </a:lnTo>
                    <a:lnTo>
                      <a:pt x="3387" y="7037"/>
                    </a:lnTo>
                    <a:lnTo>
                      <a:pt x="3525" y="7091"/>
                    </a:lnTo>
                    <a:lnTo>
                      <a:pt x="3662" y="7122"/>
                    </a:lnTo>
                    <a:lnTo>
                      <a:pt x="3811" y="7165"/>
                    </a:lnTo>
                    <a:lnTo>
                      <a:pt x="3949" y="7186"/>
                    </a:lnTo>
                    <a:lnTo>
                      <a:pt x="4098" y="7207"/>
                    </a:lnTo>
                    <a:lnTo>
                      <a:pt x="4267" y="7207"/>
                    </a:lnTo>
                    <a:lnTo>
                      <a:pt x="4352" y="7186"/>
                    </a:lnTo>
                    <a:lnTo>
                      <a:pt x="4384" y="7165"/>
                    </a:lnTo>
                    <a:lnTo>
                      <a:pt x="4416" y="7133"/>
                    </a:lnTo>
                    <a:lnTo>
                      <a:pt x="4448" y="7091"/>
                    </a:lnTo>
                    <a:lnTo>
                      <a:pt x="4480" y="7037"/>
                    </a:lnTo>
                    <a:lnTo>
                      <a:pt x="4490" y="6984"/>
                    </a:lnTo>
                    <a:lnTo>
                      <a:pt x="4512" y="6921"/>
                    </a:lnTo>
                    <a:lnTo>
                      <a:pt x="4533" y="6687"/>
                    </a:lnTo>
                    <a:lnTo>
                      <a:pt x="4543" y="6454"/>
                    </a:lnTo>
                    <a:lnTo>
                      <a:pt x="4522" y="6220"/>
                    </a:lnTo>
                    <a:lnTo>
                      <a:pt x="4469" y="5987"/>
                    </a:lnTo>
                    <a:lnTo>
                      <a:pt x="4777" y="6210"/>
                    </a:lnTo>
                    <a:lnTo>
                      <a:pt x="5095" y="6411"/>
                    </a:lnTo>
                    <a:lnTo>
                      <a:pt x="5424" y="6602"/>
                    </a:lnTo>
                    <a:lnTo>
                      <a:pt x="5764" y="6762"/>
                    </a:lnTo>
                    <a:lnTo>
                      <a:pt x="6114" y="6910"/>
                    </a:lnTo>
                    <a:lnTo>
                      <a:pt x="6475" y="7027"/>
                    </a:lnTo>
                    <a:lnTo>
                      <a:pt x="6836" y="7133"/>
                    </a:lnTo>
                    <a:lnTo>
                      <a:pt x="7208" y="7207"/>
                    </a:lnTo>
                    <a:lnTo>
                      <a:pt x="7292" y="7218"/>
                    </a:lnTo>
                    <a:lnTo>
                      <a:pt x="7377" y="7229"/>
                    </a:lnTo>
                    <a:lnTo>
                      <a:pt x="7420" y="7218"/>
                    </a:lnTo>
                    <a:lnTo>
                      <a:pt x="7452" y="7207"/>
                    </a:lnTo>
                    <a:lnTo>
                      <a:pt x="7494" y="7186"/>
                    </a:lnTo>
                    <a:lnTo>
                      <a:pt x="7526" y="7165"/>
                    </a:lnTo>
                    <a:lnTo>
                      <a:pt x="7558" y="7112"/>
                    </a:lnTo>
                    <a:lnTo>
                      <a:pt x="7579" y="7059"/>
                    </a:lnTo>
                    <a:lnTo>
                      <a:pt x="7590" y="6995"/>
                    </a:lnTo>
                    <a:lnTo>
                      <a:pt x="7590" y="6931"/>
                    </a:lnTo>
                    <a:lnTo>
                      <a:pt x="7590" y="6762"/>
                    </a:lnTo>
                    <a:lnTo>
                      <a:pt x="7579" y="6581"/>
                    </a:lnTo>
                    <a:lnTo>
                      <a:pt x="7547" y="6401"/>
                    </a:lnTo>
                    <a:lnTo>
                      <a:pt x="7505" y="6231"/>
                    </a:lnTo>
                    <a:lnTo>
                      <a:pt x="7929" y="6475"/>
                    </a:lnTo>
                    <a:lnTo>
                      <a:pt x="8142" y="6592"/>
                    </a:lnTo>
                    <a:lnTo>
                      <a:pt x="8354" y="6708"/>
                    </a:lnTo>
                    <a:lnTo>
                      <a:pt x="8577" y="6815"/>
                    </a:lnTo>
                    <a:lnTo>
                      <a:pt x="8800" y="6899"/>
                    </a:lnTo>
                    <a:lnTo>
                      <a:pt x="9033" y="6984"/>
                    </a:lnTo>
                    <a:lnTo>
                      <a:pt x="9267" y="7048"/>
                    </a:lnTo>
                    <a:lnTo>
                      <a:pt x="9500" y="7101"/>
                    </a:lnTo>
                    <a:lnTo>
                      <a:pt x="9744" y="7122"/>
                    </a:lnTo>
                    <a:lnTo>
                      <a:pt x="9988" y="7122"/>
                    </a:lnTo>
                    <a:lnTo>
                      <a:pt x="10232" y="7112"/>
                    </a:lnTo>
                    <a:lnTo>
                      <a:pt x="10349" y="7091"/>
                    </a:lnTo>
                    <a:lnTo>
                      <a:pt x="10466" y="7059"/>
                    </a:lnTo>
                    <a:lnTo>
                      <a:pt x="10583" y="7027"/>
                    </a:lnTo>
                    <a:lnTo>
                      <a:pt x="10700" y="6984"/>
                    </a:lnTo>
                    <a:lnTo>
                      <a:pt x="10806" y="6942"/>
                    </a:lnTo>
                    <a:lnTo>
                      <a:pt x="10922" y="6889"/>
                    </a:lnTo>
                    <a:lnTo>
                      <a:pt x="11018" y="6825"/>
                    </a:lnTo>
                    <a:lnTo>
                      <a:pt x="11124" y="6762"/>
                    </a:lnTo>
                    <a:lnTo>
                      <a:pt x="11188" y="6889"/>
                    </a:lnTo>
                    <a:lnTo>
                      <a:pt x="11273" y="7006"/>
                    </a:lnTo>
                    <a:lnTo>
                      <a:pt x="11368" y="7122"/>
                    </a:lnTo>
                    <a:lnTo>
                      <a:pt x="11485" y="7218"/>
                    </a:lnTo>
                    <a:lnTo>
                      <a:pt x="11602" y="7303"/>
                    </a:lnTo>
                    <a:lnTo>
                      <a:pt x="11740" y="7377"/>
                    </a:lnTo>
                    <a:lnTo>
                      <a:pt x="11878" y="7441"/>
                    </a:lnTo>
                    <a:lnTo>
                      <a:pt x="12016" y="7483"/>
                    </a:lnTo>
                    <a:lnTo>
                      <a:pt x="12164" y="7526"/>
                    </a:lnTo>
                    <a:lnTo>
                      <a:pt x="12302" y="7547"/>
                    </a:lnTo>
                    <a:lnTo>
                      <a:pt x="12451" y="7568"/>
                    </a:lnTo>
                    <a:lnTo>
                      <a:pt x="12907" y="7568"/>
                    </a:lnTo>
                    <a:lnTo>
                      <a:pt x="13204" y="7536"/>
                    </a:lnTo>
                    <a:lnTo>
                      <a:pt x="13353" y="7526"/>
                    </a:lnTo>
                    <a:lnTo>
                      <a:pt x="13491" y="7494"/>
                    </a:lnTo>
                    <a:lnTo>
                      <a:pt x="13640" y="7451"/>
                    </a:lnTo>
                    <a:lnTo>
                      <a:pt x="13778" y="7409"/>
                    </a:lnTo>
                    <a:lnTo>
                      <a:pt x="13905" y="7345"/>
                    </a:lnTo>
                    <a:lnTo>
                      <a:pt x="14011" y="7271"/>
                    </a:lnTo>
                    <a:lnTo>
                      <a:pt x="14064" y="7218"/>
                    </a:lnTo>
                    <a:lnTo>
                      <a:pt x="14117" y="7165"/>
                    </a:lnTo>
                    <a:lnTo>
                      <a:pt x="14160" y="7112"/>
                    </a:lnTo>
                    <a:lnTo>
                      <a:pt x="14191" y="7048"/>
                    </a:lnTo>
                    <a:lnTo>
                      <a:pt x="14223" y="6984"/>
                    </a:lnTo>
                    <a:lnTo>
                      <a:pt x="14245" y="6910"/>
                    </a:lnTo>
                    <a:lnTo>
                      <a:pt x="14266" y="6825"/>
                    </a:lnTo>
                    <a:lnTo>
                      <a:pt x="14276" y="6751"/>
                    </a:lnTo>
                    <a:lnTo>
                      <a:pt x="14276" y="6592"/>
                    </a:lnTo>
                    <a:lnTo>
                      <a:pt x="14255" y="6432"/>
                    </a:lnTo>
                    <a:lnTo>
                      <a:pt x="14234" y="6295"/>
                    </a:lnTo>
                    <a:lnTo>
                      <a:pt x="14202" y="6167"/>
                    </a:lnTo>
                    <a:lnTo>
                      <a:pt x="14128" y="5912"/>
                    </a:lnTo>
                    <a:lnTo>
                      <a:pt x="14032" y="5658"/>
                    </a:lnTo>
                    <a:lnTo>
                      <a:pt x="13916" y="5414"/>
                    </a:lnTo>
                    <a:lnTo>
                      <a:pt x="13778" y="5180"/>
                    </a:lnTo>
                    <a:lnTo>
                      <a:pt x="13629" y="4947"/>
                    </a:lnTo>
                    <a:lnTo>
                      <a:pt x="13480" y="4724"/>
                    </a:lnTo>
                    <a:lnTo>
                      <a:pt x="13311" y="4511"/>
                    </a:lnTo>
                    <a:lnTo>
                      <a:pt x="13119" y="4257"/>
                    </a:lnTo>
                    <a:lnTo>
                      <a:pt x="12907" y="4013"/>
                    </a:lnTo>
                    <a:lnTo>
                      <a:pt x="12695" y="3779"/>
                    </a:lnTo>
                    <a:lnTo>
                      <a:pt x="12483" y="3546"/>
                    </a:lnTo>
                    <a:lnTo>
                      <a:pt x="12260" y="3323"/>
                    </a:lnTo>
                    <a:lnTo>
                      <a:pt x="12026" y="3100"/>
                    </a:lnTo>
                    <a:lnTo>
                      <a:pt x="11793" y="2887"/>
                    </a:lnTo>
                    <a:lnTo>
                      <a:pt x="11549" y="2686"/>
                    </a:lnTo>
                    <a:lnTo>
                      <a:pt x="11294" y="2484"/>
                    </a:lnTo>
                    <a:lnTo>
                      <a:pt x="11039" y="2293"/>
                    </a:lnTo>
                    <a:lnTo>
                      <a:pt x="10784" y="2113"/>
                    </a:lnTo>
                    <a:lnTo>
                      <a:pt x="10519" y="1932"/>
                    </a:lnTo>
                    <a:lnTo>
                      <a:pt x="10254" y="1762"/>
                    </a:lnTo>
                    <a:lnTo>
                      <a:pt x="9978" y="1593"/>
                    </a:lnTo>
                    <a:lnTo>
                      <a:pt x="9702" y="1444"/>
                    </a:lnTo>
                    <a:lnTo>
                      <a:pt x="9415" y="1295"/>
                    </a:lnTo>
                    <a:lnTo>
                      <a:pt x="9139" y="1147"/>
                    </a:lnTo>
                    <a:lnTo>
                      <a:pt x="8842" y="1019"/>
                    </a:lnTo>
                    <a:lnTo>
                      <a:pt x="8556" y="892"/>
                    </a:lnTo>
                    <a:lnTo>
                      <a:pt x="8258" y="775"/>
                    </a:lnTo>
                    <a:lnTo>
                      <a:pt x="7961" y="659"/>
                    </a:lnTo>
                    <a:lnTo>
                      <a:pt x="7653" y="563"/>
                    </a:lnTo>
                    <a:lnTo>
                      <a:pt x="7356" y="467"/>
                    </a:lnTo>
                    <a:lnTo>
                      <a:pt x="7048" y="383"/>
                    </a:lnTo>
                    <a:lnTo>
                      <a:pt x="6741" y="298"/>
                    </a:lnTo>
                    <a:lnTo>
                      <a:pt x="6433" y="234"/>
                    </a:lnTo>
                    <a:lnTo>
                      <a:pt x="6114" y="170"/>
                    </a:lnTo>
                    <a:lnTo>
                      <a:pt x="5807" y="117"/>
                    </a:lnTo>
                    <a:lnTo>
                      <a:pt x="5488" y="75"/>
                    </a:lnTo>
                    <a:lnTo>
                      <a:pt x="5170" y="43"/>
                    </a:lnTo>
                    <a:lnTo>
                      <a:pt x="4851" y="22"/>
                    </a:lnTo>
                    <a:lnTo>
                      <a:pt x="4533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510250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115" y="1"/>
                    </a:moveTo>
                    <a:lnTo>
                      <a:pt x="935" y="11"/>
                    </a:lnTo>
                    <a:lnTo>
                      <a:pt x="754" y="54"/>
                    </a:lnTo>
                    <a:lnTo>
                      <a:pt x="574" y="107"/>
                    </a:lnTo>
                    <a:lnTo>
                      <a:pt x="468" y="160"/>
                    </a:lnTo>
                    <a:lnTo>
                      <a:pt x="372" y="213"/>
                    </a:lnTo>
                    <a:lnTo>
                      <a:pt x="277" y="277"/>
                    </a:lnTo>
                    <a:lnTo>
                      <a:pt x="192" y="351"/>
                    </a:lnTo>
                    <a:lnTo>
                      <a:pt x="118" y="436"/>
                    </a:lnTo>
                    <a:lnTo>
                      <a:pt x="64" y="531"/>
                    </a:lnTo>
                    <a:lnTo>
                      <a:pt x="22" y="637"/>
                    </a:lnTo>
                    <a:lnTo>
                      <a:pt x="1" y="744"/>
                    </a:lnTo>
                    <a:lnTo>
                      <a:pt x="1" y="807"/>
                    </a:lnTo>
                    <a:lnTo>
                      <a:pt x="11" y="871"/>
                    </a:lnTo>
                    <a:lnTo>
                      <a:pt x="43" y="924"/>
                    </a:lnTo>
                    <a:lnTo>
                      <a:pt x="86" y="966"/>
                    </a:lnTo>
                    <a:lnTo>
                      <a:pt x="118" y="988"/>
                    </a:lnTo>
                    <a:lnTo>
                      <a:pt x="160" y="998"/>
                    </a:lnTo>
                    <a:lnTo>
                      <a:pt x="234" y="998"/>
                    </a:lnTo>
                    <a:lnTo>
                      <a:pt x="542" y="1009"/>
                    </a:lnTo>
                    <a:lnTo>
                      <a:pt x="1158" y="1009"/>
                    </a:lnTo>
                    <a:lnTo>
                      <a:pt x="1306" y="1019"/>
                    </a:lnTo>
                    <a:lnTo>
                      <a:pt x="1465" y="1030"/>
                    </a:lnTo>
                    <a:lnTo>
                      <a:pt x="1710" y="1073"/>
                    </a:lnTo>
                    <a:lnTo>
                      <a:pt x="1943" y="1136"/>
                    </a:lnTo>
                    <a:lnTo>
                      <a:pt x="2177" y="1221"/>
                    </a:lnTo>
                    <a:lnTo>
                      <a:pt x="2400" y="1317"/>
                    </a:lnTo>
                    <a:lnTo>
                      <a:pt x="2474" y="1359"/>
                    </a:lnTo>
                    <a:lnTo>
                      <a:pt x="2580" y="1391"/>
                    </a:lnTo>
                    <a:lnTo>
                      <a:pt x="2697" y="1423"/>
                    </a:lnTo>
                    <a:lnTo>
                      <a:pt x="2760" y="1433"/>
                    </a:lnTo>
                    <a:lnTo>
                      <a:pt x="2856" y="1433"/>
                    </a:lnTo>
                    <a:lnTo>
                      <a:pt x="2898" y="1412"/>
                    </a:lnTo>
                    <a:lnTo>
                      <a:pt x="2930" y="1380"/>
                    </a:lnTo>
                    <a:lnTo>
                      <a:pt x="2951" y="1349"/>
                    </a:lnTo>
                    <a:lnTo>
                      <a:pt x="2951" y="1285"/>
                    </a:lnTo>
                    <a:lnTo>
                      <a:pt x="2941" y="1221"/>
                    </a:lnTo>
                    <a:lnTo>
                      <a:pt x="2909" y="1126"/>
                    </a:lnTo>
                    <a:lnTo>
                      <a:pt x="2867" y="1019"/>
                    </a:lnTo>
                    <a:lnTo>
                      <a:pt x="2782" y="881"/>
                    </a:lnTo>
                    <a:lnTo>
                      <a:pt x="2707" y="754"/>
                    </a:lnTo>
                    <a:lnTo>
                      <a:pt x="2612" y="637"/>
                    </a:lnTo>
                    <a:lnTo>
                      <a:pt x="2516" y="531"/>
                    </a:lnTo>
                    <a:lnTo>
                      <a:pt x="2400" y="436"/>
                    </a:lnTo>
                    <a:lnTo>
                      <a:pt x="2283" y="340"/>
                    </a:lnTo>
                    <a:lnTo>
                      <a:pt x="2155" y="255"/>
                    </a:lnTo>
                    <a:lnTo>
                      <a:pt x="2007" y="181"/>
                    </a:lnTo>
                    <a:lnTo>
                      <a:pt x="1837" y="107"/>
                    </a:lnTo>
                    <a:lnTo>
                      <a:pt x="1667" y="54"/>
                    </a:lnTo>
                    <a:lnTo>
                      <a:pt x="1487" y="11"/>
                    </a:ln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485015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657" y="1"/>
                    </a:moveTo>
                    <a:lnTo>
                      <a:pt x="1476" y="11"/>
                    </a:lnTo>
                    <a:lnTo>
                      <a:pt x="1296" y="54"/>
                    </a:lnTo>
                    <a:lnTo>
                      <a:pt x="1115" y="107"/>
                    </a:lnTo>
                    <a:lnTo>
                      <a:pt x="946" y="181"/>
                    </a:lnTo>
                    <a:lnTo>
                      <a:pt x="808" y="255"/>
                    </a:lnTo>
                    <a:lnTo>
                      <a:pt x="670" y="340"/>
                    </a:lnTo>
                    <a:lnTo>
                      <a:pt x="553" y="436"/>
                    </a:lnTo>
                    <a:lnTo>
                      <a:pt x="447" y="531"/>
                    </a:lnTo>
                    <a:lnTo>
                      <a:pt x="341" y="637"/>
                    </a:lnTo>
                    <a:lnTo>
                      <a:pt x="256" y="754"/>
                    </a:lnTo>
                    <a:lnTo>
                      <a:pt x="171" y="881"/>
                    </a:lnTo>
                    <a:lnTo>
                      <a:pt x="96" y="1019"/>
                    </a:lnTo>
                    <a:lnTo>
                      <a:pt x="43" y="1126"/>
                    </a:lnTo>
                    <a:lnTo>
                      <a:pt x="12" y="1221"/>
                    </a:lnTo>
                    <a:lnTo>
                      <a:pt x="1" y="1285"/>
                    </a:lnTo>
                    <a:lnTo>
                      <a:pt x="12" y="1349"/>
                    </a:lnTo>
                    <a:lnTo>
                      <a:pt x="22" y="1380"/>
                    </a:lnTo>
                    <a:lnTo>
                      <a:pt x="54" y="1412"/>
                    </a:lnTo>
                    <a:lnTo>
                      <a:pt x="96" y="1433"/>
                    </a:lnTo>
                    <a:lnTo>
                      <a:pt x="203" y="1433"/>
                    </a:lnTo>
                    <a:lnTo>
                      <a:pt x="256" y="1423"/>
                    </a:lnTo>
                    <a:lnTo>
                      <a:pt x="372" y="1391"/>
                    </a:lnTo>
                    <a:lnTo>
                      <a:pt x="479" y="1359"/>
                    </a:lnTo>
                    <a:lnTo>
                      <a:pt x="564" y="1317"/>
                    </a:lnTo>
                    <a:lnTo>
                      <a:pt x="786" y="1221"/>
                    </a:lnTo>
                    <a:lnTo>
                      <a:pt x="1009" y="1136"/>
                    </a:lnTo>
                    <a:lnTo>
                      <a:pt x="1253" y="1073"/>
                    </a:lnTo>
                    <a:lnTo>
                      <a:pt x="1498" y="1030"/>
                    </a:lnTo>
                    <a:lnTo>
                      <a:pt x="1646" y="1019"/>
                    </a:lnTo>
                    <a:lnTo>
                      <a:pt x="1795" y="1009"/>
                    </a:lnTo>
                    <a:lnTo>
                      <a:pt x="2410" y="1009"/>
                    </a:lnTo>
                    <a:lnTo>
                      <a:pt x="2718" y="998"/>
                    </a:lnTo>
                    <a:lnTo>
                      <a:pt x="2803" y="998"/>
                    </a:lnTo>
                    <a:lnTo>
                      <a:pt x="2835" y="988"/>
                    </a:lnTo>
                    <a:lnTo>
                      <a:pt x="2867" y="966"/>
                    </a:lnTo>
                    <a:lnTo>
                      <a:pt x="2920" y="924"/>
                    </a:lnTo>
                    <a:lnTo>
                      <a:pt x="2941" y="871"/>
                    </a:lnTo>
                    <a:lnTo>
                      <a:pt x="2952" y="807"/>
                    </a:lnTo>
                    <a:lnTo>
                      <a:pt x="2952" y="744"/>
                    </a:lnTo>
                    <a:lnTo>
                      <a:pt x="2941" y="637"/>
                    </a:lnTo>
                    <a:lnTo>
                      <a:pt x="2899" y="531"/>
                    </a:lnTo>
                    <a:lnTo>
                      <a:pt x="2835" y="436"/>
                    </a:lnTo>
                    <a:lnTo>
                      <a:pt x="2761" y="351"/>
                    </a:lnTo>
                    <a:lnTo>
                      <a:pt x="2676" y="277"/>
                    </a:lnTo>
                    <a:lnTo>
                      <a:pt x="2580" y="213"/>
                    </a:lnTo>
                    <a:lnTo>
                      <a:pt x="2485" y="160"/>
                    </a:lnTo>
                    <a:lnTo>
                      <a:pt x="2378" y="107"/>
                    </a:lnTo>
                    <a:lnTo>
                      <a:pt x="2209" y="54"/>
                    </a:lnTo>
                    <a:lnTo>
                      <a:pt x="2028" y="11"/>
                    </a:lnTo>
                    <a:lnTo>
                      <a:pt x="183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5099850" y="2691425"/>
                <a:ext cx="422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31" y="75"/>
                    </a:lnTo>
                    <a:lnTo>
                      <a:pt x="415" y="128"/>
                    </a:lnTo>
                    <a:lnTo>
                      <a:pt x="319" y="191"/>
                    </a:lnTo>
                    <a:lnTo>
                      <a:pt x="224" y="266"/>
                    </a:lnTo>
                    <a:lnTo>
                      <a:pt x="149" y="351"/>
                    </a:lnTo>
                    <a:lnTo>
                      <a:pt x="96" y="435"/>
                    </a:lnTo>
                    <a:lnTo>
                      <a:pt x="54" y="531"/>
                    </a:lnTo>
                    <a:lnTo>
                      <a:pt x="22" y="637"/>
                    </a:lnTo>
                    <a:lnTo>
                      <a:pt x="11" y="743"/>
                    </a:lnTo>
                    <a:lnTo>
                      <a:pt x="1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17" y="1274"/>
                    </a:lnTo>
                    <a:lnTo>
                      <a:pt x="181" y="1380"/>
                    </a:lnTo>
                    <a:lnTo>
                      <a:pt x="224" y="1444"/>
                    </a:lnTo>
                    <a:lnTo>
                      <a:pt x="277" y="1486"/>
                    </a:lnTo>
                    <a:lnTo>
                      <a:pt x="330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1" y="1635"/>
                    </a:lnTo>
                    <a:lnTo>
                      <a:pt x="659" y="1677"/>
                    </a:lnTo>
                    <a:lnTo>
                      <a:pt x="797" y="1688"/>
                    </a:lnTo>
                    <a:lnTo>
                      <a:pt x="945" y="1677"/>
                    </a:lnTo>
                    <a:lnTo>
                      <a:pt x="1094" y="1656"/>
                    </a:lnTo>
                    <a:lnTo>
                      <a:pt x="1232" y="1603"/>
                    </a:lnTo>
                    <a:lnTo>
                      <a:pt x="1359" y="1539"/>
                    </a:lnTo>
                    <a:lnTo>
                      <a:pt x="1423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6" y="1221"/>
                    </a:lnTo>
                    <a:lnTo>
                      <a:pt x="1678" y="1115"/>
                    </a:lnTo>
                    <a:lnTo>
                      <a:pt x="1688" y="1009"/>
                    </a:lnTo>
                    <a:lnTo>
                      <a:pt x="1688" y="902"/>
                    </a:lnTo>
                    <a:lnTo>
                      <a:pt x="1688" y="796"/>
                    </a:lnTo>
                    <a:lnTo>
                      <a:pt x="1656" y="690"/>
                    </a:lnTo>
                    <a:lnTo>
                      <a:pt x="1625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7" y="149"/>
                    </a:lnTo>
                    <a:lnTo>
                      <a:pt x="1232" y="85"/>
                    </a:lnTo>
                    <a:lnTo>
                      <a:pt x="1136" y="43"/>
                    </a:lnTo>
                    <a:lnTo>
                      <a:pt x="1030" y="11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4885725" y="2691425"/>
                <a:ext cx="424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42" y="75"/>
                    </a:lnTo>
                    <a:lnTo>
                      <a:pt x="414" y="128"/>
                    </a:lnTo>
                    <a:lnTo>
                      <a:pt x="319" y="191"/>
                    </a:lnTo>
                    <a:lnTo>
                      <a:pt x="223" y="266"/>
                    </a:lnTo>
                    <a:lnTo>
                      <a:pt x="159" y="351"/>
                    </a:lnTo>
                    <a:lnTo>
                      <a:pt x="96" y="435"/>
                    </a:lnTo>
                    <a:lnTo>
                      <a:pt x="53" y="531"/>
                    </a:lnTo>
                    <a:lnTo>
                      <a:pt x="21" y="637"/>
                    </a:lnTo>
                    <a:lnTo>
                      <a:pt x="11" y="743"/>
                    </a:lnTo>
                    <a:lnTo>
                      <a:pt x="0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28" y="1274"/>
                    </a:lnTo>
                    <a:lnTo>
                      <a:pt x="181" y="1380"/>
                    </a:lnTo>
                    <a:lnTo>
                      <a:pt x="223" y="1444"/>
                    </a:lnTo>
                    <a:lnTo>
                      <a:pt x="276" y="1486"/>
                    </a:lnTo>
                    <a:lnTo>
                      <a:pt x="329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0" y="1635"/>
                    </a:lnTo>
                    <a:lnTo>
                      <a:pt x="658" y="1677"/>
                    </a:lnTo>
                    <a:lnTo>
                      <a:pt x="796" y="1688"/>
                    </a:lnTo>
                    <a:lnTo>
                      <a:pt x="945" y="1677"/>
                    </a:lnTo>
                    <a:lnTo>
                      <a:pt x="1093" y="1656"/>
                    </a:lnTo>
                    <a:lnTo>
                      <a:pt x="1231" y="1603"/>
                    </a:lnTo>
                    <a:lnTo>
                      <a:pt x="1359" y="1539"/>
                    </a:lnTo>
                    <a:lnTo>
                      <a:pt x="1422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5" y="1221"/>
                    </a:lnTo>
                    <a:lnTo>
                      <a:pt x="1677" y="1115"/>
                    </a:lnTo>
                    <a:lnTo>
                      <a:pt x="1688" y="1009"/>
                    </a:lnTo>
                    <a:lnTo>
                      <a:pt x="1698" y="902"/>
                    </a:lnTo>
                    <a:lnTo>
                      <a:pt x="1688" y="796"/>
                    </a:lnTo>
                    <a:lnTo>
                      <a:pt x="1667" y="690"/>
                    </a:lnTo>
                    <a:lnTo>
                      <a:pt x="1624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6" y="149"/>
                    </a:lnTo>
                    <a:lnTo>
                      <a:pt x="1231" y="85"/>
                    </a:lnTo>
                    <a:lnTo>
                      <a:pt x="1136" y="43"/>
                    </a:lnTo>
                    <a:lnTo>
                      <a:pt x="1040" y="11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fill="none" extrusionOk="0">
                    <a:moveTo>
                      <a:pt x="1094" y="0"/>
                    </a:moveTo>
                    <a:lnTo>
                      <a:pt x="1094" y="0"/>
                    </a:ln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158" y="3853"/>
                    </a:lnTo>
                    <a:lnTo>
                      <a:pt x="116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15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0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extrusionOk="0">
                    <a:moveTo>
                      <a:pt x="2208" y="0"/>
                    </a:move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fill="none" extrusionOk="0">
                    <a:moveTo>
                      <a:pt x="2484" y="0"/>
                    </a:moveTo>
                    <a:lnTo>
                      <a:pt x="2484" y="0"/>
                    </a:lnTo>
                    <a:lnTo>
                      <a:pt x="2208" y="0"/>
                    </a:ln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lnTo>
                      <a:pt x="24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extrusionOk="0">
                    <a:moveTo>
                      <a:pt x="1678" y="0"/>
                    </a:move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fill="none" extrusionOk="0">
                    <a:moveTo>
                      <a:pt x="5064" y="2898"/>
                    </a:move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lnTo>
                      <a:pt x="1837" y="0"/>
                    </a:lnTo>
                    <a:lnTo>
                      <a:pt x="1837" y="0"/>
                    </a:lnTo>
                    <a:lnTo>
                      <a:pt x="1678" y="0"/>
                    </a:ln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extrusionOk="0">
                    <a:moveTo>
                      <a:pt x="85" y="1"/>
                    </a:move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"/>
                    </a:ln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423" y="999"/>
                    </a:lnTo>
                    <a:lnTo>
                      <a:pt x="1423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extrusionOk="0">
                    <a:moveTo>
                      <a:pt x="297" y="1"/>
                    </a:move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fill="none" extrusionOk="0">
                    <a:moveTo>
                      <a:pt x="297" y="1"/>
                    </a:moveTo>
                    <a:lnTo>
                      <a:pt x="297" y="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17" y="1731"/>
                    </a:lnTo>
                    <a:lnTo>
                      <a:pt x="117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lnTo>
                      <a:pt x="29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extrusionOk="0">
                    <a:moveTo>
                      <a:pt x="2484" y="1"/>
                    </a:move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696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fill="none" extrusionOk="0">
                    <a:moveTo>
                      <a:pt x="2484" y="1"/>
                    </a:moveTo>
                    <a:lnTo>
                      <a:pt x="2484" y="1"/>
                    </a:ln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696" y="1"/>
                    </a:lnTo>
                    <a:lnTo>
                      <a:pt x="24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4666275" y="2402725"/>
                <a:ext cx="568675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22747" h="12886" extrusionOk="0">
                    <a:moveTo>
                      <a:pt x="22746" y="0"/>
                    </a:moveTo>
                    <a:lnTo>
                      <a:pt x="1" y="319"/>
                    </a:lnTo>
                    <a:lnTo>
                      <a:pt x="680" y="8247"/>
                    </a:lnTo>
                    <a:lnTo>
                      <a:pt x="744" y="8502"/>
                    </a:lnTo>
                    <a:lnTo>
                      <a:pt x="903" y="9160"/>
                    </a:lnTo>
                    <a:lnTo>
                      <a:pt x="1019" y="9585"/>
                    </a:lnTo>
                    <a:lnTo>
                      <a:pt x="1147" y="10052"/>
                    </a:lnTo>
                    <a:lnTo>
                      <a:pt x="1295" y="10540"/>
                    </a:lnTo>
                    <a:lnTo>
                      <a:pt x="1455" y="11028"/>
                    </a:lnTo>
                    <a:lnTo>
                      <a:pt x="1624" y="11495"/>
                    </a:lnTo>
                    <a:lnTo>
                      <a:pt x="1794" y="11930"/>
                    </a:lnTo>
                    <a:lnTo>
                      <a:pt x="1890" y="12132"/>
                    </a:lnTo>
                    <a:lnTo>
                      <a:pt x="1975" y="12312"/>
                    </a:lnTo>
                    <a:lnTo>
                      <a:pt x="2060" y="12472"/>
                    </a:lnTo>
                    <a:lnTo>
                      <a:pt x="2145" y="12610"/>
                    </a:lnTo>
                    <a:lnTo>
                      <a:pt x="2229" y="12716"/>
                    </a:lnTo>
                    <a:lnTo>
                      <a:pt x="2314" y="12811"/>
                    </a:lnTo>
                    <a:lnTo>
                      <a:pt x="2399" y="12864"/>
                    </a:lnTo>
                    <a:lnTo>
                      <a:pt x="2442" y="12886"/>
                    </a:lnTo>
                    <a:lnTo>
                      <a:pt x="2569" y="12886"/>
                    </a:lnTo>
                    <a:lnTo>
                      <a:pt x="2601" y="12864"/>
                    </a:lnTo>
                    <a:lnTo>
                      <a:pt x="2643" y="12833"/>
                    </a:lnTo>
                    <a:lnTo>
                      <a:pt x="2675" y="12801"/>
                    </a:lnTo>
                    <a:lnTo>
                      <a:pt x="2718" y="12748"/>
                    </a:lnTo>
                    <a:lnTo>
                      <a:pt x="2781" y="12631"/>
                    </a:lnTo>
                    <a:lnTo>
                      <a:pt x="2845" y="12472"/>
                    </a:lnTo>
                    <a:lnTo>
                      <a:pt x="2909" y="12302"/>
                    </a:lnTo>
                    <a:lnTo>
                      <a:pt x="2962" y="12121"/>
                    </a:lnTo>
                    <a:lnTo>
                      <a:pt x="3004" y="11941"/>
                    </a:lnTo>
                    <a:lnTo>
                      <a:pt x="3047" y="11739"/>
                    </a:lnTo>
                    <a:lnTo>
                      <a:pt x="3079" y="11527"/>
                    </a:lnTo>
                    <a:lnTo>
                      <a:pt x="3132" y="11092"/>
                    </a:lnTo>
                    <a:lnTo>
                      <a:pt x="3163" y="10646"/>
                    </a:lnTo>
                    <a:lnTo>
                      <a:pt x="3185" y="10179"/>
                    </a:lnTo>
                    <a:lnTo>
                      <a:pt x="3185" y="9712"/>
                    </a:lnTo>
                    <a:lnTo>
                      <a:pt x="3185" y="9256"/>
                    </a:lnTo>
                    <a:lnTo>
                      <a:pt x="3163" y="8821"/>
                    </a:lnTo>
                    <a:lnTo>
                      <a:pt x="3153" y="8417"/>
                    </a:lnTo>
                    <a:lnTo>
                      <a:pt x="3100" y="7717"/>
                    </a:lnTo>
                    <a:lnTo>
                      <a:pt x="3057" y="7250"/>
                    </a:lnTo>
                    <a:lnTo>
                      <a:pt x="3036" y="7069"/>
                    </a:lnTo>
                    <a:lnTo>
                      <a:pt x="3365" y="6783"/>
                    </a:lnTo>
                    <a:lnTo>
                      <a:pt x="3694" y="6517"/>
                    </a:lnTo>
                    <a:lnTo>
                      <a:pt x="4002" y="6273"/>
                    </a:lnTo>
                    <a:lnTo>
                      <a:pt x="4299" y="6050"/>
                    </a:lnTo>
                    <a:lnTo>
                      <a:pt x="4586" y="5838"/>
                    </a:lnTo>
                    <a:lnTo>
                      <a:pt x="4862" y="5658"/>
                    </a:lnTo>
                    <a:lnTo>
                      <a:pt x="5138" y="5488"/>
                    </a:lnTo>
                    <a:lnTo>
                      <a:pt x="5392" y="5339"/>
                    </a:lnTo>
                    <a:lnTo>
                      <a:pt x="5637" y="5212"/>
                    </a:lnTo>
                    <a:lnTo>
                      <a:pt x="5881" y="5095"/>
                    </a:lnTo>
                    <a:lnTo>
                      <a:pt x="6114" y="5000"/>
                    </a:lnTo>
                    <a:lnTo>
                      <a:pt x="6337" y="4915"/>
                    </a:lnTo>
                    <a:lnTo>
                      <a:pt x="6549" y="4840"/>
                    </a:lnTo>
                    <a:lnTo>
                      <a:pt x="6762" y="4787"/>
                    </a:lnTo>
                    <a:lnTo>
                      <a:pt x="6963" y="4745"/>
                    </a:lnTo>
                    <a:lnTo>
                      <a:pt x="7165" y="4713"/>
                    </a:lnTo>
                    <a:lnTo>
                      <a:pt x="7356" y="4681"/>
                    </a:lnTo>
                    <a:lnTo>
                      <a:pt x="7536" y="4670"/>
                    </a:lnTo>
                    <a:lnTo>
                      <a:pt x="7897" y="4670"/>
                    </a:lnTo>
                    <a:lnTo>
                      <a:pt x="8067" y="4681"/>
                    </a:lnTo>
                    <a:lnTo>
                      <a:pt x="8237" y="4702"/>
                    </a:lnTo>
                    <a:lnTo>
                      <a:pt x="8566" y="4755"/>
                    </a:lnTo>
                    <a:lnTo>
                      <a:pt x="8895" y="4830"/>
                    </a:lnTo>
                    <a:lnTo>
                      <a:pt x="9213" y="4915"/>
                    </a:lnTo>
                    <a:lnTo>
                      <a:pt x="9850" y="5074"/>
                    </a:lnTo>
                    <a:lnTo>
                      <a:pt x="10137" y="5148"/>
                    </a:lnTo>
                    <a:lnTo>
                      <a:pt x="10455" y="5212"/>
                    </a:lnTo>
                    <a:lnTo>
                      <a:pt x="11177" y="5339"/>
                    </a:lnTo>
                    <a:lnTo>
                      <a:pt x="11994" y="5467"/>
                    </a:lnTo>
                    <a:lnTo>
                      <a:pt x="12886" y="5594"/>
                    </a:lnTo>
                    <a:lnTo>
                      <a:pt x="13830" y="5711"/>
                    </a:lnTo>
                    <a:lnTo>
                      <a:pt x="14818" y="5827"/>
                    </a:lnTo>
                    <a:lnTo>
                      <a:pt x="15805" y="5934"/>
                    </a:lnTo>
                    <a:lnTo>
                      <a:pt x="16781" y="6040"/>
                    </a:lnTo>
                    <a:lnTo>
                      <a:pt x="18617" y="6210"/>
                    </a:lnTo>
                    <a:lnTo>
                      <a:pt x="20135" y="6347"/>
                    </a:lnTo>
                    <a:lnTo>
                      <a:pt x="21568" y="6464"/>
                    </a:lnTo>
                    <a:lnTo>
                      <a:pt x="21547" y="6602"/>
                    </a:lnTo>
                    <a:lnTo>
                      <a:pt x="21526" y="6995"/>
                    </a:lnTo>
                    <a:lnTo>
                      <a:pt x="21504" y="7568"/>
                    </a:lnTo>
                    <a:lnTo>
                      <a:pt x="21494" y="7897"/>
                    </a:lnTo>
                    <a:lnTo>
                      <a:pt x="21504" y="8269"/>
                    </a:lnTo>
                    <a:lnTo>
                      <a:pt x="21515" y="8640"/>
                    </a:lnTo>
                    <a:lnTo>
                      <a:pt x="21536" y="9033"/>
                    </a:lnTo>
                    <a:lnTo>
                      <a:pt x="21579" y="9426"/>
                    </a:lnTo>
                    <a:lnTo>
                      <a:pt x="21632" y="9818"/>
                    </a:lnTo>
                    <a:lnTo>
                      <a:pt x="21717" y="10190"/>
                    </a:lnTo>
                    <a:lnTo>
                      <a:pt x="21759" y="10370"/>
                    </a:lnTo>
                    <a:lnTo>
                      <a:pt x="21812" y="10551"/>
                    </a:lnTo>
                    <a:lnTo>
                      <a:pt x="21865" y="10720"/>
                    </a:lnTo>
                    <a:lnTo>
                      <a:pt x="21929" y="10880"/>
                    </a:lnTo>
                    <a:lnTo>
                      <a:pt x="22003" y="11028"/>
                    </a:lnTo>
                    <a:lnTo>
                      <a:pt x="22077" y="11177"/>
                    </a:lnTo>
                    <a:lnTo>
                      <a:pt x="22300" y="7993"/>
                    </a:lnTo>
                    <a:lnTo>
                      <a:pt x="22746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extrusionOk="0">
                    <a:moveTo>
                      <a:pt x="128" y="1"/>
                    </a:moveTo>
                    <a:lnTo>
                      <a:pt x="85" y="11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282" y="1168"/>
                    </a:lnTo>
                    <a:lnTo>
                      <a:pt x="2282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4531225" y="3141175"/>
                <a:ext cx="1696125" cy="1346675"/>
              </a:xfrm>
              <a:custGeom>
                <a:avLst/>
                <a:gdLst/>
                <a:ahLst/>
                <a:cxnLst/>
                <a:rect l="l" t="t" r="r" b="b"/>
                <a:pathLst>
                  <a:path w="67845" h="53867" extrusionOk="0">
                    <a:moveTo>
                      <a:pt x="0" y="1"/>
                    </a:moveTo>
                    <a:lnTo>
                      <a:pt x="21058" y="21876"/>
                    </a:lnTo>
                    <a:lnTo>
                      <a:pt x="21154" y="22248"/>
                    </a:lnTo>
                    <a:lnTo>
                      <a:pt x="21249" y="22715"/>
                    </a:lnTo>
                    <a:lnTo>
                      <a:pt x="21366" y="23277"/>
                    </a:lnTo>
                    <a:lnTo>
                      <a:pt x="21483" y="23914"/>
                    </a:lnTo>
                    <a:lnTo>
                      <a:pt x="21748" y="25410"/>
                    </a:lnTo>
                    <a:lnTo>
                      <a:pt x="22066" y="27183"/>
                    </a:lnTo>
                    <a:lnTo>
                      <a:pt x="22417" y="29168"/>
                    </a:lnTo>
                    <a:lnTo>
                      <a:pt x="22831" y="31344"/>
                    </a:lnTo>
                    <a:lnTo>
                      <a:pt x="23053" y="32490"/>
                    </a:lnTo>
                    <a:lnTo>
                      <a:pt x="23287" y="33657"/>
                    </a:lnTo>
                    <a:lnTo>
                      <a:pt x="23531" y="34846"/>
                    </a:lnTo>
                    <a:lnTo>
                      <a:pt x="23796" y="36067"/>
                    </a:lnTo>
                    <a:lnTo>
                      <a:pt x="24072" y="37298"/>
                    </a:lnTo>
                    <a:lnTo>
                      <a:pt x="24370" y="38529"/>
                    </a:lnTo>
                    <a:lnTo>
                      <a:pt x="24677" y="39771"/>
                    </a:lnTo>
                    <a:lnTo>
                      <a:pt x="25006" y="41013"/>
                    </a:lnTo>
                    <a:lnTo>
                      <a:pt x="25346" y="42244"/>
                    </a:lnTo>
                    <a:lnTo>
                      <a:pt x="25707" y="43454"/>
                    </a:lnTo>
                    <a:lnTo>
                      <a:pt x="26078" y="44664"/>
                    </a:lnTo>
                    <a:lnTo>
                      <a:pt x="26471" y="45842"/>
                    </a:lnTo>
                    <a:lnTo>
                      <a:pt x="26673" y="46415"/>
                    </a:lnTo>
                    <a:lnTo>
                      <a:pt x="26885" y="46989"/>
                    </a:lnTo>
                    <a:lnTo>
                      <a:pt x="27097" y="47551"/>
                    </a:lnTo>
                    <a:lnTo>
                      <a:pt x="27310" y="48103"/>
                    </a:lnTo>
                    <a:lnTo>
                      <a:pt x="27533" y="48644"/>
                    </a:lnTo>
                    <a:lnTo>
                      <a:pt x="27766" y="49175"/>
                    </a:lnTo>
                    <a:lnTo>
                      <a:pt x="28000" y="49706"/>
                    </a:lnTo>
                    <a:lnTo>
                      <a:pt x="28233" y="50215"/>
                    </a:lnTo>
                    <a:lnTo>
                      <a:pt x="28477" y="50714"/>
                    </a:lnTo>
                    <a:lnTo>
                      <a:pt x="28721" y="51202"/>
                    </a:lnTo>
                    <a:lnTo>
                      <a:pt x="28965" y="51669"/>
                    </a:lnTo>
                    <a:lnTo>
                      <a:pt x="29231" y="52126"/>
                    </a:lnTo>
                    <a:lnTo>
                      <a:pt x="29485" y="52571"/>
                    </a:lnTo>
                    <a:lnTo>
                      <a:pt x="29751" y="52996"/>
                    </a:lnTo>
                    <a:lnTo>
                      <a:pt x="30027" y="53410"/>
                    </a:lnTo>
                    <a:lnTo>
                      <a:pt x="30303" y="53803"/>
                    </a:lnTo>
                    <a:lnTo>
                      <a:pt x="30324" y="53824"/>
                    </a:lnTo>
                    <a:lnTo>
                      <a:pt x="30356" y="53834"/>
                    </a:lnTo>
                    <a:lnTo>
                      <a:pt x="30462" y="53856"/>
                    </a:lnTo>
                    <a:lnTo>
                      <a:pt x="30600" y="53866"/>
                    </a:lnTo>
                    <a:lnTo>
                      <a:pt x="30770" y="53856"/>
                    </a:lnTo>
                    <a:lnTo>
                      <a:pt x="30993" y="53834"/>
                    </a:lnTo>
                    <a:lnTo>
                      <a:pt x="31237" y="53803"/>
                    </a:lnTo>
                    <a:lnTo>
                      <a:pt x="31534" y="53750"/>
                    </a:lnTo>
                    <a:lnTo>
                      <a:pt x="31852" y="53686"/>
                    </a:lnTo>
                    <a:lnTo>
                      <a:pt x="32606" y="53516"/>
                    </a:lnTo>
                    <a:lnTo>
                      <a:pt x="33476" y="53304"/>
                    </a:lnTo>
                    <a:lnTo>
                      <a:pt x="34453" y="53038"/>
                    </a:lnTo>
                    <a:lnTo>
                      <a:pt x="35546" y="52741"/>
                    </a:lnTo>
                    <a:lnTo>
                      <a:pt x="36735" y="52391"/>
                    </a:lnTo>
                    <a:lnTo>
                      <a:pt x="38008" y="52020"/>
                    </a:lnTo>
                    <a:lnTo>
                      <a:pt x="39356" y="51595"/>
                    </a:lnTo>
                    <a:lnTo>
                      <a:pt x="40768" y="51160"/>
                    </a:lnTo>
                    <a:lnTo>
                      <a:pt x="42233" y="50682"/>
                    </a:lnTo>
                    <a:lnTo>
                      <a:pt x="43751" y="50183"/>
                    </a:lnTo>
                    <a:lnTo>
                      <a:pt x="45300" y="49663"/>
                    </a:lnTo>
                    <a:lnTo>
                      <a:pt x="46882" y="49133"/>
                    </a:lnTo>
                    <a:lnTo>
                      <a:pt x="48474" y="48581"/>
                    </a:lnTo>
                    <a:lnTo>
                      <a:pt x="50076" y="48018"/>
                    </a:lnTo>
                    <a:lnTo>
                      <a:pt x="51679" y="47445"/>
                    </a:lnTo>
                    <a:lnTo>
                      <a:pt x="53271" y="46861"/>
                    </a:lnTo>
                    <a:lnTo>
                      <a:pt x="54842" y="46288"/>
                    </a:lnTo>
                    <a:lnTo>
                      <a:pt x="56370" y="45704"/>
                    </a:lnTo>
                    <a:lnTo>
                      <a:pt x="57867" y="45131"/>
                    </a:lnTo>
                    <a:lnTo>
                      <a:pt x="59310" y="44558"/>
                    </a:lnTo>
                    <a:lnTo>
                      <a:pt x="60690" y="43995"/>
                    </a:lnTo>
                    <a:lnTo>
                      <a:pt x="62006" y="43443"/>
                    </a:lnTo>
                    <a:lnTo>
                      <a:pt x="63238" y="42913"/>
                    </a:lnTo>
                    <a:lnTo>
                      <a:pt x="64373" y="42393"/>
                    </a:lnTo>
                    <a:lnTo>
                      <a:pt x="65424" y="41904"/>
                    </a:lnTo>
                    <a:lnTo>
                      <a:pt x="65902" y="41660"/>
                    </a:lnTo>
                    <a:lnTo>
                      <a:pt x="66347" y="41437"/>
                    </a:lnTo>
                    <a:lnTo>
                      <a:pt x="66772" y="41215"/>
                    </a:lnTo>
                    <a:lnTo>
                      <a:pt x="67165" y="40992"/>
                    </a:lnTo>
                    <a:lnTo>
                      <a:pt x="67526" y="40790"/>
                    </a:lnTo>
                    <a:lnTo>
                      <a:pt x="67844" y="40588"/>
                    </a:lnTo>
                    <a:lnTo>
                      <a:pt x="67483" y="39856"/>
                    </a:lnTo>
                    <a:lnTo>
                      <a:pt x="67069" y="39092"/>
                    </a:lnTo>
                    <a:lnTo>
                      <a:pt x="66634" y="38306"/>
                    </a:lnTo>
                    <a:lnTo>
                      <a:pt x="66178" y="37500"/>
                    </a:lnTo>
                    <a:lnTo>
                      <a:pt x="65700" y="36693"/>
                    </a:lnTo>
                    <a:lnTo>
                      <a:pt x="65233" y="35886"/>
                    </a:lnTo>
                    <a:lnTo>
                      <a:pt x="64310" y="34358"/>
                    </a:lnTo>
                    <a:lnTo>
                      <a:pt x="63482" y="32978"/>
                    </a:lnTo>
                    <a:lnTo>
                      <a:pt x="63131" y="32384"/>
                    </a:lnTo>
                    <a:lnTo>
                      <a:pt x="62834" y="31853"/>
                    </a:lnTo>
                    <a:lnTo>
                      <a:pt x="62590" y="31418"/>
                    </a:lnTo>
                    <a:lnTo>
                      <a:pt x="62420" y="31068"/>
                    </a:lnTo>
                    <a:lnTo>
                      <a:pt x="62367" y="30940"/>
                    </a:lnTo>
                    <a:lnTo>
                      <a:pt x="62325" y="30834"/>
                    </a:lnTo>
                    <a:lnTo>
                      <a:pt x="62314" y="30749"/>
                    </a:lnTo>
                    <a:lnTo>
                      <a:pt x="62314" y="30728"/>
                    </a:lnTo>
                    <a:lnTo>
                      <a:pt x="62325" y="30707"/>
                    </a:lnTo>
                    <a:lnTo>
                      <a:pt x="61359" y="30930"/>
                    </a:lnTo>
                    <a:lnTo>
                      <a:pt x="60436" y="31153"/>
                    </a:lnTo>
                    <a:lnTo>
                      <a:pt x="59555" y="31375"/>
                    </a:lnTo>
                    <a:lnTo>
                      <a:pt x="58716" y="31609"/>
                    </a:lnTo>
                    <a:lnTo>
                      <a:pt x="57899" y="31853"/>
                    </a:lnTo>
                    <a:lnTo>
                      <a:pt x="57124" y="32087"/>
                    </a:lnTo>
                    <a:lnTo>
                      <a:pt x="56360" y="32331"/>
                    </a:lnTo>
                    <a:lnTo>
                      <a:pt x="55627" y="32575"/>
                    </a:lnTo>
                    <a:lnTo>
                      <a:pt x="54916" y="32830"/>
                    </a:lnTo>
                    <a:lnTo>
                      <a:pt x="54226" y="33084"/>
                    </a:lnTo>
                    <a:lnTo>
                      <a:pt x="53547" y="33339"/>
                    </a:lnTo>
                    <a:lnTo>
                      <a:pt x="52889" y="33594"/>
                    </a:lnTo>
                    <a:lnTo>
                      <a:pt x="51584" y="34124"/>
                    </a:lnTo>
                    <a:lnTo>
                      <a:pt x="50299" y="34666"/>
                    </a:lnTo>
                    <a:lnTo>
                      <a:pt x="49004" y="35207"/>
                    </a:lnTo>
                    <a:lnTo>
                      <a:pt x="47678" y="35759"/>
                    </a:lnTo>
                    <a:lnTo>
                      <a:pt x="46298" y="36322"/>
                    </a:lnTo>
                    <a:lnTo>
                      <a:pt x="45587" y="36608"/>
                    </a:lnTo>
                    <a:lnTo>
                      <a:pt x="44844" y="36895"/>
                    </a:lnTo>
                    <a:lnTo>
                      <a:pt x="44080" y="37181"/>
                    </a:lnTo>
                    <a:lnTo>
                      <a:pt x="43284" y="37468"/>
                    </a:lnTo>
                    <a:lnTo>
                      <a:pt x="42466" y="37754"/>
                    </a:lnTo>
                    <a:lnTo>
                      <a:pt x="41607" y="38041"/>
                    </a:lnTo>
                    <a:lnTo>
                      <a:pt x="40715" y="38338"/>
                    </a:lnTo>
                    <a:lnTo>
                      <a:pt x="39781" y="38625"/>
                    </a:lnTo>
                    <a:lnTo>
                      <a:pt x="38804" y="38922"/>
                    </a:lnTo>
                    <a:lnTo>
                      <a:pt x="37786" y="39209"/>
                    </a:lnTo>
                    <a:lnTo>
                      <a:pt x="37361" y="36714"/>
                    </a:lnTo>
                    <a:lnTo>
                      <a:pt x="36915" y="34252"/>
                    </a:lnTo>
                    <a:lnTo>
                      <a:pt x="36692" y="33031"/>
                    </a:lnTo>
                    <a:lnTo>
                      <a:pt x="36459" y="31821"/>
                    </a:lnTo>
                    <a:lnTo>
                      <a:pt x="36225" y="30611"/>
                    </a:lnTo>
                    <a:lnTo>
                      <a:pt x="35981" y="29423"/>
                    </a:lnTo>
                    <a:lnTo>
                      <a:pt x="35726" y="28244"/>
                    </a:lnTo>
                    <a:lnTo>
                      <a:pt x="35472" y="27077"/>
                    </a:lnTo>
                    <a:lnTo>
                      <a:pt x="35206" y="25931"/>
                    </a:lnTo>
                    <a:lnTo>
                      <a:pt x="34920" y="24795"/>
                    </a:lnTo>
                    <a:lnTo>
                      <a:pt x="34633" y="23670"/>
                    </a:lnTo>
                    <a:lnTo>
                      <a:pt x="34336" y="22566"/>
                    </a:lnTo>
                    <a:lnTo>
                      <a:pt x="34028" y="21483"/>
                    </a:lnTo>
                    <a:lnTo>
                      <a:pt x="33710" y="20422"/>
                    </a:lnTo>
                    <a:lnTo>
                      <a:pt x="33381" y="19382"/>
                    </a:lnTo>
                    <a:lnTo>
                      <a:pt x="33030" y="18363"/>
                    </a:lnTo>
                    <a:lnTo>
                      <a:pt x="32670" y="17365"/>
                    </a:lnTo>
                    <a:lnTo>
                      <a:pt x="32298" y="16389"/>
                    </a:lnTo>
                    <a:lnTo>
                      <a:pt x="31905" y="15433"/>
                    </a:lnTo>
                    <a:lnTo>
                      <a:pt x="31704" y="14966"/>
                    </a:lnTo>
                    <a:lnTo>
                      <a:pt x="31491" y="14510"/>
                    </a:lnTo>
                    <a:lnTo>
                      <a:pt x="31290" y="14064"/>
                    </a:lnTo>
                    <a:lnTo>
                      <a:pt x="31067" y="13618"/>
                    </a:lnTo>
                    <a:lnTo>
                      <a:pt x="30855" y="13173"/>
                    </a:lnTo>
                    <a:lnTo>
                      <a:pt x="30632" y="12748"/>
                    </a:lnTo>
                    <a:lnTo>
                      <a:pt x="30398" y="12324"/>
                    </a:lnTo>
                    <a:lnTo>
                      <a:pt x="30165" y="11899"/>
                    </a:lnTo>
                    <a:lnTo>
                      <a:pt x="29931" y="11496"/>
                    </a:lnTo>
                    <a:lnTo>
                      <a:pt x="29687" y="11092"/>
                    </a:lnTo>
                    <a:lnTo>
                      <a:pt x="29443" y="10700"/>
                    </a:lnTo>
                    <a:lnTo>
                      <a:pt x="29188" y="10318"/>
                    </a:lnTo>
                    <a:lnTo>
                      <a:pt x="28934" y="9935"/>
                    </a:lnTo>
                    <a:lnTo>
                      <a:pt x="28679" y="9564"/>
                    </a:lnTo>
                    <a:lnTo>
                      <a:pt x="28403" y="9203"/>
                    </a:lnTo>
                    <a:lnTo>
                      <a:pt x="28137" y="8853"/>
                    </a:lnTo>
                    <a:lnTo>
                      <a:pt x="27862" y="8503"/>
                    </a:lnTo>
                    <a:lnTo>
                      <a:pt x="27575" y="8174"/>
                    </a:lnTo>
                    <a:lnTo>
                      <a:pt x="27288" y="7845"/>
                    </a:lnTo>
                    <a:lnTo>
                      <a:pt x="26991" y="7526"/>
                    </a:lnTo>
                    <a:lnTo>
                      <a:pt x="26694" y="7218"/>
                    </a:lnTo>
                    <a:lnTo>
                      <a:pt x="26386" y="6921"/>
                    </a:lnTo>
                    <a:lnTo>
                      <a:pt x="25993" y="6560"/>
                    </a:lnTo>
                    <a:lnTo>
                      <a:pt x="25590" y="6210"/>
                    </a:lnTo>
                    <a:lnTo>
                      <a:pt x="25176" y="5870"/>
                    </a:lnTo>
                    <a:lnTo>
                      <a:pt x="24752" y="5552"/>
                    </a:lnTo>
                    <a:lnTo>
                      <a:pt x="24316" y="5255"/>
                    </a:lnTo>
                    <a:lnTo>
                      <a:pt x="23871" y="4958"/>
                    </a:lnTo>
                    <a:lnTo>
                      <a:pt x="23414" y="4682"/>
                    </a:lnTo>
                    <a:lnTo>
                      <a:pt x="22947" y="4427"/>
                    </a:lnTo>
                    <a:lnTo>
                      <a:pt x="22470" y="4183"/>
                    </a:lnTo>
                    <a:lnTo>
                      <a:pt x="21992" y="3949"/>
                    </a:lnTo>
                    <a:lnTo>
                      <a:pt x="21504" y="3726"/>
                    </a:lnTo>
                    <a:lnTo>
                      <a:pt x="21005" y="3525"/>
                    </a:lnTo>
                    <a:lnTo>
                      <a:pt x="20506" y="3344"/>
                    </a:lnTo>
                    <a:lnTo>
                      <a:pt x="19997" y="3174"/>
                    </a:lnTo>
                    <a:lnTo>
                      <a:pt x="19487" y="3015"/>
                    </a:lnTo>
                    <a:lnTo>
                      <a:pt x="18967" y="2877"/>
                    </a:lnTo>
                    <a:lnTo>
                      <a:pt x="16324" y="2198"/>
                    </a:lnTo>
                    <a:lnTo>
                      <a:pt x="5647" y="2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extrusionOk="0">
                    <a:moveTo>
                      <a:pt x="6857" y="1"/>
                    </a:move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fill="none" extrusionOk="0">
                    <a:moveTo>
                      <a:pt x="1" y="7271"/>
                    </a:move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lnTo>
                      <a:pt x="6857" y="1"/>
                    </a:ln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extrusionOk="0">
                    <a:moveTo>
                      <a:pt x="0" y="0"/>
                    </a:moveTo>
                    <a:lnTo>
                      <a:pt x="117" y="223"/>
                    </a:lnTo>
                    <a:lnTo>
                      <a:pt x="552" y="20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7" y="223"/>
                    </a:lnTo>
                    <a:lnTo>
                      <a:pt x="552" y="202"/>
                    </a:lnTo>
                    <a:lnTo>
                      <a:pt x="552" y="202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extrusionOk="0">
                    <a:moveTo>
                      <a:pt x="6124" y="1"/>
                    </a:moveTo>
                    <a:lnTo>
                      <a:pt x="5976" y="22"/>
                    </a:lnTo>
                    <a:lnTo>
                      <a:pt x="5710" y="64"/>
                    </a:lnTo>
                    <a:lnTo>
                      <a:pt x="5413" y="139"/>
                    </a:lnTo>
                    <a:lnTo>
                      <a:pt x="5084" y="245"/>
                    </a:lnTo>
                    <a:lnTo>
                      <a:pt x="4745" y="362"/>
                    </a:lnTo>
                    <a:lnTo>
                      <a:pt x="4384" y="500"/>
                    </a:lnTo>
                    <a:lnTo>
                      <a:pt x="4012" y="659"/>
                    </a:lnTo>
                    <a:lnTo>
                      <a:pt x="3630" y="829"/>
                    </a:lnTo>
                    <a:lnTo>
                      <a:pt x="3259" y="1009"/>
                    </a:lnTo>
                    <a:lnTo>
                      <a:pt x="2887" y="1190"/>
                    </a:lnTo>
                    <a:lnTo>
                      <a:pt x="2526" y="1391"/>
                    </a:lnTo>
                    <a:lnTo>
                      <a:pt x="2165" y="1582"/>
                    </a:lnTo>
                    <a:lnTo>
                      <a:pt x="1836" y="1784"/>
                    </a:lnTo>
                    <a:lnTo>
                      <a:pt x="1529" y="1975"/>
                    </a:lnTo>
                    <a:lnTo>
                      <a:pt x="1242" y="2166"/>
                    </a:lnTo>
                    <a:lnTo>
                      <a:pt x="998" y="2357"/>
                    </a:lnTo>
                    <a:lnTo>
                      <a:pt x="786" y="2527"/>
                    </a:lnTo>
                    <a:lnTo>
                      <a:pt x="648" y="2644"/>
                    </a:lnTo>
                    <a:lnTo>
                      <a:pt x="531" y="2771"/>
                    </a:lnTo>
                    <a:lnTo>
                      <a:pt x="414" y="2898"/>
                    </a:lnTo>
                    <a:lnTo>
                      <a:pt x="297" y="3036"/>
                    </a:lnTo>
                    <a:lnTo>
                      <a:pt x="202" y="3185"/>
                    </a:lnTo>
                    <a:lnTo>
                      <a:pt x="128" y="3334"/>
                    </a:lnTo>
                    <a:lnTo>
                      <a:pt x="64" y="3493"/>
                    </a:lnTo>
                    <a:lnTo>
                      <a:pt x="11" y="3652"/>
                    </a:lnTo>
                    <a:lnTo>
                      <a:pt x="0" y="3737"/>
                    </a:lnTo>
                    <a:lnTo>
                      <a:pt x="0" y="3832"/>
                    </a:lnTo>
                    <a:lnTo>
                      <a:pt x="0" y="3917"/>
                    </a:lnTo>
                    <a:lnTo>
                      <a:pt x="0" y="4002"/>
                    </a:lnTo>
                    <a:lnTo>
                      <a:pt x="21" y="4087"/>
                    </a:lnTo>
                    <a:lnTo>
                      <a:pt x="32" y="4172"/>
                    </a:lnTo>
                    <a:lnTo>
                      <a:pt x="64" y="4257"/>
                    </a:lnTo>
                    <a:lnTo>
                      <a:pt x="96" y="4331"/>
                    </a:lnTo>
                    <a:lnTo>
                      <a:pt x="138" y="4416"/>
                    </a:lnTo>
                    <a:lnTo>
                      <a:pt x="181" y="4480"/>
                    </a:lnTo>
                    <a:lnTo>
                      <a:pt x="234" y="4554"/>
                    </a:lnTo>
                    <a:lnTo>
                      <a:pt x="287" y="4607"/>
                    </a:lnTo>
                    <a:lnTo>
                      <a:pt x="350" y="4660"/>
                    </a:lnTo>
                    <a:lnTo>
                      <a:pt x="425" y="4713"/>
                    </a:lnTo>
                    <a:lnTo>
                      <a:pt x="499" y="4745"/>
                    </a:lnTo>
                    <a:lnTo>
                      <a:pt x="584" y="4777"/>
                    </a:lnTo>
                    <a:lnTo>
                      <a:pt x="690" y="4809"/>
                    </a:lnTo>
                    <a:lnTo>
                      <a:pt x="796" y="4819"/>
                    </a:lnTo>
                    <a:lnTo>
                      <a:pt x="924" y="4830"/>
                    </a:lnTo>
                    <a:lnTo>
                      <a:pt x="1051" y="4819"/>
                    </a:lnTo>
                    <a:lnTo>
                      <a:pt x="1189" y="4809"/>
                    </a:lnTo>
                    <a:lnTo>
                      <a:pt x="1338" y="4788"/>
                    </a:lnTo>
                    <a:lnTo>
                      <a:pt x="1635" y="4724"/>
                    </a:lnTo>
                    <a:lnTo>
                      <a:pt x="1943" y="4639"/>
                    </a:lnTo>
                    <a:lnTo>
                      <a:pt x="2272" y="4544"/>
                    </a:lnTo>
                    <a:lnTo>
                      <a:pt x="2919" y="4321"/>
                    </a:lnTo>
                    <a:lnTo>
                      <a:pt x="2643" y="4448"/>
                    </a:lnTo>
                    <a:lnTo>
                      <a:pt x="2388" y="4586"/>
                    </a:lnTo>
                    <a:lnTo>
                      <a:pt x="2155" y="4745"/>
                    </a:lnTo>
                    <a:lnTo>
                      <a:pt x="1932" y="4904"/>
                    </a:lnTo>
                    <a:lnTo>
                      <a:pt x="1730" y="5074"/>
                    </a:lnTo>
                    <a:lnTo>
                      <a:pt x="1550" y="5265"/>
                    </a:lnTo>
                    <a:lnTo>
                      <a:pt x="1401" y="5446"/>
                    </a:lnTo>
                    <a:lnTo>
                      <a:pt x="1263" y="5637"/>
                    </a:lnTo>
                    <a:lnTo>
                      <a:pt x="1157" y="5828"/>
                    </a:lnTo>
                    <a:lnTo>
                      <a:pt x="1072" y="6029"/>
                    </a:lnTo>
                    <a:lnTo>
                      <a:pt x="1019" y="6221"/>
                    </a:lnTo>
                    <a:lnTo>
                      <a:pt x="998" y="6316"/>
                    </a:lnTo>
                    <a:lnTo>
                      <a:pt x="977" y="6422"/>
                    </a:lnTo>
                    <a:lnTo>
                      <a:pt x="977" y="6518"/>
                    </a:lnTo>
                    <a:lnTo>
                      <a:pt x="977" y="6613"/>
                    </a:lnTo>
                    <a:lnTo>
                      <a:pt x="977" y="6698"/>
                    </a:lnTo>
                    <a:lnTo>
                      <a:pt x="998" y="6794"/>
                    </a:lnTo>
                    <a:lnTo>
                      <a:pt x="1019" y="6889"/>
                    </a:lnTo>
                    <a:lnTo>
                      <a:pt x="1040" y="6974"/>
                    </a:lnTo>
                    <a:lnTo>
                      <a:pt x="1072" y="7070"/>
                    </a:lnTo>
                    <a:lnTo>
                      <a:pt x="1115" y="7155"/>
                    </a:lnTo>
                    <a:lnTo>
                      <a:pt x="1168" y="7229"/>
                    </a:lnTo>
                    <a:lnTo>
                      <a:pt x="1231" y="7303"/>
                    </a:lnTo>
                    <a:lnTo>
                      <a:pt x="1295" y="7377"/>
                    </a:lnTo>
                    <a:lnTo>
                      <a:pt x="1369" y="7430"/>
                    </a:lnTo>
                    <a:lnTo>
                      <a:pt x="1454" y="7494"/>
                    </a:lnTo>
                    <a:lnTo>
                      <a:pt x="1539" y="7537"/>
                    </a:lnTo>
                    <a:lnTo>
                      <a:pt x="1635" y="7579"/>
                    </a:lnTo>
                    <a:lnTo>
                      <a:pt x="1741" y="7611"/>
                    </a:lnTo>
                    <a:lnTo>
                      <a:pt x="1847" y="7643"/>
                    </a:lnTo>
                    <a:lnTo>
                      <a:pt x="1953" y="7664"/>
                    </a:lnTo>
                    <a:lnTo>
                      <a:pt x="2187" y="7696"/>
                    </a:lnTo>
                    <a:lnTo>
                      <a:pt x="2431" y="7706"/>
                    </a:lnTo>
                    <a:lnTo>
                      <a:pt x="2685" y="7696"/>
                    </a:lnTo>
                    <a:lnTo>
                      <a:pt x="2940" y="7675"/>
                    </a:lnTo>
                    <a:lnTo>
                      <a:pt x="3184" y="7622"/>
                    </a:lnTo>
                    <a:lnTo>
                      <a:pt x="3439" y="7558"/>
                    </a:lnTo>
                    <a:lnTo>
                      <a:pt x="3673" y="7473"/>
                    </a:lnTo>
                    <a:lnTo>
                      <a:pt x="3895" y="7377"/>
                    </a:lnTo>
                    <a:lnTo>
                      <a:pt x="4097" y="7271"/>
                    </a:lnTo>
                    <a:lnTo>
                      <a:pt x="4278" y="7155"/>
                    </a:lnTo>
                    <a:lnTo>
                      <a:pt x="4352" y="7091"/>
                    </a:lnTo>
                    <a:lnTo>
                      <a:pt x="4426" y="7017"/>
                    </a:lnTo>
                    <a:lnTo>
                      <a:pt x="4256" y="7208"/>
                    </a:lnTo>
                    <a:lnTo>
                      <a:pt x="4033" y="7441"/>
                    </a:lnTo>
                    <a:lnTo>
                      <a:pt x="3789" y="7696"/>
                    </a:lnTo>
                    <a:lnTo>
                      <a:pt x="3545" y="7972"/>
                    </a:lnTo>
                    <a:lnTo>
                      <a:pt x="3301" y="8248"/>
                    </a:lnTo>
                    <a:lnTo>
                      <a:pt x="3195" y="8386"/>
                    </a:lnTo>
                    <a:lnTo>
                      <a:pt x="3099" y="8524"/>
                    </a:lnTo>
                    <a:lnTo>
                      <a:pt x="3015" y="8651"/>
                    </a:lnTo>
                    <a:lnTo>
                      <a:pt x="2940" y="8778"/>
                    </a:lnTo>
                    <a:lnTo>
                      <a:pt x="2887" y="8906"/>
                    </a:lnTo>
                    <a:lnTo>
                      <a:pt x="2845" y="9012"/>
                    </a:lnTo>
                    <a:lnTo>
                      <a:pt x="2823" y="9129"/>
                    </a:lnTo>
                    <a:lnTo>
                      <a:pt x="2813" y="9235"/>
                    </a:lnTo>
                    <a:lnTo>
                      <a:pt x="2813" y="9352"/>
                    </a:lnTo>
                    <a:lnTo>
                      <a:pt x="2813" y="9458"/>
                    </a:lnTo>
                    <a:lnTo>
                      <a:pt x="2834" y="9574"/>
                    </a:lnTo>
                    <a:lnTo>
                      <a:pt x="2855" y="9681"/>
                    </a:lnTo>
                    <a:lnTo>
                      <a:pt x="2877" y="9797"/>
                    </a:lnTo>
                    <a:lnTo>
                      <a:pt x="2919" y="9893"/>
                    </a:lnTo>
                    <a:lnTo>
                      <a:pt x="2961" y="9999"/>
                    </a:lnTo>
                    <a:lnTo>
                      <a:pt x="3015" y="10095"/>
                    </a:lnTo>
                    <a:lnTo>
                      <a:pt x="3078" y="10179"/>
                    </a:lnTo>
                    <a:lnTo>
                      <a:pt x="3153" y="10254"/>
                    </a:lnTo>
                    <a:lnTo>
                      <a:pt x="3227" y="10328"/>
                    </a:lnTo>
                    <a:lnTo>
                      <a:pt x="3322" y="10392"/>
                    </a:lnTo>
                    <a:lnTo>
                      <a:pt x="3407" y="10445"/>
                    </a:lnTo>
                    <a:lnTo>
                      <a:pt x="3513" y="10487"/>
                    </a:lnTo>
                    <a:lnTo>
                      <a:pt x="3630" y="10519"/>
                    </a:lnTo>
                    <a:lnTo>
                      <a:pt x="3747" y="10530"/>
                    </a:lnTo>
                    <a:lnTo>
                      <a:pt x="3874" y="10540"/>
                    </a:lnTo>
                    <a:lnTo>
                      <a:pt x="3991" y="10530"/>
                    </a:lnTo>
                    <a:lnTo>
                      <a:pt x="4118" y="10519"/>
                    </a:lnTo>
                    <a:lnTo>
                      <a:pt x="4235" y="10498"/>
                    </a:lnTo>
                    <a:lnTo>
                      <a:pt x="4479" y="10434"/>
                    </a:lnTo>
                    <a:lnTo>
                      <a:pt x="4776" y="10349"/>
                    </a:lnTo>
                    <a:lnTo>
                      <a:pt x="5074" y="10254"/>
                    </a:lnTo>
                    <a:lnTo>
                      <a:pt x="5371" y="10137"/>
                    </a:lnTo>
                    <a:lnTo>
                      <a:pt x="5657" y="10020"/>
                    </a:lnTo>
                    <a:lnTo>
                      <a:pt x="5944" y="9893"/>
                    </a:lnTo>
                    <a:lnTo>
                      <a:pt x="6220" y="9755"/>
                    </a:lnTo>
                    <a:lnTo>
                      <a:pt x="6496" y="9606"/>
                    </a:lnTo>
                    <a:lnTo>
                      <a:pt x="6761" y="9447"/>
                    </a:lnTo>
                    <a:lnTo>
                      <a:pt x="5880" y="10211"/>
                    </a:lnTo>
                    <a:lnTo>
                      <a:pt x="5509" y="10551"/>
                    </a:lnTo>
                    <a:lnTo>
                      <a:pt x="5339" y="10710"/>
                    </a:lnTo>
                    <a:lnTo>
                      <a:pt x="5190" y="10859"/>
                    </a:lnTo>
                    <a:lnTo>
                      <a:pt x="5063" y="11007"/>
                    </a:lnTo>
                    <a:lnTo>
                      <a:pt x="4946" y="11145"/>
                    </a:lnTo>
                    <a:lnTo>
                      <a:pt x="4851" y="11283"/>
                    </a:lnTo>
                    <a:lnTo>
                      <a:pt x="4776" y="11411"/>
                    </a:lnTo>
                    <a:lnTo>
                      <a:pt x="4734" y="11538"/>
                    </a:lnTo>
                    <a:lnTo>
                      <a:pt x="4702" y="11665"/>
                    </a:lnTo>
                    <a:lnTo>
                      <a:pt x="4702" y="11729"/>
                    </a:lnTo>
                    <a:lnTo>
                      <a:pt x="4702" y="11782"/>
                    </a:lnTo>
                    <a:lnTo>
                      <a:pt x="4713" y="11846"/>
                    </a:lnTo>
                    <a:lnTo>
                      <a:pt x="4734" y="11910"/>
                    </a:lnTo>
                    <a:lnTo>
                      <a:pt x="4766" y="11994"/>
                    </a:lnTo>
                    <a:lnTo>
                      <a:pt x="4808" y="12069"/>
                    </a:lnTo>
                    <a:lnTo>
                      <a:pt x="4872" y="12143"/>
                    </a:lnTo>
                    <a:lnTo>
                      <a:pt x="4925" y="12217"/>
                    </a:lnTo>
                    <a:lnTo>
                      <a:pt x="4999" y="12281"/>
                    </a:lnTo>
                    <a:lnTo>
                      <a:pt x="5074" y="12334"/>
                    </a:lnTo>
                    <a:lnTo>
                      <a:pt x="5159" y="12377"/>
                    </a:lnTo>
                    <a:lnTo>
                      <a:pt x="5243" y="12419"/>
                    </a:lnTo>
                    <a:lnTo>
                      <a:pt x="5328" y="12461"/>
                    </a:lnTo>
                    <a:lnTo>
                      <a:pt x="5424" y="12483"/>
                    </a:lnTo>
                    <a:lnTo>
                      <a:pt x="5519" y="12504"/>
                    </a:lnTo>
                    <a:lnTo>
                      <a:pt x="5615" y="12525"/>
                    </a:lnTo>
                    <a:lnTo>
                      <a:pt x="5710" y="12536"/>
                    </a:lnTo>
                    <a:lnTo>
                      <a:pt x="5817" y="12536"/>
                    </a:lnTo>
                    <a:lnTo>
                      <a:pt x="5912" y="12525"/>
                    </a:lnTo>
                    <a:lnTo>
                      <a:pt x="6008" y="12515"/>
                    </a:lnTo>
                    <a:lnTo>
                      <a:pt x="6135" y="12472"/>
                    </a:lnTo>
                    <a:lnTo>
                      <a:pt x="6337" y="12398"/>
                    </a:lnTo>
                    <a:lnTo>
                      <a:pt x="6591" y="12281"/>
                    </a:lnTo>
                    <a:lnTo>
                      <a:pt x="6889" y="12132"/>
                    </a:lnTo>
                    <a:lnTo>
                      <a:pt x="7589" y="11772"/>
                    </a:lnTo>
                    <a:lnTo>
                      <a:pt x="8353" y="11358"/>
                    </a:lnTo>
                    <a:lnTo>
                      <a:pt x="9107" y="10933"/>
                    </a:lnTo>
                    <a:lnTo>
                      <a:pt x="9776" y="10562"/>
                    </a:lnTo>
                    <a:lnTo>
                      <a:pt x="10274" y="10264"/>
                    </a:lnTo>
                    <a:lnTo>
                      <a:pt x="10540" y="10095"/>
                    </a:lnTo>
                    <a:lnTo>
                      <a:pt x="10763" y="9925"/>
                    </a:lnTo>
                    <a:lnTo>
                      <a:pt x="10975" y="9744"/>
                    </a:lnTo>
                    <a:lnTo>
                      <a:pt x="11081" y="9649"/>
                    </a:lnTo>
                    <a:lnTo>
                      <a:pt x="11177" y="9543"/>
                    </a:lnTo>
                    <a:lnTo>
                      <a:pt x="11262" y="9437"/>
                    </a:lnTo>
                    <a:lnTo>
                      <a:pt x="11336" y="9320"/>
                    </a:lnTo>
                    <a:lnTo>
                      <a:pt x="11378" y="9235"/>
                    </a:lnTo>
                    <a:lnTo>
                      <a:pt x="11421" y="9139"/>
                    </a:lnTo>
                    <a:lnTo>
                      <a:pt x="11453" y="9044"/>
                    </a:lnTo>
                    <a:lnTo>
                      <a:pt x="11474" y="8948"/>
                    </a:lnTo>
                    <a:lnTo>
                      <a:pt x="11484" y="8853"/>
                    </a:lnTo>
                    <a:lnTo>
                      <a:pt x="11495" y="8747"/>
                    </a:lnTo>
                    <a:lnTo>
                      <a:pt x="11495" y="8651"/>
                    </a:lnTo>
                    <a:lnTo>
                      <a:pt x="11495" y="8556"/>
                    </a:lnTo>
                    <a:lnTo>
                      <a:pt x="11484" y="8449"/>
                    </a:lnTo>
                    <a:lnTo>
                      <a:pt x="11463" y="8354"/>
                    </a:lnTo>
                    <a:lnTo>
                      <a:pt x="11431" y="8258"/>
                    </a:lnTo>
                    <a:lnTo>
                      <a:pt x="11399" y="8163"/>
                    </a:lnTo>
                    <a:lnTo>
                      <a:pt x="11368" y="8078"/>
                    </a:lnTo>
                    <a:lnTo>
                      <a:pt x="11315" y="7993"/>
                    </a:lnTo>
                    <a:lnTo>
                      <a:pt x="11262" y="7908"/>
                    </a:lnTo>
                    <a:lnTo>
                      <a:pt x="11198" y="7823"/>
                    </a:lnTo>
                    <a:lnTo>
                      <a:pt x="11134" y="7760"/>
                    </a:lnTo>
                    <a:lnTo>
                      <a:pt x="11060" y="7685"/>
                    </a:lnTo>
                    <a:lnTo>
                      <a:pt x="10986" y="7622"/>
                    </a:lnTo>
                    <a:lnTo>
                      <a:pt x="10901" y="7568"/>
                    </a:lnTo>
                    <a:lnTo>
                      <a:pt x="10816" y="7526"/>
                    </a:lnTo>
                    <a:lnTo>
                      <a:pt x="10720" y="7473"/>
                    </a:lnTo>
                    <a:lnTo>
                      <a:pt x="10635" y="7441"/>
                    </a:lnTo>
                    <a:lnTo>
                      <a:pt x="10540" y="7409"/>
                    </a:lnTo>
                    <a:lnTo>
                      <a:pt x="10434" y="7388"/>
                    </a:lnTo>
                    <a:lnTo>
                      <a:pt x="10338" y="7377"/>
                    </a:lnTo>
                    <a:lnTo>
                      <a:pt x="10243" y="7367"/>
                    </a:lnTo>
                    <a:lnTo>
                      <a:pt x="10041" y="7367"/>
                    </a:lnTo>
                    <a:lnTo>
                      <a:pt x="9945" y="7377"/>
                    </a:lnTo>
                    <a:lnTo>
                      <a:pt x="9839" y="7399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50" y="7377"/>
                    </a:lnTo>
                    <a:lnTo>
                      <a:pt x="9945" y="7303"/>
                    </a:lnTo>
                    <a:lnTo>
                      <a:pt x="10041" y="7229"/>
                    </a:lnTo>
                    <a:lnTo>
                      <a:pt x="10115" y="7144"/>
                    </a:lnTo>
                    <a:lnTo>
                      <a:pt x="10190" y="7059"/>
                    </a:lnTo>
                    <a:lnTo>
                      <a:pt x="10264" y="6953"/>
                    </a:lnTo>
                    <a:lnTo>
                      <a:pt x="10317" y="6857"/>
                    </a:lnTo>
                    <a:lnTo>
                      <a:pt x="10370" y="6751"/>
                    </a:lnTo>
                    <a:lnTo>
                      <a:pt x="10412" y="6634"/>
                    </a:lnTo>
                    <a:lnTo>
                      <a:pt x="10444" y="6528"/>
                    </a:lnTo>
                    <a:lnTo>
                      <a:pt x="10465" y="6412"/>
                    </a:lnTo>
                    <a:lnTo>
                      <a:pt x="10476" y="6295"/>
                    </a:lnTo>
                    <a:lnTo>
                      <a:pt x="10487" y="6178"/>
                    </a:lnTo>
                    <a:lnTo>
                      <a:pt x="10476" y="6061"/>
                    </a:lnTo>
                    <a:lnTo>
                      <a:pt x="10455" y="5945"/>
                    </a:lnTo>
                    <a:lnTo>
                      <a:pt x="10423" y="5828"/>
                    </a:lnTo>
                    <a:lnTo>
                      <a:pt x="10381" y="5722"/>
                    </a:lnTo>
                    <a:lnTo>
                      <a:pt x="10327" y="5616"/>
                    </a:lnTo>
                    <a:lnTo>
                      <a:pt x="10264" y="5520"/>
                    </a:lnTo>
                    <a:lnTo>
                      <a:pt x="10200" y="5424"/>
                    </a:lnTo>
                    <a:lnTo>
                      <a:pt x="10115" y="5340"/>
                    </a:lnTo>
                    <a:lnTo>
                      <a:pt x="10030" y="5265"/>
                    </a:lnTo>
                    <a:lnTo>
                      <a:pt x="9935" y="5191"/>
                    </a:lnTo>
                    <a:lnTo>
                      <a:pt x="9839" y="5127"/>
                    </a:lnTo>
                    <a:lnTo>
                      <a:pt x="9733" y="5074"/>
                    </a:lnTo>
                    <a:lnTo>
                      <a:pt x="9627" y="5021"/>
                    </a:lnTo>
                    <a:lnTo>
                      <a:pt x="9510" y="4989"/>
                    </a:lnTo>
                    <a:lnTo>
                      <a:pt x="9393" y="4957"/>
                    </a:lnTo>
                    <a:lnTo>
                      <a:pt x="9277" y="4936"/>
                    </a:lnTo>
                    <a:lnTo>
                      <a:pt x="9043" y="4936"/>
                    </a:lnTo>
                    <a:lnTo>
                      <a:pt x="8926" y="4947"/>
                    </a:lnTo>
                    <a:lnTo>
                      <a:pt x="9022" y="4862"/>
                    </a:lnTo>
                    <a:lnTo>
                      <a:pt x="9107" y="4766"/>
                    </a:lnTo>
                    <a:lnTo>
                      <a:pt x="9181" y="4660"/>
                    </a:lnTo>
                    <a:lnTo>
                      <a:pt x="9245" y="4554"/>
                    </a:lnTo>
                    <a:lnTo>
                      <a:pt x="9298" y="4437"/>
                    </a:lnTo>
                    <a:lnTo>
                      <a:pt x="9340" y="4321"/>
                    </a:lnTo>
                    <a:lnTo>
                      <a:pt x="9383" y="4204"/>
                    </a:lnTo>
                    <a:lnTo>
                      <a:pt x="9404" y="4076"/>
                    </a:lnTo>
                    <a:lnTo>
                      <a:pt x="9425" y="3960"/>
                    </a:lnTo>
                    <a:lnTo>
                      <a:pt x="9436" y="3832"/>
                    </a:lnTo>
                    <a:lnTo>
                      <a:pt x="9425" y="3705"/>
                    </a:lnTo>
                    <a:lnTo>
                      <a:pt x="9415" y="3588"/>
                    </a:lnTo>
                    <a:lnTo>
                      <a:pt x="9393" y="3461"/>
                    </a:lnTo>
                    <a:lnTo>
                      <a:pt x="9351" y="3344"/>
                    </a:lnTo>
                    <a:lnTo>
                      <a:pt x="9309" y="3227"/>
                    </a:lnTo>
                    <a:lnTo>
                      <a:pt x="9245" y="3121"/>
                    </a:lnTo>
                    <a:lnTo>
                      <a:pt x="9181" y="3015"/>
                    </a:lnTo>
                    <a:lnTo>
                      <a:pt x="9096" y="2920"/>
                    </a:lnTo>
                    <a:lnTo>
                      <a:pt x="9001" y="2835"/>
                    </a:lnTo>
                    <a:lnTo>
                      <a:pt x="8905" y="2760"/>
                    </a:lnTo>
                    <a:lnTo>
                      <a:pt x="8799" y="2686"/>
                    </a:lnTo>
                    <a:lnTo>
                      <a:pt x="8693" y="2633"/>
                    </a:lnTo>
                    <a:lnTo>
                      <a:pt x="8576" y="2580"/>
                    </a:lnTo>
                    <a:lnTo>
                      <a:pt x="8449" y="2548"/>
                    </a:lnTo>
                    <a:lnTo>
                      <a:pt x="8332" y="2516"/>
                    </a:lnTo>
                    <a:lnTo>
                      <a:pt x="8205" y="2506"/>
                    </a:lnTo>
                    <a:lnTo>
                      <a:pt x="8077" y="2495"/>
                    </a:lnTo>
                    <a:lnTo>
                      <a:pt x="7950" y="2506"/>
                    </a:lnTo>
                    <a:lnTo>
                      <a:pt x="7833" y="2527"/>
                    </a:lnTo>
                    <a:lnTo>
                      <a:pt x="7706" y="2559"/>
                    </a:lnTo>
                    <a:lnTo>
                      <a:pt x="7678" y="2569"/>
                    </a:lnTo>
                    <a:lnTo>
                      <a:pt x="7727" y="2537"/>
                    </a:lnTo>
                    <a:lnTo>
                      <a:pt x="7833" y="2453"/>
                    </a:lnTo>
                    <a:lnTo>
                      <a:pt x="7929" y="2357"/>
                    </a:lnTo>
                    <a:lnTo>
                      <a:pt x="8014" y="2251"/>
                    </a:lnTo>
                    <a:lnTo>
                      <a:pt x="8077" y="2124"/>
                    </a:lnTo>
                    <a:lnTo>
                      <a:pt x="8141" y="1996"/>
                    </a:lnTo>
                    <a:lnTo>
                      <a:pt x="8183" y="1869"/>
                    </a:lnTo>
                    <a:lnTo>
                      <a:pt x="8205" y="1720"/>
                    </a:lnTo>
                    <a:lnTo>
                      <a:pt x="8226" y="1582"/>
                    </a:lnTo>
                    <a:lnTo>
                      <a:pt x="8226" y="1444"/>
                    </a:lnTo>
                    <a:lnTo>
                      <a:pt x="8215" y="1296"/>
                    </a:lnTo>
                    <a:lnTo>
                      <a:pt x="8183" y="1158"/>
                    </a:lnTo>
                    <a:lnTo>
                      <a:pt x="8141" y="1020"/>
                    </a:lnTo>
                    <a:lnTo>
                      <a:pt x="8088" y="892"/>
                    </a:lnTo>
                    <a:lnTo>
                      <a:pt x="8014" y="765"/>
                    </a:lnTo>
                    <a:lnTo>
                      <a:pt x="7929" y="659"/>
                    </a:lnTo>
                    <a:lnTo>
                      <a:pt x="7833" y="553"/>
                    </a:lnTo>
                    <a:lnTo>
                      <a:pt x="7738" y="457"/>
                    </a:lnTo>
                    <a:lnTo>
                      <a:pt x="7621" y="372"/>
                    </a:lnTo>
                    <a:lnTo>
                      <a:pt x="7504" y="298"/>
                    </a:lnTo>
                    <a:lnTo>
                      <a:pt x="7387" y="234"/>
                    </a:lnTo>
                    <a:lnTo>
                      <a:pt x="7260" y="171"/>
                    </a:lnTo>
                    <a:lnTo>
                      <a:pt x="7122" y="118"/>
                    </a:lnTo>
                    <a:lnTo>
                      <a:pt x="6984" y="75"/>
                    </a:lnTo>
                    <a:lnTo>
                      <a:pt x="6846" y="43"/>
                    </a:lnTo>
                    <a:lnTo>
                      <a:pt x="6708" y="22"/>
                    </a:lnTo>
                    <a:lnTo>
                      <a:pt x="6560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fill="none" extrusionOk="0">
                    <a:moveTo>
                      <a:pt x="5976" y="22"/>
                    </a:moveTo>
                    <a:lnTo>
                      <a:pt x="5976" y="22"/>
                    </a:lnTo>
                    <a:lnTo>
                      <a:pt x="6124" y="1"/>
                    </a:lnTo>
                    <a:lnTo>
                      <a:pt x="6273" y="1"/>
                    </a:lnTo>
                    <a:lnTo>
                      <a:pt x="6411" y="1"/>
                    </a:lnTo>
                    <a:lnTo>
                      <a:pt x="6560" y="1"/>
                    </a:lnTo>
                    <a:lnTo>
                      <a:pt x="6708" y="22"/>
                    </a:lnTo>
                    <a:lnTo>
                      <a:pt x="6846" y="43"/>
                    </a:lnTo>
                    <a:lnTo>
                      <a:pt x="6984" y="75"/>
                    </a:lnTo>
                    <a:lnTo>
                      <a:pt x="7122" y="118"/>
                    </a:lnTo>
                    <a:lnTo>
                      <a:pt x="7260" y="171"/>
                    </a:lnTo>
                    <a:lnTo>
                      <a:pt x="7387" y="234"/>
                    </a:lnTo>
                    <a:lnTo>
                      <a:pt x="7504" y="298"/>
                    </a:lnTo>
                    <a:lnTo>
                      <a:pt x="7621" y="372"/>
                    </a:lnTo>
                    <a:lnTo>
                      <a:pt x="7738" y="457"/>
                    </a:lnTo>
                    <a:lnTo>
                      <a:pt x="7833" y="553"/>
                    </a:lnTo>
                    <a:lnTo>
                      <a:pt x="7929" y="659"/>
                    </a:lnTo>
                    <a:lnTo>
                      <a:pt x="8014" y="765"/>
                    </a:lnTo>
                    <a:lnTo>
                      <a:pt x="8014" y="765"/>
                    </a:lnTo>
                    <a:lnTo>
                      <a:pt x="8088" y="892"/>
                    </a:lnTo>
                    <a:lnTo>
                      <a:pt x="8141" y="1020"/>
                    </a:lnTo>
                    <a:lnTo>
                      <a:pt x="8183" y="1158"/>
                    </a:lnTo>
                    <a:lnTo>
                      <a:pt x="8215" y="1296"/>
                    </a:lnTo>
                    <a:lnTo>
                      <a:pt x="8226" y="1444"/>
                    </a:lnTo>
                    <a:lnTo>
                      <a:pt x="8226" y="1582"/>
                    </a:lnTo>
                    <a:lnTo>
                      <a:pt x="8205" y="1720"/>
                    </a:lnTo>
                    <a:lnTo>
                      <a:pt x="8183" y="1869"/>
                    </a:lnTo>
                    <a:lnTo>
                      <a:pt x="8141" y="1996"/>
                    </a:lnTo>
                    <a:lnTo>
                      <a:pt x="8077" y="2124"/>
                    </a:lnTo>
                    <a:lnTo>
                      <a:pt x="8014" y="2251"/>
                    </a:lnTo>
                    <a:lnTo>
                      <a:pt x="7929" y="2357"/>
                    </a:lnTo>
                    <a:lnTo>
                      <a:pt x="7833" y="2453"/>
                    </a:lnTo>
                    <a:lnTo>
                      <a:pt x="7727" y="2537"/>
                    </a:lnTo>
                    <a:lnTo>
                      <a:pt x="7610" y="2612"/>
                    </a:lnTo>
                    <a:lnTo>
                      <a:pt x="7483" y="2665"/>
                    </a:lnTo>
                    <a:lnTo>
                      <a:pt x="7483" y="2665"/>
                    </a:lnTo>
                    <a:lnTo>
                      <a:pt x="7589" y="2601"/>
                    </a:lnTo>
                    <a:lnTo>
                      <a:pt x="7706" y="2559"/>
                    </a:lnTo>
                    <a:lnTo>
                      <a:pt x="7833" y="2527"/>
                    </a:lnTo>
                    <a:lnTo>
                      <a:pt x="7950" y="2506"/>
                    </a:lnTo>
                    <a:lnTo>
                      <a:pt x="8077" y="2495"/>
                    </a:lnTo>
                    <a:lnTo>
                      <a:pt x="8205" y="2506"/>
                    </a:lnTo>
                    <a:lnTo>
                      <a:pt x="8332" y="2516"/>
                    </a:lnTo>
                    <a:lnTo>
                      <a:pt x="8449" y="2548"/>
                    </a:lnTo>
                    <a:lnTo>
                      <a:pt x="8576" y="2580"/>
                    </a:lnTo>
                    <a:lnTo>
                      <a:pt x="8693" y="2633"/>
                    </a:lnTo>
                    <a:lnTo>
                      <a:pt x="8799" y="2686"/>
                    </a:lnTo>
                    <a:lnTo>
                      <a:pt x="8905" y="2760"/>
                    </a:lnTo>
                    <a:lnTo>
                      <a:pt x="9001" y="2835"/>
                    </a:lnTo>
                    <a:lnTo>
                      <a:pt x="9096" y="2920"/>
                    </a:lnTo>
                    <a:lnTo>
                      <a:pt x="9181" y="3015"/>
                    </a:lnTo>
                    <a:lnTo>
                      <a:pt x="9245" y="3121"/>
                    </a:lnTo>
                    <a:lnTo>
                      <a:pt x="9245" y="3121"/>
                    </a:lnTo>
                    <a:lnTo>
                      <a:pt x="9309" y="3227"/>
                    </a:lnTo>
                    <a:lnTo>
                      <a:pt x="9351" y="3344"/>
                    </a:lnTo>
                    <a:lnTo>
                      <a:pt x="9393" y="3461"/>
                    </a:lnTo>
                    <a:lnTo>
                      <a:pt x="9415" y="3588"/>
                    </a:lnTo>
                    <a:lnTo>
                      <a:pt x="9425" y="3705"/>
                    </a:lnTo>
                    <a:lnTo>
                      <a:pt x="9436" y="3832"/>
                    </a:lnTo>
                    <a:lnTo>
                      <a:pt x="9425" y="3960"/>
                    </a:lnTo>
                    <a:lnTo>
                      <a:pt x="9404" y="4076"/>
                    </a:lnTo>
                    <a:lnTo>
                      <a:pt x="9383" y="4204"/>
                    </a:lnTo>
                    <a:lnTo>
                      <a:pt x="9340" y="4321"/>
                    </a:lnTo>
                    <a:lnTo>
                      <a:pt x="9298" y="4437"/>
                    </a:lnTo>
                    <a:lnTo>
                      <a:pt x="9245" y="4554"/>
                    </a:lnTo>
                    <a:lnTo>
                      <a:pt x="9181" y="4660"/>
                    </a:lnTo>
                    <a:lnTo>
                      <a:pt x="9107" y="4766"/>
                    </a:lnTo>
                    <a:lnTo>
                      <a:pt x="9022" y="4862"/>
                    </a:lnTo>
                    <a:lnTo>
                      <a:pt x="8926" y="4947"/>
                    </a:lnTo>
                    <a:lnTo>
                      <a:pt x="8926" y="4947"/>
                    </a:lnTo>
                    <a:lnTo>
                      <a:pt x="9043" y="4936"/>
                    </a:lnTo>
                    <a:lnTo>
                      <a:pt x="9160" y="4936"/>
                    </a:lnTo>
                    <a:lnTo>
                      <a:pt x="9277" y="4936"/>
                    </a:lnTo>
                    <a:lnTo>
                      <a:pt x="9393" y="4957"/>
                    </a:lnTo>
                    <a:lnTo>
                      <a:pt x="9510" y="4989"/>
                    </a:lnTo>
                    <a:lnTo>
                      <a:pt x="9627" y="5021"/>
                    </a:lnTo>
                    <a:lnTo>
                      <a:pt x="9733" y="5074"/>
                    </a:lnTo>
                    <a:lnTo>
                      <a:pt x="9839" y="5127"/>
                    </a:lnTo>
                    <a:lnTo>
                      <a:pt x="9935" y="5191"/>
                    </a:lnTo>
                    <a:lnTo>
                      <a:pt x="10030" y="5265"/>
                    </a:lnTo>
                    <a:lnTo>
                      <a:pt x="10115" y="5340"/>
                    </a:lnTo>
                    <a:lnTo>
                      <a:pt x="10200" y="5424"/>
                    </a:lnTo>
                    <a:lnTo>
                      <a:pt x="10264" y="5520"/>
                    </a:lnTo>
                    <a:lnTo>
                      <a:pt x="10327" y="5616"/>
                    </a:lnTo>
                    <a:lnTo>
                      <a:pt x="10381" y="5722"/>
                    </a:lnTo>
                    <a:lnTo>
                      <a:pt x="10423" y="5828"/>
                    </a:lnTo>
                    <a:lnTo>
                      <a:pt x="10423" y="5828"/>
                    </a:lnTo>
                    <a:lnTo>
                      <a:pt x="10455" y="5945"/>
                    </a:lnTo>
                    <a:lnTo>
                      <a:pt x="10476" y="6061"/>
                    </a:lnTo>
                    <a:lnTo>
                      <a:pt x="10487" y="6178"/>
                    </a:lnTo>
                    <a:lnTo>
                      <a:pt x="10476" y="6295"/>
                    </a:lnTo>
                    <a:lnTo>
                      <a:pt x="10465" y="6412"/>
                    </a:lnTo>
                    <a:lnTo>
                      <a:pt x="10444" y="6528"/>
                    </a:lnTo>
                    <a:lnTo>
                      <a:pt x="10412" y="6634"/>
                    </a:lnTo>
                    <a:lnTo>
                      <a:pt x="10370" y="6751"/>
                    </a:lnTo>
                    <a:lnTo>
                      <a:pt x="10317" y="6857"/>
                    </a:lnTo>
                    <a:lnTo>
                      <a:pt x="10264" y="6953"/>
                    </a:lnTo>
                    <a:lnTo>
                      <a:pt x="10190" y="7059"/>
                    </a:lnTo>
                    <a:lnTo>
                      <a:pt x="10115" y="7144"/>
                    </a:lnTo>
                    <a:lnTo>
                      <a:pt x="10041" y="7229"/>
                    </a:lnTo>
                    <a:lnTo>
                      <a:pt x="9945" y="7303"/>
                    </a:lnTo>
                    <a:lnTo>
                      <a:pt x="9850" y="7377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39" y="7399"/>
                    </a:lnTo>
                    <a:lnTo>
                      <a:pt x="9945" y="7377"/>
                    </a:lnTo>
                    <a:lnTo>
                      <a:pt x="10041" y="7367"/>
                    </a:lnTo>
                    <a:lnTo>
                      <a:pt x="10136" y="7367"/>
                    </a:lnTo>
                    <a:lnTo>
                      <a:pt x="10243" y="7367"/>
                    </a:lnTo>
                    <a:lnTo>
                      <a:pt x="10338" y="7377"/>
                    </a:lnTo>
                    <a:lnTo>
                      <a:pt x="10434" y="7388"/>
                    </a:lnTo>
                    <a:lnTo>
                      <a:pt x="10540" y="7409"/>
                    </a:lnTo>
                    <a:lnTo>
                      <a:pt x="10635" y="7441"/>
                    </a:lnTo>
                    <a:lnTo>
                      <a:pt x="10720" y="7473"/>
                    </a:lnTo>
                    <a:lnTo>
                      <a:pt x="10816" y="7526"/>
                    </a:lnTo>
                    <a:lnTo>
                      <a:pt x="10901" y="7568"/>
                    </a:lnTo>
                    <a:lnTo>
                      <a:pt x="10986" y="7622"/>
                    </a:lnTo>
                    <a:lnTo>
                      <a:pt x="11060" y="7685"/>
                    </a:lnTo>
                    <a:lnTo>
                      <a:pt x="11134" y="7760"/>
                    </a:lnTo>
                    <a:lnTo>
                      <a:pt x="11198" y="7823"/>
                    </a:lnTo>
                    <a:lnTo>
                      <a:pt x="11198" y="7823"/>
                    </a:lnTo>
                    <a:lnTo>
                      <a:pt x="11262" y="7908"/>
                    </a:lnTo>
                    <a:lnTo>
                      <a:pt x="11315" y="7993"/>
                    </a:lnTo>
                    <a:lnTo>
                      <a:pt x="11368" y="8078"/>
                    </a:lnTo>
                    <a:lnTo>
                      <a:pt x="11399" y="8163"/>
                    </a:lnTo>
                    <a:lnTo>
                      <a:pt x="11431" y="8258"/>
                    </a:lnTo>
                    <a:lnTo>
                      <a:pt x="11463" y="8354"/>
                    </a:lnTo>
                    <a:lnTo>
                      <a:pt x="11484" y="8449"/>
                    </a:lnTo>
                    <a:lnTo>
                      <a:pt x="11495" y="8556"/>
                    </a:lnTo>
                    <a:lnTo>
                      <a:pt x="11495" y="8651"/>
                    </a:lnTo>
                    <a:lnTo>
                      <a:pt x="11495" y="8747"/>
                    </a:lnTo>
                    <a:lnTo>
                      <a:pt x="11484" y="8853"/>
                    </a:lnTo>
                    <a:lnTo>
                      <a:pt x="11474" y="8948"/>
                    </a:lnTo>
                    <a:lnTo>
                      <a:pt x="11453" y="9044"/>
                    </a:lnTo>
                    <a:lnTo>
                      <a:pt x="11421" y="9139"/>
                    </a:lnTo>
                    <a:lnTo>
                      <a:pt x="11378" y="9235"/>
                    </a:lnTo>
                    <a:lnTo>
                      <a:pt x="11336" y="9320"/>
                    </a:lnTo>
                    <a:lnTo>
                      <a:pt x="11336" y="9320"/>
                    </a:lnTo>
                    <a:lnTo>
                      <a:pt x="11262" y="9437"/>
                    </a:lnTo>
                    <a:lnTo>
                      <a:pt x="11177" y="9543"/>
                    </a:lnTo>
                    <a:lnTo>
                      <a:pt x="11081" y="9649"/>
                    </a:lnTo>
                    <a:lnTo>
                      <a:pt x="10975" y="9744"/>
                    </a:lnTo>
                    <a:lnTo>
                      <a:pt x="10763" y="9925"/>
                    </a:lnTo>
                    <a:lnTo>
                      <a:pt x="10540" y="10095"/>
                    </a:lnTo>
                    <a:lnTo>
                      <a:pt x="10540" y="10095"/>
                    </a:lnTo>
                    <a:lnTo>
                      <a:pt x="10274" y="10264"/>
                    </a:lnTo>
                    <a:lnTo>
                      <a:pt x="9776" y="10562"/>
                    </a:lnTo>
                    <a:lnTo>
                      <a:pt x="9107" y="10933"/>
                    </a:lnTo>
                    <a:lnTo>
                      <a:pt x="8353" y="11358"/>
                    </a:lnTo>
                    <a:lnTo>
                      <a:pt x="7589" y="11772"/>
                    </a:lnTo>
                    <a:lnTo>
                      <a:pt x="6889" y="12132"/>
                    </a:lnTo>
                    <a:lnTo>
                      <a:pt x="6591" y="12281"/>
                    </a:lnTo>
                    <a:lnTo>
                      <a:pt x="6337" y="12398"/>
                    </a:lnTo>
                    <a:lnTo>
                      <a:pt x="6135" y="12472"/>
                    </a:lnTo>
                    <a:lnTo>
                      <a:pt x="6008" y="12515"/>
                    </a:lnTo>
                    <a:lnTo>
                      <a:pt x="6008" y="12515"/>
                    </a:lnTo>
                    <a:lnTo>
                      <a:pt x="5912" y="12525"/>
                    </a:lnTo>
                    <a:lnTo>
                      <a:pt x="5817" y="12536"/>
                    </a:lnTo>
                    <a:lnTo>
                      <a:pt x="5710" y="12536"/>
                    </a:lnTo>
                    <a:lnTo>
                      <a:pt x="5615" y="12525"/>
                    </a:lnTo>
                    <a:lnTo>
                      <a:pt x="5519" y="12504"/>
                    </a:lnTo>
                    <a:lnTo>
                      <a:pt x="5424" y="12483"/>
                    </a:lnTo>
                    <a:lnTo>
                      <a:pt x="5328" y="12461"/>
                    </a:lnTo>
                    <a:lnTo>
                      <a:pt x="5243" y="12419"/>
                    </a:lnTo>
                    <a:lnTo>
                      <a:pt x="5159" y="12377"/>
                    </a:lnTo>
                    <a:lnTo>
                      <a:pt x="5074" y="12334"/>
                    </a:lnTo>
                    <a:lnTo>
                      <a:pt x="4999" y="12281"/>
                    </a:lnTo>
                    <a:lnTo>
                      <a:pt x="4925" y="12217"/>
                    </a:lnTo>
                    <a:lnTo>
                      <a:pt x="4872" y="12143"/>
                    </a:lnTo>
                    <a:lnTo>
                      <a:pt x="4808" y="12069"/>
                    </a:lnTo>
                    <a:lnTo>
                      <a:pt x="4766" y="11994"/>
                    </a:lnTo>
                    <a:lnTo>
                      <a:pt x="4734" y="11910"/>
                    </a:lnTo>
                    <a:lnTo>
                      <a:pt x="4734" y="11910"/>
                    </a:lnTo>
                    <a:lnTo>
                      <a:pt x="4713" y="11846"/>
                    </a:lnTo>
                    <a:lnTo>
                      <a:pt x="4702" y="11782"/>
                    </a:lnTo>
                    <a:lnTo>
                      <a:pt x="4702" y="11729"/>
                    </a:lnTo>
                    <a:lnTo>
                      <a:pt x="4702" y="11665"/>
                    </a:lnTo>
                    <a:lnTo>
                      <a:pt x="4734" y="11538"/>
                    </a:lnTo>
                    <a:lnTo>
                      <a:pt x="4776" y="11411"/>
                    </a:lnTo>
                    <a:lnTo>
                      <a:pt x="4851" y="11283"/>
                    </a:lnTo>
                    <a:lnTo>
                      <a:pt x="4946" y="11145"/>
                    </a:lnTo>
                    <a:lnTo>
                      <a:pt x="5063" y="11007"/>
                    </a:lnTo>
                    <a:lnTo>
                      <a:pt x="5190" y="10859"/>
                    </a:lnTo>
                    <a:lnTo>
                      <a:pt x="5339" y="10710"/>
                    </a:lnTo>
                    <a:lnTo>
                      <a:pt x="5509" y="10551"/>
                    </a:lnTo>
                    <a:lnTo>
                      <a:pt x="5880" y="10211"/>
                    </a:lnTo>
                    <a:lnTo>
                      <a:pt x="6761" y="9447"/>
                    </a:lnTo>
                    <a:lnTo>
                      <a:pt x="6761" y="9447"/>
                    </a:lnTo>
                    <a:lnTo>
                      <a:pt x="6496" y="9606"/>
                    </a:lnTo>
                    <a:lnTo>
                      <a:pt x="6220" y="9755"/>
                    </a:lnTo>
                    <a:lnTo>
                      <a:pt x="5944" y="9893"/>
                    </a:lnTo>
                    <a:lnTo>
                      <a:pt x="5657" y="10020"/>
                    </a:lnTo>
                    <a:lnTo>
                      <a:pt x="5371" y="10137"/>
                    </a:lnTo>
                    <a:lnTo>
                      <a:pt x="5074" y="10254"/>
                    </a:lnTo>
                    <a:lnTo>
                      <a:pt x="4776" y="10349"/>
                    </a:lnTo>
                    <a:lnTo>
                      <a:pt x="4479" y="10434"/>
                    </a:lnTo>
                    <a:lnTo>
                      <a:pt x="4479" y="10434"/>
                    </a:lnTo>
                    <a:lnTo>
                      <a:pt x="4235" y="10498"/>
                    </a:lnTo>
                    <a:lnTo>
                      <a:pt x="4118" y="10519"/>
                    </a:lnTo>
                    <a:lnTo>
                      <a:pt x="3991" y="10530"/>
                    </a:lnTo>
                    <a:lnTo>
                      <a:pt x="3874" y="10540"/>
                    </a:lnTo>
                    <a:lnTo>
                      <a:pt x="3747" y="10530"/>
                    </a:lnTo>
                    <a:lnTo>
                      <a:pt x="3630" y="10519"/>
                    </a:lnTo>
                    <a:lnTo>
                      <a:pt x="3513" y="10487"/>
                    </a:lnTo>
                    <a:lnTo>
                      <a:pt x="3513" y="10487"/>
                    </a:lnTo>
                    <a:lnTo>
                      <a:pt x="3407" y="10445"/>
                    </a:lnTo>
                    <a:lnTo>
                      <a:pt x="3322" y="10392"/>
                    </a:lnTo>
                    <a:lnTo>
                      <a:pt x="3227" y="10328"/>
                    </a:lnTo>
                    <a:lnTo>
                      <a:pt x="3153" y="10254"/>
                    </a:lnTo>
                    <a:lnTo>
                      <a:pt x="3078" y="10179"/>
                    </a:lnTo>
                    <a:lnTo>
                      <a:pt x="3015" y="10095"/>
                    </a:lnTo>
                    <a:lnTo>
                      <a:pt x="2961" y="9999"/>
                    </a:lnTo>
                    <a:lnTo>
                      <a:pt x="2919" y="9893"/>
                    </a:lnTo>
                    <a:lnTo>
                      <a:pt x="2877" y="9797"/>
                    </a:lnTo>
                    <a:lnTo>
                      <a:pt x="2855" y="9681"/>
                    </a:lnTo>
                    <a:lnTo>
                      <a:pt x="2834" y="9574"/>
                    </a:lnTo>
                    <a:lnTo>
                      <a:pt x="2813" y="9458"/>
                    </a:lnTo>
                    <a:lnTo>
                      <a:pt x="2813" y="9352"/>
                    </a:lnTo>
                    <a:lnTo>
                      <a:pt x="2813" y="9235"/>
                    </a:lnTo>
                    <a:lnTo>
                      <a:pt x="2823" y="9129"/>
                    </a:lnTo>
                    <a:lnTo>
                      <a:pt x="2845" y="9012"/>
                    </a:lnTo>
                    <a:lnTo>
                      <a:pt x="2845" y="9012"/>
                    </a:lnTo>
                    <a:lnTo>
                      <a:pt x="2887" y="8906"/>
                    </a:lnTo>
                    <a:lnTo>
                      <a:pt x="2940" y="8778"/>
                    </a:lnTo>
                    <a:lnTo>
                      <a:pt x="3015" y="8651"/>
                    </a:lnTo>
                    <a:lnTo>
                      <a:pt x="3099" y="8524"/>
                    </a:lnTo>
                    <a:lnTo>
                      <a:pt x="3195" y="8386"/>
                    </a:lnTo>
                    <a:lnTo>
                      <a:pt x="3301" y="8248"/>
                    </a:lnTo>
                    <a:lnTo>
                      <a:pt x="3545" y="7972"/>
                    </a:lnTo>
                    <a:lnTo>
                      <a:pt x="3789" y="7696"/>
                    </a:lnTo>
                    <a:lnTo>
                      <a:pt x="4033" y="7441"/>
                    </a:lnTo>
                    <a:lnTo>
                      <a:pt x="4256" y="7208"/>
                    </a:lnTo>
                    <a:lnTo>
                      <a:pt x="4426" y="7017"/>
                    </a:lnTo>
                    <a:lnTo>
                      <a:pt x="4426" y="7017"/>
                    </a:lnTo>
                    <a:lnTo>
                      <a:pt x="4352" y="7091"/>
                    </a:lnTo>
                    <a:lnTo>
                      <a:pt x="4278" y="7155"/>
                    </a:lnTo>
                    <a:lnTo>
                      <a:pt x="4097" y="7271"/>
                    </a:lnTo>
                    <a:lnTo>
                      <a:pt x="3895" y="7377"/>
                    </a:lnTo>
                    <a:lnTo>
                      <a:pt x="3673" y="7473"/>
                    </a:lnTo>
                    <a:lnTo>
                      <a:pt x="3439" y="7558"/>
                    </a:lnTo>
                    <a:lnTo>
                      <a:pt x="3184" y="7622"/>
                    </a:lnTo>
                    <a:lnTo>
                      <a:pt x="2940" y="7675"/>
                    </a:lnTo>
                    <a:lnTo>
                      <a:pt x="2685" y="7696"/>
                    </a:lnTo>
                    <a:lnTo>
                      <a:pt x="2431" y="7706"/>
                    </a:lnTo>
                    <a:lnTo>
                      <a:pt x="2187" y="7696"/>
                    </a:lnTo>
                    <a:lnTo>
                      <a:pt x="1953" y="7664"/>
                    </a:lnTo>
                    <a:lnTo>
                      <a:pt x="1847" y="7643"/>
                    </a:lnTo>
                    <a:lnTo>
                      <a:pt x="1741" y="7611"/>
                    </a:lnTo>
                    <a:lnTo>
                      <a:pt x="1635" y="7579"/>
                    </a:lnTo>
                    <a:lnTo>
                      <a:pt x="1539" y="7537"/>
                    </a:lnTo>
                    <a:lnTo>
                      <a:pt x="1454" y="7494"/>
                    </a:lnTo>
                    <a:lnTo>
                      <a:pt x="1369" y="7430"/>
                    </a:lnTo>
                    <a:lnTo>
                      <a:pt x="1295" y="7377"/>
                    </a:lnTo>
                    <a:lnTo>
                      <a:pt x="1231" y="7303"/>
                    </a:lnTo>
                    <a:lnTo>
                      <a:pt x="1168" y="7229"/>
                    </a:lnTo>
                    <a:lnTo>
                      <a:pt x="1115" y="7155"/>
                    </a:lnTo>
                    <a:lnTo>
                      <a:pt x="1115" y="7155"/>
                    </a:lnTo>
                    <a:lnTo>
                      <a:pt x="1072" y="7070"/>
                    </a:lnTo>
                    <a:lnTo>
                      <a:pt x="1040" y="6974"/>
                    </a:lnTo>
                    <a:lnTo>
                      <a:pt x="1019" y="6889"/>
                    </a:lnTo>
                    <a:lnTo>
                      <a:pt x="998" y="6794"/>
                    </a:lnTo>
                    <a:lnTo>
                      <a:pt x="977" y="6698"/>
                    </a:lnTo>
                    <a:lnTo>
                      <a:pt x="977" y="6613"/>
                    </a:lnTo>
                    <a:lnTo>
                      <a:pt x="977" y="6518"/>
                    </a:lnTo>
                    <a:lnTo>
                      <a:pt x="977" y="6422"/>
                    </a:lnTo>
                    <a:lnTo>
                      <a:pt x="998" y="6316"/>
                    </a:lnTo>
                    <a:lnTo>
                      <a:pt x="1019" y="6221"/>
                    </a:lnTo>
                    <a:lnTo>
                      <a:pt x="1072" y="6029"/>
                    </a:lnTo>
                    <a:lnTo>
                      <a:pt x="1157" y="5828"/>
                    </a:lnTo>
                    <a:lnTo>
                      <a:pt x="1263" y="5637"/>
                    </a:lnTo>
                    <a:lnTo>
                      <a:pt x="1401" y="5446"/>
                    </a:lnTo>
                    <a:lnTo>
                      <a:pt x="1550" y="5265"/>
                    </a:lnTo>
                    <a:lnTo>
                      <a:pt x="1730" y="5074"/>
                    </a:lnTo>
                    <a:lnTo>
                      <a:pt x="1932" y="4904"/>
                    </a:lnTo>
                    <a:lnTo>
                      <a:pt x="2155" y="4745"/>
                    </a:lnTo>
                    <a:lnTo>
                      <a:pt x="2388" y="4586"/>
                    </a:lnTo>
                    <a:lnTo>
                      <a:pt x="2643" y="4448"/>
                    </a:lnTo>
                    <a:lnTo>
                      <a:pt x="2919" y="4321"/>
                    </a:lnTo>
                    <a:lnTo>
                      <a:pt x="2919" y="4321"/>
                    </a:lnTo>
                    <a:lnTo>
                      <a:pt x="2272" y="4544"/>
                    </a:lnTo>
                    <a:lnTo>
                      <a:pt x="1943" y="4639"/>
                    </a:lnTo>
                    <a:lnTo>
                      <a:pt x="1635" y="4724"/>
                    </a:lnTo>
                    <a:lnTo>
                      <a:pt x="1338" y="4788"/>
                    </a:lnTo>
                    <a:lnTo>
                      <a:pt x="1189" y="4809"/>
                    </a:lnTo>
                    <a:lnTo>
                      <a:pt x="1051" y="4819"/>
                    </a:lnTo>
                    <a:lnTo>
                      <a:pt x="924" y="4830"/>
                    </a:lnTo>
                    <a:lnTo>
                      <a:pt x="796" y="4819"/>
                    </a:lnTo>
                    <a:lnTo>
                      <a:pt x="690" y="4809"/>
                    </a:lnTo>
                    <a:lnTo>
                      <a:pt x="584" y="4777"/>
                    </a:lnTo>
                    <a:lnTo>
                      <a:pt x="584" y="4777"/>
                    </a:lnTo>
                    <a:lnTo>
                      <a:pt x="499" y="4745"/>
                    </a:lnTo>
                    <a:lnTo>
                      <a:pt x="425" y="4713"/>
                    </a:lnTo>
                    <a:lnTo>
                      <a:pt x="350" y="4660"/>
                    </a:lnTo>
                    <a:lnTo>
                      <a:pt x="287" y="4607"/>
                    </a:lnTo>
                    <a:lnTo>
                      <a:pt x="234" y="4554"/>
                    </a:lnTo>
                    <a:lnTo>
                      <a:pt x="181" y="4480"/>
                    </a:lnTo>
                    <a:lnTo>
                      <a:pt x="138" y="4416"/>
                    </a:lnTo>
                    <a:lnTo>
                      <a:pt x="96" y="4331"/>
                    </a:lnTo>
                    <a:lnTo>
                      <a:pt x="64" y="4257"/>
                    </a:lnTo>
                    <a:lnTo>
                      <a:pt x="32" y="4172"/>
                    </a:lnTo>
                    <a:lnTo>
                      <a:pt x="21" y="4087"/>
                    </a:lnTo>
                    <a:lnTo>
                      <a:pt x="0" y="4002"/>
                    </a:lnTo>
                    <a:lnTo>
                      <a:pt x="0" y="3917"/>
                    </a:lnTo>
                    <a:lnTo>
                      <a:pt x="0" y="3832"/>
                    </a:lnTo>
                    <a:lnTo>
                      <a:pt x="0" y="3737"/>
                    </a:lnTo>
                    <a:lnTo>
                      <a:pt x="11" y="3652"/>
                    </a:lnTo>
                    <a:lnTo>
                      <a:pt x="11" y="3652"/>
                    </a:lnTo>
                    <a:lnTo>
                      <a:pt x="64" y="3493"/>
                    </a:lnTo>
                    <a:lnTo>
                      <a:pt x="128" y="3334"/>
                    </a:lnTo>
                    <a:lnTo>
                      <a:pt x="202" y="3185"/>
                    </a:lnTo>
                    <a:lnTo>
                      <a:pt x="297" y="3036"/>
                    </a:lnTo>
                    <a:lnTo>
                      <a:pt x="414" y="2898"/>
                    </a:lnTo>
                    <a:lnTo>
                      <a:pt x="531" y="2771"/>
                    </a:lnTo>
                    <a:lnTo>
                      <a:pt x="648" y="2644"/>
                    </a:lnTo>
                    <a:lnTo>
                      <a:pt x="786" y="2527"/>
                    </a:lnTo>
                    <a:lnTo>
                      <a:pt x="786" y="2527"/>
                    </a:lnTo>
                    <a:lnTo>
                      <a:pt x="998" y="2357"/>
                    </a:lnTo>
                    <a:lnTo>
                      <a:pt x="1242" y="2166"/>
                    </a:lnTo>
                    <a:lnTo>
                      <a:pt x="1529" y="1975"/>
                    </a:lnTo>
                    <a:lnTo>
                      <a:pt x="1836" y="1784"/>
                    </a:lnTo>
                    <a:lnTo>
                      <a:pt x="2165" y="1582"/>
                    </a:lnTo>
                    <a:lnTo>
                      <a:pt x="2526" y="1391"/>
                    </a:lnTo>
                    <a:lnTo>
                      <a:pt x="2887" y="1190"/>
                    </a:lnTo>
                    <a:lnTo>
                      <a:pt x="3259" y="1009"/>
                    </a:lnTo>
                    <a:lnTo>
                      <a:pt x="3630" y="829"/>
                    </a:lnTo>
                    <a:lnTo>
                      <a:pt x="4012" y="659"/>
                    </a:lnTo>
                    <a:lnTo>
                      <a:pt x="4384" y="500"/>
                    </a:lnTo>
                    <a:lnTo>
                      <a:pt x="4745" y="362"/>
                    </a:lnTo>
                    <a:lnTo>
                      <a:pt x="5084" y="245"/>
                    </a:lnTo>
                    <a:lnTo>
                      <a:pt x="5413" y="139"/>
                    </a:lnTo>
                    <a:lnTo>
                      <a:pt x="5710" y="64"/>
                    </a:lnTo>
                    <a:lnTo>
                      <a:pt x="5976" y="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6399000" y="3913875"/>
                <a:ext cx="7457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2018" extrusionOk="0">
                    <a:moveTo>
                      <a:pt x="2983" y="0"/>
                    </a:moveTo>
                    <a:lnTo>
                      <a:pt x="2834" y="117"/>
                    </a:lnTo>
                    <a:lnTo>
                      <a:pt x="2346" y="467"/>
                    </a:lnTo>
                    <a:lnTo>
                      <a:pt x="1422" y="1094"/>
                    </a:lnTo>
                    <a:lnTo>
                      <a:pt x="775" y="1518"/>
                    </a:lnTo>
                    <a:lnTo>
                      <a:pt x="0" y="2017"/>
                    </a:lnTo>
                    <a:lnTo>
                      <a:pt x="85" y="1996"/>
                    </a:lnTo>
                    <a:lnTo>
                      <a:pt x="308" y="1911"/>
                    </a:lnTo>
                    <a:lnTo>
                      <a:pt x="648" y="1762"/>
                    </a:lnTo>
                    <a:lnTo>
                      <a:pt x="849" y="1667"/>
                    </a:lnTo>
                    <a:lnTo>
                      <a:pt x="1072" y="1550"/>
                    </a:lnTo>
                    <a:lnTo>
                      <a:pt x="1306" y="1423"/>
                    </a:lnTo>
                    <a:lnTo>
                      <a:pt x="1550" y="1274"/>
                    </a:lnTo>
                    <a:lnTo>
                      <a:pt x="1794" y="1115"/>
                    </a:lnTo>
                    <a:lnTo>
                      <a:pt x="2049" y="924"/>
                    </a:lnTo>
                    <a:lnTo>
                      <a:pt x="2293" y="722"/>
                    </a:lnTo>
                    <a:lnTo>
                      <a:pt x="2537" y="499"/>
                    </a:lnTo>
                    <a:lnTo>
                      <a:pt x="2770" y="266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extrusionOk="0">
                    <a:moveTo>
                      <a:pt x="4500" y="1"/>
                    </a:move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fill="none" extrusionOk="0">
                    <a:moveTo>
                      <a:pt x="4500" y="1"/>
                    </a:moveTo>
                    <a:lnTo>
                      <a:pt x="4500" y="1"/>
                    </a:ln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extrusionOk="0">
                    <a:moveTo>
                      <a:pt x="5010" y="1"/>
                    </a:move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fill="none" extrusionOk="0">
                    <a:moveTo>
                      <a:pt x="5010" y="1"/>
                    </a:moveTo>
                    <a:lnTo>
                      <a:pt x="5010" y="1"/>
                    </a:ln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extrusionOk="0">
                    <a:moveTo>
                      <a:pt x="319" y="0"/>
                    </a:moveTo>
                    <a:lnTo>
                      <a:pt x="149" y="117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fill="none" extrusionOk="0">
                    <a:moveTo>
                      <a:pt x="319" y="0"/>
                    </a:moveTo>
                    <a:lnTo>
                      <a:pt x="319" y="0"/>
                    </a:lnTo>
                    <a:lnTo>
                      <a:pt x="149" y="117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extrusionOk="0">
                    <a:moveTo>
                      <a:pt x="277" y="1"/>
                    </a:move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fill="none" extrusionOk="0">
                    <a:moveTo>
                      <a:pt x="277" y="1"/>
                    </a:moveTo>
                    <a:lnTo>
                      <a:pt x="277" y="1"/>
                    </a:ln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extrusionOk="0">
                    <a:moveTo>
                      <a:pt x="521" y="0"/>
                    </a:move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fill="none" extrusionOk="0">
                    <a:moveTo>
                      <a:pt x="521" y="0"/>
                    </a:moveTo>
                    <a:lnTo>
                      <a:pt x="521" y="0"/>
                    </a:ln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95" y="223"/>
                    </a:lnTo>
                    <a:lnTo>
                      <a:pt x="5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extrusionOk="0">
                    <a:moveTo>
                      <a:pt x="1953" y="0"/>
                    </a:move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fill="none" extrusionOk="0">
                    <a:moveTo>
                      <a:pt x="1953" y="0"/>
                    </a:moveTo>
                    <a:lnTo>
                      <a:pt x="1953" y="0"/>
                    </a:ln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850" y="574"/>
                    </a:lnTo>
                    <a:lnTo>
                      <a:pt x="850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2325" y="637"/>
                    </a:lnTo>
                    <a:lnTo>
                      <a:pt x="19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extrusionOk="0">
                    <a:moveTo>
                      <a:pt x="149" y="0"/>
                    </a:moveTo>
                    <a:lnTo>
                      <a:pt x="96" y="96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CF8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fill="none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96" y="96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extrusionOk="0">
                    <a:moveTo>
                      <a:pt x="4416" y="1"/>
                    </a:move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fill="none" extrusionOk="0">
                    <a:moveTo>
                      <a:pt x="4203" y="128"/>
                    </a:move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lnTo>
                      <a:pt x="4479" y="1"/>
                    </a:lnTo>
                    <a:lnTo>
                      <a:pt x="4416" y="1"/>
                    </a:ln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extrusionOk="0">
                    <a:moveTo>
                      <a:pt x="10731" y="1"/>
                    </a:moveTo>
                    <a:lnTo>
                      <a:pt x="0" y="4809"/>
                    </a:lnTo>
                    <a:lnTo>
                      <a:pt x="202" y="5233"/>
                    </a:lnTo>
                    <a:lnTo>
                      <a:pt x="489" y="5807"/>
                    </a:lnTo>
                    <a:lnTo>
                      <a:pt x="860" y="6497"/>
                    </a:lnTo>
                    <a:lnTo>
                      <a:pt x="1295" y="7282"/>
                    </a:lnTo>
                    <a:lnTo>
                      <a:pt x="2282" y="9054"/>
                    </a:lnTo>
                    <a:lnTo>
                      <a:pt x="3354" y="10923"/>
                    </a:lnTo>
                    <a:lnTo>
                      <a:pt x="4395" y="12716"/>
                    </a:lnTo>
                    <a:lnTo>
                      <a:pt x="5276" y="14223"/>
                    </a:lnTo>
                    <a:lnTo>
                      <a:pt x="6114" y="15667"/>
                    </a:lnTo>
                    <a:lnTo>
                      <a:pt x="6199" y="15709"/>
                    </a:lnTo>
                    <a:lnTo>
                      <a:pt x="6305" y="15762"/>
                    </a:lnTo>
                    <a:lnTo>
                      <a:pt x="6443" y="15816"/>
                    </a:lnTo>
                    <a:lnTo>
                      <a:pt x="6634" y="15869"/>
                    </a:lnTo>
                    <a:lnTo>
                      <a:pt x="6857" y="15932"/>
                    </a:lnTo>
                    <a:lnTo>
                      <a:pt x="7122" y="15985"/>
                    </a:lnTo>
                    <a:lnTo>
                      <a:pt x="7430" y="16017"/>
                    </a:lnTo>
                    <a:lnTo>
                      <a:pt x="7780" y="16049"/>
                    </a:lnTo>
                    <a:lnTo>
                      <a:pt x="8173" y="16049"/>
                    </a:lnTo>
                    <a:lnTo>
                      <a:pt x="8375" y="16038"/>
                    </a:lnTo>
                    <a:lnTo>
                      <a:pt x="8598" y="16017"/>
                    </a:lnTo>
                    <a:lnTo>
                      <a:pt x="8831" y="15996"/>
                    </a:lnTo>
                    <a:lnTo>
                      <a:pt x="9065" y="15953"/>
                    </a:lnTo>
                    <a:lnTo>
                      <a:pt x="9319" y="15911"/>
                    </a:lnTo>
                    <a:lnTo>
                      <a:pt x="9585" y="15858"/>
                    </a:lnTo>
                    <a:lnTo>
                      <a:pt x="9850" y="15794"/>
                    </a:lnTo>
                    <a:lnTo>
                      <a:pt x="10126" y="15709"/>
                    </a:lnTo>
                    <a:lnTo>
                      <a:pt x="10423" y="15624"/>
                    </a:lnTo>
                    <a:lnTo>
                      <a:pt x="10720" y="15518"/>
                    </a:lnTo>
                    <a:lnTo>
                      <a:pt x="11028" y="15402"/>
                    </a:lnTo>
                    <a:lnTo>
                      <a:pt x="11357" y="15274"/>
                    </a:lnTo>
                    <a:lnTo>
                      <a:pt x="11654" y="15147"/>
                    </a:lnTo>
                    <a:lnTo>
                      <a:pt x="11941" y="15009"/>
                    </a:lnTo>
                    <a:lnTo>
                      <a:pt x="12196" y="14860"/>
                    </a:lnTo>
                    <a:lnTo>
                      <a:pt x="12451" y="14712"/>
                    </a:lnTo>
                    <a:lnTo>
                      <a:pt x="12673" y="14563"/>
                    </a:lnTo>
                    <a:lnTo>
                      <a:pt x="12896" y="14414"/>
                    </a:lnTo>
                    <a:lnTo>
                      <a:pt x="13087" y="14255"/>
                    </a:lnTo>
                    <a:lnTo>
                      <a:pt x="13278" y="14107"/>
                    </a:lnTo>
                    <a:lnTo>
                      <a:pt x="13448" y="13947"/>
                    </a:lnTo>
                    <a:lnTo>
                      <a:pt x="13607" y="13788"/>
                    </a:lnTo>
                    <a:lnTo>
                      <a:pt x="13745" y="13629"/>
                    </a:lnTo>
                    <a:lnTo>
                      <a:pt x="13883" y="13480"/>
                    </a:lnTo>
                    <a:lnTo>
                      <a:pt x="14000" y="13321"/>
                    </a:lnTo>
                    <a:lnTo>
                      <a:pt x="14106" y="13173"/>
                    </a:lnTo>
                    <a:lnTo>
                      <a:pt x="14202" y="13024"/>
                    </a:lnTo>
                    <a:lnTo>
                      <a:pt x="14287" y="12875"/>
                    </a:lnTo>
                    <a:lnTo>
                      <a:pt x="14435" y="12600"/>
                    </a:lnTo>
                    <a:lnTo>
                      <a:pt x="14541" y="12345"/>
                    </a:lnTo>
                    <a:lnTo>
                      <a:pt x="14626" y="12111"/>
                    </a:lnTo>
                    <a:lnTo>
                      <a:pt x="14679" y="11910"/>
                    </a:lnTo>
                    <a:lnTo>
                      <a:pt x="14722" y="11750"/>
                    </a:lnTo>
                    <a:lnTo>
                      <a:pt x="14743" y="11623"/>
                    </a:lnTo>
                    <a:lnTo>
                      <a:pt x="14754" y="11517"/>
                    </a:lnTo>
                    <a:lnTo>
                      <a:pt x="107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fill="none" extrusionOk="0">
                    <a:moveTo>
                      <a:pt x="10731" y="1"/>
                    </a:moveTo>
                    <a:lnTo>
                      <a:pt x="14754" y="11517"/>
                    </a:lnTo>
                    <a:lnTo>
                      <a:pt x="14754" y="11517"/>
                    </a:lnTo>
                    <a:lnTo>
                      <a:pt x="14743" y="11623"/>
                    </a:lnTo>
                    <a:lnTo>
                      <a:pt x="14722" y="11750"/>
                    </a:lnTo>
                    <a:lnTo>
                      <a:pt x="14679" y="11910"/>
                    </a:lnTo>
                    <a:lnTo>
                      <a:pt x="14626" y="12111"/>
                    </a:lnTo>
                    <a:lnTo>
                      <a:pt x="14541" y="12345"/>
                    </a:lnTo>
                    <a:lnTo>
                      <a:pt x="14435" y="12600"/>
                    </a:lnTo>
                    <a:lnTo>
                      <a:pt x="14287" y="12875"/>
                    </a:lnTo>
                    <a:lnTo>
                      <a:pt x="14202" y="13024"/>
                    </a:lnTo>
                    <a:lnTo>
                      <a:pt x="14106" y="13173"/>
                    </a:lnTo>
                    <a:lnTo>
                      <a:pt x="14000" y="13321"/>
                    </a:lnTo>
                    <a:lnTo>
                      <a:pt x="13883" y="13480"/>
                    </a:lnTo>
                    <a:lnTo>
                      <a:pt x="13745" y="13629"/>
                    </a:lnTo>
                    <a:lnTo>
                      <a:pt x="13607" y="13788"/>
                    </a:lnTo>
                    <a:lnTo>
                      <a:pt x="13448" y="13947"/>
                    </a:lnTo>
                    <a:lnTo>
                      <a:pt x="13278" y="14107"/>
                    </a:lnTo>
                    <a:lnTo>
                      <a:pt x="13087" y="14255"/>
                    </a:lnTo>
                    <a:lnTo>
                      <a:pt x="12896" y="14414"/>
                    </a:lnTo>
                    <a:lnTo>
                      <a:pt x="12673" y="14563"/>
                    </a:lnTo>
                    <a:lnTo>
                      <a:pt x="12451" y="14712"/>
                    </a:lnTo>
                    <a:lnTo>
                      <a:pt x="12196" y="14860"/>
                    </a:lnTo>
                    <a:lnTo>
                      <a:pt x="11941" y="15009"/>
                    </a:lnTo>
                    <a:lnTo>
                      <a:pt x="11654" y="15147"/>
                    </a:lnTo>
                    <a:lnTo>
                      <a:pt x="11357" y="15274"/>
                    </a:lnTo>
                    <a:lnTo>
                      <a:pt x="11357" y="15274"/>
                    </a:lnTo>
                    <a:lnTo>
                      <a:pt x="11028" y="15402"/>
                    </a:lnTo>
                    <a:lnTo>
                      <a:pt x="10720" y="15518"/>
                    </a:lnTo>
                    <a:lnTo>
                      <a:pt x="10423" y="15624"/>
                    </a:lnTo>
                    <a:lnTo>
                      <a:pt x="10126" y="15709"/>
                    </a:lnTo>
                    <a:lnTo>
                      <a:pt x="9850" y="15794"/>
                    </a:lnTo>
                    <a:lnTo>
                      <a:pt x="9585" y="15858"/>
                    </a:lnTo>
                    <a:lnTo>
                      <a:pt x="9319" y="15911"/>
                    </a:lnTo>
                    <a:lnTo>
                      <a:pt x="9065" y="15953"/>
                    </a:lnTo>
                    <a:lnTo>
                      <a:pt x="8831" y="15996"/>
                    </a:lnTo>
                    <a:lnTo>
                      <a:pt x="8598" y="16017"/>
                    </a:lnTo>
                    <a:lnTo>
                      <a:pt x="8375" y="16038"/>
                    </a:lnTo>
                    <a:lnTo>
                      <a:pt x="8173" y="16049"/>
                    </a:lnTo>
                    <a:lnTo>
                      <a:pt x="7971" y="16049"/>
                    </a:lnTo>
                    <a:lnTo>
                      <a:pt x="7780" y="16049"/>
                    </a:lnTo>
                    <a:lnTo>
                      <a:pt x="7430" y="16017"/>
                    </a:lnTo>
                    <a:lnTo>
                      <a:pt x="7122" y="15985"/>
                    </a:lnTo>
                    <a:lnTo>
                      <a:pt x="6857" y="15932"/>
                    </a:lnTo>
                    <a:lnTo>
                      <a:pt x="6634" y="15869"/>
                    </a:lnTo>
                    <a:lnTo>
                      <a:pt x="6443" y="15816"/>
                    </a:lnTo>
                    <a:lnTo>
                      <a:pt x="6305" y="15762"/>
                    </a:lnTo>
                    <a:lnTo>
                      <a:pt x="6199" y="15709"/>
                    </a:lnTo>
                    <a:lnTo>
                      <a:pt x="6114" y="15667"/>
                    </a:lnTo>
                    <a:lnTo>
                      <a:pt x="6114" y="15667"/>
                    </a:lnTo>
                    <a:lnTo>
                      <a:pt x="5276" y="14223"/>
                    </a:lnTo>
                    <a:lnTo>
                      <a:pt x="4395" y="12716"/>
                    </a:lnTo>
                    <a:lnTo>
                      <a:pt x="3354" y="10923"/>
                    </a:lnTo>
                    <a:lnTo>
                      <a:pt x="2282" y="9054"/>
                    </a:lnTo>
                    <a:lnTo>
                      <a:pt x="1295" y="7282"/>
                    </a:lnTo>
                    <a:lnTo>
                      <a:pt x="860" y="6497"/>
                    </a:lnTo>
                    <a:lnTo>
                      <a:pt x="489" y="5807"/>
                    </a:lnTo>
                    <a:lnTo>
                      <a:pt x="202" y="5233"/>
                    </a:lnTo>
                    <a:lnTo>
                      <a:pt x="0" y="4809"/>
                    </a:lnTo>
                    <a:lnTo>
                      <a:pt x="107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6320975" y="3613775"/>
                <a:ext cx="2722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5605" extrusionOk="0">
                    <a:moveTo>
                      <a:pt x="9553" y="0"/>
                    </a:moveTo>
                    <a:lnTo>
                      <a:pt x="9192" y="21"/>
                    </a:lnTo>
                    <a:lnTo>
                      <a:pt x="8800" y="74"/>
                    </a:lnTo>
                    <a:lnTo>
                      <a:pt x="8375" y="138"/>
                    </a:lnTo>
                    <a:lnTo>
                      <a:pt x="7919" y="234"/>
                    </a:lnTo>
                    <a:lnTo>
                      <a:pt x="7441" y="361"/>
                    </a:lnTo>
                    <a:lnTo>
                      <a:pt x="6942" y="499"/>
                    </a:lnTo>
                    <a:lnTo>
                      <a:pt x="6422" y="669"/>
                    </a:lnTo>
                    <a:lnTo>
                      <a:pt x="5891" y="860"/>
                    </a:lnTo>
                    <a:lnTo>
                      <a:pt x="5340" y="1072"/>
                    </a:lnTo>
                    <a:lnTo>
                      <a:pt x="4788" y="1306"/>
                    </a:lnTo>
                    <a:lnTo>
                      <a:pt x="4236" y="1550"/>
                    </a:lnTo>
                    <a:lnTo>
                      <a:pt x="3716" y="1805"/>
                    </a:lnTo>
                    <a:lnTo>
                      <a:pt x="3206" y="2070"/>
                    </a:lnTo>
                    <a:lnTo>
                      <a:pt x="2739" y="2335"/>
                    </a:lnTo>
                    <a:lnTo>
                      <a:pt x="2293" y="2611"/>
                    </a:lnTo>
                    <a:lnTo>
                      <a:pt x="1879" y="2877"/>
                    </a:lnTo>
                    <a:lnTo>
                      <a:pt x="1497" y="3153"/>
                    </a:lnTo>
                    <a:lnTo>
                      <a:pt x="1158" y="3418"/>
                    </a:lnTo>
                    <a:lnTo>
                      <a:pt x="860" y="3673"/>
                    </a:lnTo>
                    <a:lnTo>
                      <a:pt x="595" y="3927"/>
                    </a:lnTo>
                    <a:lnTo>
                      <a:pt x="478" y="4044"/>
                    </a:lnTo>
                    <a:lnTo>
                      <a:pt x="383" y="4171"/>
                    </a:lnTo>
                    <a:lnTo>
                      <a:pt x="287" y="4288"/>
                    </a:lnTo>
                    <a:lnTo>
                      <a:pt x="213" y="4394"/>
                    </a:lnTo>
                    <a:lnTo>
                      <a:pt x="139" y="4511"/>
                    </a:lnTo>
                    <a:lnTo>
                      <a:pt x="86" y="4617"/>
                    </a:lnTo>
                    <a:lnTo>
                      <a:pt x="43" y="4723"/>
                    </a:lnTo>
                    <a:lnTo>
                      <a:pt x="22" y="4819"/>
                    </a:lnTo>
                    <a:lnTo>
                      <a:pt x="1" y="4914"/>
                    </a:lnTo>
                    <a:lnTo>
                      <a:pt x="1" y="5010"/>
                    </a:lnTo>
                    <a:lnTo>
                      <a:pt x="11" y="5095"/>
                    </a:lnTo>
                    <a:lnTo>
                      <a:pt x="43" y="5169"/>
                    </a:lnTo>
                    <a:lnTo>
                      <a:pt x="86" y="5243"/>
                    </a:lnTo>
                    <a:lnTo>
                      <a:pt x="139" y="5318"/>
                    </a:lnTo>
                    <a:lnTo>
                      <a:pt x="202" y="5371"/>
                    </a:lnTo>
                    <a:lnTo>
                      <a:pt x="287" y="5424"/>
                    </a:lnTo>
                    <a:lnTo>
                      <a:pt x="372" y="5477"/>
                    </a:lnTo>
                    <a:lnTo>
                      <a:pt x="478" y="5509"/>
                    </a:lnTo>
                    <a:lnTo>
                      <a:pt x="595" y="5541"/>
                    </a:lnTo>
                    <a:lnTo>
                      <a:pt x="722" y="5572"/>
                    </a:lnTo>
                    <a:lnTo>
                      <a:pt x="860" y="5594"/>
                    </a:lnTo>
                    <a:lnTo>
                      <a:pt x="1009" y="5604"/>
                    </a:lnTo>
                    <a:lnTo>
                      <a:pt x="1327" y="5604"/>
                    </a:lnTo>
                    <a:lnTo>
                      <a:pt x="1688" y="5594"/>
                    </a:lnTo>
                    <a:lnTo>
                      <a:pt x="2092" y="5541"/>
                    </a:lnTo>
                    <a:lnTo>
                      <a:pt x="2516" y="5477"/>
                    </a:lnTo>
                    <a:lnTo>
                      <a:pt x="2973" y="5381"/>
                    </a:lnTo>
                    <a:lnTo>
                      <a:pt x="3450" y="5254"/>
                    </a:lnTo>
                    <a:lnTo>
                      <a:pt x="3949" y="5116"/>
                    </a:lnTo>
                    <a:lnTo>
                      <a:pt x="4469" y="4946"/>
                    </a:lnTo>
                    <a:lnTo>
                      <a:pt x="5000" y="4755"/>
                    </a:lnTo>
                    <a:lnTo>
                      <a:pt x="5552" y="4543"/>
                    </a:lnTo>
                    <a:lnTo>
                      <a:pt x="6104" y="4309"/>
                    </a:lnTo>
                    <a:lnTo>
                      <a:pt x="6656" y="4065"/>
                    </a:lnTo>
                    <a:lnTo>
                      <a:pt x="7176" y="3800"/>
                    </a:lnTo>
                    <a:lnTo>
                      <a:pt x="7685" y="3545"/>
                    </a:lnTo>
                    <a:lnTo>
                      <a:pt x="8152" y="3269"/>
                    </a:lnTo>
                    <a:lnTo>
                      <a:pt x="8598" y="3004"/>
                    </a:lnTo>
                    <a:lnTo>
                      <a:pt x="9012" y="2728"/>
                    </a:lnTo>
                    <a:lnTo>
                      <a:pt x="9394" y="2463"/>
                    </a:lnTo>
                    <a:lnTo>
                      <a:pt x="9734" y="2197"/>
                    </a:lnTo>
                    <a:lnTo>
                      <a:pt x="10031" y="1943"/>
                    </a:lnTo>
                    <a:lnTo>
                      <a:pt x="10296" y="1688"/>
                    </a:lnTo>
                    <a:lnTo>
                      <a:pt x="10413" y="1560"/>
                    </a:lnTo>
                    <a:lnTo>
                      <a:pt x="10508" y="1444"/>
                    </a:lnTo>
                    <a:lnTo>
                      <a:pt x="10604" y="1327"/>
                    </a:lnTo>
                    <a:lnTo>
                      <a:pt x="10678" y="1210"/>
                    </a:lnTo>
                    <a:lnTo>
                      <a:pt x="10753" y="1104"/>
                    </a:lnTo>
                    <a:lnTo>
                      <a:pt x="10806" y="998"/>
                    </a:lnTo>
                    <a:lnTo>
                      <a:pt x="10848" y="892"/>
                    </a:lnTo>
                    <a:lnTo>
                      <a:pt x="10869" y="796"/>
                    </a:lnTo>
                    <a:lnTo>
                      <a:pt x="10891" y="701"/>
                    </a:lnTo>
                    <a:lnTo>
                      <a:pt x="10891" y="605"/>
                    </a:lnTo>
                    <a:lnTo>
                      <a:pt x="10880" y="520"/>
                    </a:lnTo>
                    <a:lnTo>
                      <a:pt x="10848" y="446"/>
                    </a:lnTo>
                    <a:lnTo>
                      <a:pt x="10806" y="372"/>
                    </a:lnTo>
                    <a:lnTo>
                      <a:pt x="10753" y="297"/>
                    </a:lnTo>
                    <a:lnTo>
                      <a:pt x="10689" y="244"/>
                    </a:lnTo>
                    <a:lnTo>
                      <a:pt x="10604" y="191"/>
                    </a:lnTo>
                    <a:lnTo>
                      <a:pt x="10519" y="138"/>
                    </a:lnTo>
                    <a:lnTo>
                      <a:pt x="10413" y="96"/>
                    </a:lnTo>
                    <a:lnTo>
                      <a:pt x="10296" y="64"/>
                    </a:lnTo>
                    <a:lnTo>
                      <a:pt x="10169" y="43"/>
                    </a:lnTo>
                    <a:lnTo>
                      <a:pt x="10031" y="21"/>
                    </a:lnTo>
                    <a:lnTo>
                      <a:pt x="9882" y="11"/>
                    </a:lnTo>
                    <a:lnTo>
                      <a:pt x="9723" y="0"/>
                    </a:lnTo>
                    <a:close/>
                  </a:path>
                </a:pathLst>
              </a:custGeom>
              <a:solidFill>
                <a:srgbClr val="48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extrusionOk="0">
                    <a:moveTo>
                      <a:pt x="276" y="1"/>
                    </a:move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fill="none" extrusionOk="0">
                    <a:moveTo>
                      <a:pt x="276" y="1"/>
                    </a:moveTo>
                    <a:lnTo>
                      <a:pt x="276" y="1"/>
                    </a:ln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529" y="2421"/>
                    </a:lnTo>
                    <a:lnTo>
                      <a:pt x="1529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lnTo>
                      <a:pt x="2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4897650" y="4502425"/>
                <a:ext cx="48987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19595" h="5530" extrusionOk="0">
                    <a:moveTo>
                      <a:pt x="829" y="0"/>
                    </a:moveTo>
                    <a:lnTo>
                      <a:pt x="1" y="2080"/>
                    </a:lnTo>
                    <a:lnTo>
                      <a:pt x="19594" y="5530"/>
                    </a:lnTo>
                    <a:lnTo>
                      <a:pt x="19488" y="289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4918625" y="4435275"/>
                <a:ext cx="8618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34475" h="5605" extrusionOk="0">
                    <a:moveTo>
                      <a:pt x="20114" y="1"/>
                    </a:moveTo>
                    <a:lnTo>
                      <a:pt x="0" y="2686"/>
                    </a:lnTo>
                    <a:lnTo>
                      <a:pt x="18787" y="5605"/>
                    </a:lnTo>
                    <a:lnTo>
                      <a:pt x="34474" y="1349"/>
                    </a:lnTo>
                    <a:lnTo>
                      <a:pt x="20114" y="1"/>
                    </a:lnTo>
                    <a:close/>
                  </a:path>
                </a:pathLst>
              </a:custGeom>
              <a:solidFill>
                <a:srgbClr val="99B4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extrusionOk="0">
                    <a:moveTo>
                      <a:pt x="42212" y="0"/>
                    </a:moveTo>
                    <a:lnTo>
                      <a:pt x="5732" y="1656"/>
                    </a:lnTo>
                    <a:lnTo>
                      <a:pt x="0" y="26355"/>
                    </a:lnTo>
                    <a:lnTo>
                      <a:pt x="36491" y="24699"/>
                    </a:lnTo>
                    <a:lnTo>
                      <a:pt x="42212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fill="none" extrusionOk="0">
                    <a:moveTo>
                      <a:pt x="0" y="26355"/>
                    </a:moveTo>
                    <a:lnTo>
                      <a:pt x="36491" y="24699"/>
                    </a:lnTo>
                    <a:lnTo>
                      <a:pt x="42212" y="0"/>
                    </a:lnTo>
                    <a:lnTo>
                      <a:pt x="5732" y="1656"/>
                    </a:lnTo>
                    <a:lnTo>
                      <a:pt x="0" y="263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5384575" y="4532925"/>
                <a:ext cx="9120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36481" h="4321" extrusionOk="0">
                    <a:moveTo>
                      <a:pt x="36480" y="1"/>
                    </a:moveTo>
                    <a:lnTo>
                      <a:pt x="0" y="1667"/>
                    </a:lnTo>
                    <a:lnTo>
                      <a:pt x="117" y="4321"/>
                    </a:lnTo>
                    <a:lnTo>
                      <a:pt x="36310" y="2686"/>
                    </a:lnTo>
                    <a:lnTo>
                      <a:pt x="36480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extrusionOk="0">
                    <a:moveTo>
                      <a:pt x="1880" y="0"/>
                    </a:move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fill="none" extrusionOk="0">
                    <a:moveTo>
                      <a:pt x="1880" y="0"/>
                    </a:moveTo>
                    <a:lnTo>
                      <a:pt x="1880" y="0"/>
                    </a:ln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4974600" y="4409800"/>
                <a:ext cx="293775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4204" extrusionOk="0">
                    <a:moveTo>
                      <a:pt x="6199" y="1"/>
                    </a:moveTo>
                    <a:lnTo>
                      <a:pt x="5796" y="11"/>
                    </a:lnTo>
                    <a:lnTo>
                      <a:pt x="5393" y="54"/>
                    </a:lnTo>
                    <a:lnTo>
                      <a:pt x="5000" y="107"/>
                    </a:lnTo>
                    <a:lnTo>
                      <a:pt x="4607" y="181"/>
                    </a:lnTo>
                    <a:lnTo>
                      <a:pt x="4204" y="287"/>
                    </a:lnTo>
                    <a:lnTo>
                      <a:pt x="3811" y="404"/>
                    </a:lnTo>
                    <a:lnTo>
                      <a:pt x="3429" y="553"/>
                    </a:lnTo>
                    <a:lnTo>
                      <a:pt x="3047" y="712"/>
                    </a:lnTo>
                    <a:lnTo>
                      <a:pt x="2676" y="882"/>
                    </a:lnTo>
                    <a:lnTo>
                      <a:pt x="1922" y="1243"/>
                    </a:lnTo>
                    <a:lnTo>
                      <a:pt x="1551" y="1423"/>
                    </a:lnTo>
                    <a:lnTo>
                      <a:pt x="1179" y="1593"/>
                    </a:lnTo>
                    <a:lnTo>
                      <a:pt x="988" y="1667"/>
                    </a:lnTo>
                    <a:lnTo>
                      <a:pt x="818" y="1742"/>
                    </a:lnTo>
                    <a:lnTo>
                      <a:pt x="648" y="1795"/>
                    </a:lnTo>
                    <a:lnTo>
                      <a:pt x="500" y="1869"/>
                    </a:lnTo>
                    <a:lnTo>
                      <a:pt x="425" y="1911"/>
                    </a:lnTo>
                    <a:lnTo>
                      <a:pt x="362" y="1954"/>
                    </a:lnTo>
                    <a:lnTo>
                      <a:pt x="298" y="2007"/>
                    </a:lnTo>
                    <a:lnTo>
                      <a:pt x="245" y="2060"/>
                    </a:lnTo>
                    <a:lnTo>
                      <a:pt x="192" y="2124"/>
                    </a:lnTo>
                    <a:lnTo>
                      <a:pt x="149" y="2209"/>
                    </a:lnTo>
                    <a:lnTo>
                      <a:pt x="107" y="2293"/>
                    </a:lnTo>
                    <a:lnTo>
                      <a:pt x="75" y="2389"/>
                    </a:lnTo>
                    <a:lnTo>
                      <a:pt x="43" y="2548"/>
                    </a:lnTo>
                    <a:lnTo>
                      <a:pt x="11" y="2729"/>
                    </a:lnTo>
                    <a:lnTo>
                      <a:pt x="1" y="2898"/>
                    </a:lnTo>
                    <a:lnTo>
                      <a:pt x="11" y="3068"/>
                    </a:lnTo>
                    <a:lnTo>
                      <a:pt x="43" y="3249"/>
                    </a:lnTo>
                    <a:lnTo>
                      <a:pt x="65" y="3323"/>
                    </a:lnTo>
                    <a:lnTo>
                      <a:pt x="96" y="3408"/>
                    </a:lnTo>
                    <a:lnTo>
                      <a:pt x="128" y="3482"/>
                    </a:lnTo>
                    <a:lnTo>
                      <a:pt x="171" y="3556"/>
                    </a:lnTo>
                    <a:lnTo>
                      <a:pt x="213" y="3631"/>
                    </a:lnTo>
                    <a:lnTo>
                      <a:pt x="266" y="3694"/>
                    </a:lnTo>
                    <a:lnTo>
                      <a:pt x="372" y="3790"/>
                    </a:lnTo>
                    <a:lnTo>
                      <a:pt x="479" y="3864"/>
                    </a:lnTo>
                    <a:lnTo>
                      <a:pt x="595" y="3928"/>
                    </a:lnTo>
                    <a:lnTo>
                      <a:pt x="712" y="3981"/>
                    </a:lnTo>
                    <a:lnTo>
                      <a:pt x="839" y="4024"/>
                    </a:lnTo>
                    <a:lnTo>
                      <a:pt x="977" y="4066"/>
                    </a:lnTo>
                    <a:lnTo>
                      <a:pt x="1243" y="4108"/>
                    </a:lnTo>
                    <a:lnTo>
                      <a:pt x="1497" y="4151"/>
                    </a:lnTo>
                    <a:lnTo>
                      <a:pt x="1752" y="4172"/>
                    </a:lnTo>
                    <a:lnTo>
                      <a:pt x="1996" y="4193"/>
                    </a:lnTo>
                    <a:lnTo>
                      <a:pt x="2251" y="4204"/>
                    </a:lnTo>
                    <a:lnTo>
                      <a:pt x="2760" y="4204"/>
                    </a:lnTo>
                    <a:lnTo>
                      <a:pt x="3015" y="4183"/>
                    </a:lnTo>
                    <a:lnTo>
                      <a:pt x="3259" y="4161"/>
                    </a:lnTo>
                    <a:lnTo>
                      <a:pt x="3514" y="4140"/>
                    </a:lnTo>
                    <a:lnTo>
                      <a:pt x="3769" y="4098"/>
                    </a:lnTo>
                    <a:lnTo>
                      <a:pt x="4268" y="4013"/>
                    </a:lnTo>
                    <a:lnTo>
                      <a:pt x="4767" y="3907"/>
                    </a:lnTo>
                    <a:lnTo>
                      <a:pt x="5265" y="3769"/>
                    </a:lnTo>
                    <a:lnTo>
                      <a:pt x="5764" y="3620"/>
                    </a:lnTo>
                    <a:lnTo>
                      <a:pt x="6263" y="3461"/>
                    </a:lnTo>
                    <a:lnTo>
                      <a:pt x="6751" y="3281"/>
                    </a:lnTo>
                    <a:lnTo>
                      <a:pt x="7240" y="3089"/>
                    </a:lnTo>
                    <a:lnTo>
                      <a:pt x="7728" y="2898"/>
                    </a:lnTo>
                    <a:lnTo>
                      <a:pt x="8205" y="2686"/>
                    </a:lnTo>
                    <a:lnTo>
                      <a:pt x="9150" y="2272"/>
                    </a:lnTo>
                    <a:lnTo>
                      <a:pt x="9214" y="2251"/>
                    </a:lnTo>
                    <a:lnTo>
                      <a:pt x="9267" y="2240"/>
                    </a:lnTo>
                    <a:lnTo>
                      <a:pt x="9320" y="2230"/>
                    </a:lnTo>
                    <a:lnTo>
                      <a:pt x="9373" y="2240"/>
                    </a:lnTo>
                    <a:lnTo>
                      <a:pt x="9490" y="2262"/>
                    </a:lnTo>
                    <a:lnTo>
                      <a:pt x="9596" y="2304"/>
                    </a:lnTo>
                    <a:lnTo>
                      <a:pt x="9713" y="2368"/>
                    </a:lnTo>
                    <a:lnTo>
                      <a:pt x="9829" y="2453"/>
                    </a:lnTo>
                    <a:lnTo>
                      <a:pt x="10063" y="2622"/>
                    </a:lnTo>
                    <a:lnTo>
                      <a:pt x="10307" y="2792"/>
                    </a:lnTo>
                    <a:lnTo>
                      <a:pt x="10424" y="2867"/>
                    </a:lnTo>
                    <a:lnTo>
                      <a:pt x="10530" y="2930"/>
                    </a:lnTo>
                    <a:lnTo>
                      <a:pt x="10647" y="2983"/>
                    </a:lnTo>
                    <a:lnTo>
                      <a:pt x="10763" y="3005"/>
                    </a:lnTo>
                    <a:lnTo>
                      <a:pt x="10870" y="3005"/>
                    </a:lnTo>
                    <a:lnTo>
                      <a:pt x="10923" y="2994"/>
                    </a:lnTo>
                    <a:lnTo>
                      <a:pt x="10976" y="2973"/>
                    </a:lnTo>
                    <a:lnTo>
                      <a:pt x="11029" y="2941"/>
                    </a:lnTo>
                    <a:lnTo>
                      <a:pt x="11082" y="2888"/>
                    </a:lnTo>
                    <a:lnTo>
                      <a:pt x="11135" y="2814"/>
                    </a:lnTo>
                    <a:lnTo>
                      <a:pt x="11199" y="2718"/>
                    </a:lnTo>
                    <a:lnTo>
                      <a:pt x="11315" y="2506"/>
                    </a:lnTo>
                    <a:lnTo>
                      <a:pt x="11432" y="2262"/>
                    </a:lnTo>
                    <a:lnTo>
                      <a:pt x="11538" y="2017"/>
                    </a:lnTo>
                    <a:lnTo>
                      <a:pt x="11634" y="1784"/>
                    </a:lnTo>
                    <a:lnTo>
                      <a:pt x="11708" y="1582"/>
                    </a:lnTo>
                    <a:lnTo>
                      <a:pt x="11750" y="1444"/>
                    </a:lnTo>
                    <a:lnTo>
                      <a:pt x="11655" y="1338"/>
                    </a:lnTo>
                    <a:lnTo>
                      <a:pt x="11538" y="1211"/>
                    </a:lnTo>
                    <a:lnTo>
                      <a:pt x="11390" y="1083"/>
                    </a:lnTo>
                    <a:lnTo>
                      <a:pt x="11230" y="945"/>
                    </a:lnTo>
                    <a:lnTo>
                      <a:pt x="11071" y="818"/>
                    </a:lnTo>
                    <a:lnTo>
                      <a:pt x="10901" y="712"/>
                    </a:lnTo>
                    <a:lnTo>
                      <a:pt x="10753" y="627"/>
                    </a:lnTo>
                    <a:lnTo>
                      <a:pt x="10689" y="606"/>
                    </a:lnTo>
                    <a:lnTo>
                      <a:pt x="10625" y="585"/>
                    </a:lnTo>
                    <a:lnTo>
                      <a:pt x="9829" y="415"/>
                    </a:lnTo>
                    <a:lnTo>
                      <a:pt x="9023" y="266"/>
                    </a:lnTo>
                    <a:lnTo>
                      <a:pt x="8619" y="192"/>
                    </a:lnTo>
                    <a:lnTo>
                      <a:pt x="8216" y="139"/>
                    </a:lnTo>
                    <a:lnTo>
                      <a:pt x="7813" y="86"/>
                    </a:lnTo>
                    <a:lnTo>
                      <a:pt x="7409" y="43"/>
                    </a:lnTo>
                    <a:lnTo>
                      <a:pt x="7006" y="11"/>
                    </a:lnTo>
                    <a:lnTo>
                      <a:pt x="6603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4951000" y="4413800"/>
                <a:ext cx="332775" cy="3041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12164" extrusionOk="0">
                    <a:moveTo>
                      <a:pt x="7950" y="0"/>
                    </a:moveTo>
                    <a:lnTo>
                      <a:pt x="7706" y="11"/>
                    </a:lnTo>
                    <a:lnTo>
                      <a:pt x="7377" y="32"/>
                    </a:lnTo>
                    <a:lnTo>
                      <a:pt x="7080" y="53"/>
                    </a:lnTo>
                    <a:lnTo>
                      <a:pt x="6538" y="74"/>
                    </a:lnTo>
                    <a:lnTo>
                      <a:pt x="6284" y="85"/>
                    </a:lnTo>
                    <a:lnTo>
                      <a:pt x="6008" y="117"/>
                    </a:lnTo>
                    <a:lnTo>
                      <a:pt x="5721" y="170"/>
                    </a:lnTo>
                    <a:lnTo>
                      <a:pt x="5403" y="255"/>
                    </a:lnTo>
                    <a:lnTo>
                      <a:pt x="1369" y="1401"/>
                    </a:lnTo>
                    <a:lnTo>
                      <a:pt x="1253" y="1868"/>
                    </a:lnTo>
                    <a:lnTo>
                      <a:pt x="1147" y="2335"/>
                    </a:lnTo>
                    <a:lnTo>
                      <a:pt x="1040" y="2802"/>
                    </a:lnTo>
                    <a:lnTo>
                      <a:pt x="955" y="3290"/>
                    </a:lnTo>
                    <a:lnTo>
                      <a:pt x="871" y="3768"/>
                    </a:lnTo>
                    <a:lnTo>
                      <a:pt x="796" y="4267"/>
                    </a:lnTo>
                    <a:lnTo>
                      <a:pt x="648" y="5243"/>
                    </a:lnTo>
                    <a:lnTo>
                      <a:pt x="510" y="6230"/>
                    </a:lnTo>
                    <a:lnTo>
                      <a:pt x="361" y="7207"/>
                    </a:lnTo>
                    <a:lnTo>
                      <a:pt x="276" y="7695"/>
                    </a:lnTo>
                    <a:lnTo>
                      <a:pt x="191" y="8173"/>
                    </a:lnTo>
                    <a:lnTo>
                      <a:pt x="96" y="8640"/>
                    </a:lnTo>
                    <a:lnTo>
                      <a:pt x="0" y="9107"/>
                    </a:lnTo>
                    <a:lnTo>
                      <a:pt x="361" y="9436"/>
                    </a:lnTo>
                    <a:lnTo>
                      <a:pt x="711" y="9754"/>
                    </a:lnTo>
                    <a:lnTo>
                      <a:pt x="892" y="9903"/>
                    </a:lnTo>
                    <a:lnTo>
                      <a:pt x="1072" y="10051"/>
                    </a:lnTo>
                    <a:lnTo>
                      <a:pt x="1263" y="10200"/>
                    </a:lnTo>
                    <a:lnTo>
                      <a:pt x="1465" y="10338"/>
                    </a:lnTo>
                    <a:lnTo>
                      <a:pt x="1688" y="10487"/>
                    </a:lnTo>
                    <a:lnTo>
                      <a:pt x="1911" y="10614"/>
                    </a:lnTo>
                    <a:lnTo>
                      <a:pt x="2165" y="10752"/>
                    </a:lnTo>
                    <a:lnTo>
                      <a:pt x="2431" y="10879"/>
                    </a:lnTo>
                    <a:lnTo>
                      <a:pt x="2728" y="10996"/>
                    </a:lnTo>
                    <a:lnTo>
                      <a:pt x="3046" y="11113"/>
                    </a:lnTo>
                    <a:lnTo>
                      <a:pt x="3397" y="11230"/>
                    </a:lnTo>
                    <a:lnTo>
                      <a:pt x="3768" y="11346"/>
                    </a:lnTo>
                    <a:lnTo>
                      <a:pt x="4108" y="11421"/>
                    </a:lnTo>
                    <a:lnTo>
                      <a:pt x="4522" y="11506"/>
                    </a:lnTo>
                    <a:lnTo>
                      <a:pt x="5010" y="11590"/>
                    </a:lnTo>
                    <a:lnTo>
                      <a:pt x="5551" y="11686"/>
                    </a:lnTo>
                    <a:lnTo>
                      <a:pt x="6146" y="11760"/>
                    </a:lnTo>
                    <a:lnTo>
                      <a:pt x="6761" y="11845"/>
                    </a:lnTo>
                    <a:lnTo>
                      <a:pt x="7388" y="11919"/>
                    </a:lnTo>
                    <a:lnTo>
                      <a:pt x="8024" y="11983"/>
                    </a:lnTo>
                    <a:lnTo>
                      <a:pt x="8651" y="12047"/>
                    </a:lnTo>
                    <a:lnTo>
                      <a:pt x="9266" y="12089"/>
                    </a:lnTo>
                    <a:lnTo>
                      <a:pt x="9839" y="12132"/>
                    </a:lnTo>
                    <a:lnTo>
                      <a:pt x="10359" y="12153"/>
                    </a:lnTo>
                    <a:lnTo>
                      <a:pt x="10826" y="12164"/>
                    </a:lnTo>
                    <a:lnTo>
                      <a:pt x="11219" y="12153"/>
                    </a:lnTo>
                    <a:lnTo>
                      <a:pt x="11389" y="12142"/>
                    </a:lnTo>
                    <a:lnTo>
                      <a:pt x="11527" y="12121"/>
                    </a:lnTo>
                    <a:lnTo>
                      <a:pt x="11644" y="12100"/>
                    </a:lnTo>
                    <a:lnTo>
                      <a:pt x="11739" y="12079"/>
                    </a:lnTo>
                    <a:lnTo>
                      <a:pt x="13310" y="839"/>
                    </a:lnTo>
                    <a:lnTo>
                      <a:pt x="13066" y="807"/>
                    </a:lnTo>
                    <a:lnTo>
                      <a:pt x="12779" y="754"/>
                    </a:lnTo>
                    <a:lnTo>
                      <a:pt x="12100" y="626"/>
                    </a:lnTo>
                    <a:lnTo>
                      <a:pt x="11325" y="478"/>
                    </a:lnTo>
                    <a:lnTo>
                      <a:pt x="10508" y="318"/>
                    </a:lnTo>
                    <a:lnTo>
                      <a:pt x="9691" y="180"/>
                    </a:lnTo>
                    <a:lnTo>
                      <a:pt x="9298" y="117"/>
                    </a:lnTo>
                    <a:lnTo>
                      <a:pt x="8927" y="64"/>
                    </a:lnTo>
                    <a:lnTo>
                      <a:pt x="8566" y="21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5107025" y="4419625"/>
                <a:ext cx="243875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12037" extrusionOk="0">
                    <a:moveTo>
                      <a:pt x="3068" y="1"/>
                    </a:moveTo>
                    <a:lnTo>
                      <a:pt x="2898" y="22"/>
                    </a:lnTo>
                    <a:lnTo>
                      <a:pt x="2717" y="32"/>
                    </a:lnTo>
                    <a:lnTo>
                      <a:pt x="2548" y="64"/>
                    </a:lnTo>
                    <a:lnTo>
                      <a:pt x="2378" y="107"/>
                    </a:lnTo>
                    <a:lnTo>
                      <a:pt x="2208" y="160"/>
                    </a:lnTo>
                    <a:lnTo>
                      <a:pt x="2049" y="234"/>
                    </a:lnTo>
                    <a:lnTo>
                      <a:pt x="1900" y="319"/>
                    </a:lnTo>
                    <a:lnTo>
                      <a:pt x="1762" y="425"/>
                    </a:lnTo>
                    <a:lnTo>
                      <a:pt x="1698" y="478"/>
                    </a:lnTo>
                    <a:lnTo>
                      <a:pt x="1635" y="542"/>
                    </a:lnTo>
                    <a:lnTo>
                      <a:pt x="1582" y="616"/>
                    </a:lnTo>
                    <a:lnTo>
                      <a:pt x="1529" y="690"/>
                    </a:lnTo>
                    <a:lnTo>
                      <a:pt x="1486" y="765"/>
                    </a:lnTo>
                    <a:lnTo>
                      <a:pt x="1454" y="839"/>
                    </a:lnTo>
                    <a:lnTo>
                      <a:pt x="1422" y="924"/>
                    </a:lnTo>
                    <a:lnTo>
                      <a:pt x="1391" y="1009"/>
                    </a:lnTo>
                    <a:lnTo>
                      <a:pt x="1380" y="1094"/>
                    </a:lnTo>
                    <a:lnTo>
                      <a:pt x="1369" y="1179"/>
                    </a:lnTo>
                    <a:lnTo>
                      <a:pt x="1369" y="1264"/>
                    </a:lnTo>
                    <a:lnTo>
                      <a:pt x="1369" y="1349"/>
                    </a:lnTo>
                    <a:lnTo>
                      <a:pt x="1391" y="1423"/>
                    </a:lnTo>
                    <a:lnTo>
                      <a:pt x="1412" y="1508"/>
                    </a:lnTo>
                    <a:lnTo>
                      <a:pt x="1444" y="1582"/>
                    </a:lnTo>
                    <a:lnTo>
                      <a:pt x="1486" y="1656"/>
                    </a:lnTo>
                    <a:lnTo>
                      <a:pt x="1550" y="1741"/>
                    </a:lnTo>
                    <a:lnTo>
                      <a:pt x="1635" y="1826"/>
                    </a:lnTo>
                    <a:lnTo>
                      <a:pt x="1720" y="1911"/>
                    </a:lnTo>
                    <a:lnTo>
                      <a:pt x="1826" y="1985"/>
                    </a:lnTo>
                    <a:lnTo>
                      <a:pt x="1943" y="2060"/>
                    </a:lnTo>
                    <a:lnTo>
                      <a:pt x="2059" y="2134"/>
                    </a:lnTo>
                    <a:lnTo>
                      <a:pt x="2335" y="2272"/>
                    </a:lnTo>
                    <a:lnTo>
                      <a:pt x="2622" y="2399"/>
                    </a:lnTo>
                    <a:lnTo>
                      <a:pt x="2940" y="2516"/>
                    </a:lnTo>
                    <a:lnTo>
                      <a:pt x="3577" y="2750"/>
                    </a:lnTo>
                    <a:lnTo>
                      <a:pt x="3577" y="2750"/>
                    </a:lnTo>
                    <a:lnTo>
                      <a:pt x="3291" y="2675"/>
                    </a:lnTo>
                    <a:lnTo>
                      <a:pt x="3004" y="2633"/>
                    </a:lnTo>
                    <a:lnTo>
                      <a:pt x="2717" y="2601"/>
                    </a:lnTo>
                    <a:lnTo>
                      <a:pt x="2441" y="2590"/>
                    </a:lnTo>
                    <a:lnTo>
                      <a:pt x="2187" y="2612"/>
                    </a:lnTo>
                    <a:lnTo>
                      <a:pt x="1932" y="2643"/>
                    </a:lnTo>
                    <a:lnTo>
                      <a:pt x="1698" y="2696"/>
                    </a:lnTo>
                    <a:lnTo>
                      <a:pt x="1476" y="2760"/>
                    </a:lnTo>
                    <a:lnTo>
                      <a:pt x="1263" y="2845"/>
                    </a:lnTo>
                    <a:lnTo>
                      <a:pt x="1072" y="2951"/>
                    </a:lnTo>
                    <a:lnTo>
                      <a:pt x="902" y="3068"/>
                    </a:lnTo>
                    <a:lnTo>
                      <a:pt x="754" y="3195"/>
                    </a:lnTo>
                    <a:lnTo>
                      <a:pt x="690" y="3270"/>
                    </a:lnTo>
                    <a:lnTo>
                      <a:pt x="626" y="3344"/>
                    </a:lnTo>
                    <a:lnTo>
                      <a:pt x="573" y="3418"/>
                    </a:lnTo>
                    <a:lnTo>
                      <a:pt x="531" y="3503"/>
                    </a:lnTo>
                    <a:lnTo>
                      <a:pt x="488" y="3588"/>
                    </a:lnTo>
                    <a:lnTo>
                      <a:pt x="446" y="3673"/>
                    </a:lnTo>
                    <a:lnTo>
                      <a:pt x="425" y="3768"/>
                    </a:lnTo>
                    <a:lnTo>
                      <a:pt x="404" y="3864"/>
                    </a:lnTo>
                    <a:lnTo>
                      <a:pt x="393" y="3960"/>
                    </a:lnTo>
                    <a:lnTo>
                      <a:pt x="382" y="4055"/>
                    </a:lnTo>
                    <a:lnTo>
                      <a:pt x="393" y="4151"/>
                    </a:lnTo>
                    <a:lnTo>
                      <a:pt x="414" y="4246"/>
                    </a:lnTo>
                    <a:lnTo>
                      <a:pt x="446" y="4342"/>
                    </a:lnTo>
                    <a:lnTo>
                      <a:pt x="478" y="4427"/>
                    </a:lnTo>
                    <a:lnTo>
                      <a:pt x="531" y="4522"/>
                    </a:lnTo>
                    <a:lnTo>
                      <a:pt x="584" y="4618"/>
                    </a:lnTo>
                    <a:lnTo>
                      <a:pt x="648" y="4703"/>
                    </a:lnTo>
                    <a:lnTo>
                      <a:pt x="711" y="4787"/>
                    </a:lnTo>
                    <a:lnTo>
                      <a:pt x="871" y="4957"/>
                    </a:lnTo>
                    <a:lnTo>
                      <a:pt x="1051" y="5116"/>
                    </a:lnTo>
                    <a:lnTo>
                      <a:pt x="1253" y="5265"/>
                    </a:lnTo>
                    <a:lnTo>
                      <a:pt x="1465" y="5403"/>
                    </a:lnTo>
                    <a:lnTo>
                      <a:pt x="1698" y="5520"/>
                    </a:lnTo>
                    <a:lnTo>
                      <a:pt x="1921" y="5615"/>
                    </a:lnTo>
                    <a:lnTo>
                      <a:pt x="2155" y="5700"/>
                    </a:lnTo>
                    <a:lnTo>
                      <a:pt x="2388" y="5764"/>
                    </a:lnTo>
                    <a:lnTo>
                      <a:pt x="2611" y="5806"/>
                    </a:lnTo>
                    <a:lnTo>
                      <a:pt x="2834" y="5828"/>
                    </a:lnTo>
                    <a:lnTo>
                      <a:pt x="2930" y="5817"/>
                    </a:lnTo>
                    <a:lnTo>
                      <a:pt x="3036" y="5817"/>
                    </a:lnTo>
                    <a:lnTo>
                      <a:pt x="2781" y="5859"/>
                    </a:lnTo>
                    <a:lnTo>
                      <a:pt x="2463" y="5902"/>
                    </a:lnTo>
                    <a:lnTo>
                      <a:pt x="2112" y="5955"/>
                    </a:lnTo>
                    <a:lnTo>
                      <a:pt x="1752" y="6008"/>
                    </a:lnTo>
                    <a:lnTo>
                      <a:pt x="1391" y="6082"/>
                    </a:lnTo>
                    <a:lnTo>
                      <a:pt x="1210" y="6125"/>
                    </a:lnTo>
                    <a:lnTo>
                      <a:pt x="1051" y="6178"/>
                    </a:lnTo>
                    <a:lnTo>
                      <a:pt x="902" y="6220"/>
                    </a:lnTo>
                    <a:lnTo>
                      <a:pt x="764" y="6284"/>
                    </a:lnTo>
                    <a:lnTo>
                      <a:pt x="648" y="6337"/>
                    </a:lnTo>
                    <a:lnTo>
                      <a:pt x="552" y="6411"/>
                    </a:lnTo>
                    <a:lnTo>
                      <a:pt x="467" y="6486"/>
                    </a:lnTo>
                    <a:lnTo>
                      <a:pt x="382" y="6560"/>
                    </a:lnTo>
                    <a:lnTo>
                      <a:pt x="308" y="6645"/>
                    </a:lnTo>
                    <a:lnTo>
                      <a:pt x="244" y="6740"/>
                    </a:lnTo>
                    <a:lnTo>
                      <a:pt x="181" y="6836"/>
                    </a:lnTo>
                    <a:lnTo>
                      <a:pt x="128" y="6931"/>
                    </a:lnTo>
                    <a:lnTo>
                      <a:pt x="85" y="7038"/>
                    </a:lnTo>
                    <a:lnTo>
                      <a:pt x="43" y="7144"/>
                    </a:lnTo>
                    <a:lnTo>
                      <a:pt x="21" y="7250"/>
                    </a:lnTo>
                    <a:lnTo>
                      <a:pt x="0" y="7356"/>
                    </a:lnTo>
                    <a:lnTo>
                      <a:pt x="0" y="7473"/>
                    </a:lnTo>
                    <a:lnTo>
                      <a:pt x="0" y="7579"/>
                    </a:lnTo>
                    <a:lnTo>
                      <a:pt x="11" y="7685"/>
                    </a:lnTo>
                    <a:lnTo>
                      <a:pt x="43" y="7781"/>
                    </a:lnTo>
                    <a:lnTo>
                      <a:pt x="75" y="7887"/>
                    </a:lnTo>
                    <a:lnTo>
                      <a:pt x="128" y="7982"/>
                    </a:lnTo>
                    <a:lnTo>
                      <a:pt x="202" y="8078"/>
                    </a:lnTo>
                    <a:lnTo>
                      <a:pt x="287" y="8163"/>
                    </a:lnTo>
                    <a:lnTo>
                      <a:pt x="372" y="8248"/>
                    </a:lnTo>
                    <a:lnTo>
                      <a:pt x="478" y="8311"/>
                    </a:lnTo>
                    <a:lnTo>
                      <a:pt x="573" y="8375"/>
                    </a:lnTo>
                    <a:lnTo>
                      <a:pt x="690" y="8439"/>
                    </a:lnTo>
                    <a:lnTo>
                      <a:pt x="913" y="8545"/>
                    </a:lnTo>
                    <a:lnTo>
                      <a:pt x="1189" y="8661"/>
                    </a:lnTo>
                    <a:lnTo>
                      <a:pt x="1486" y="8768"/>
                    </a:lnTo>
                    <a:lnTo>
                      <a:pt x="1773" y="8863"/>
                    </a:lnTo>
                    <a:lnTo>
                      <a:pt x="2070" y="8948"/>
                    </a:lnTo>
                    <a:lnTo>
                      <a:pt x="2378" y="9022"/>
                    </a:lnTo>
                    <a:lnTo>
                      <a:pt x="2675" y="9086"/>
                    </a:lnTo>
                    <a:lnTo>
                      <a:pt x="2983" y="9139"/>
                    </a:lnTo>
                    <a:lnTo>
                      <a:pt x="3291" y="9182"/>
                    </a:lnTo>
                    <a:lnTo>
                      <a:pt x="2123" y="9235"/>
                    </a:lnTo>
                    <a:lnTo>
                      <a:pt x="1624" y="9266"/>
                    </a:lnTo>
                    <a:lnTo>
                      <a:pt x="1401" y="9288"/>
                    </a:lnTo>
                    <a:lnTo>
                      <a:pt x="1189" y="9320"/>
                    </a:lnTo>
                    <a:lnTo>
                      <a:pt x="998" y="9351"/>
                    </a:lnTo>
                    <a:lnTo>
                      <a:pt x="817" y="9394"/>
                    </a:lnTo>
                    <a:lnTo>
                      <a:pt x="658" y="9436"/>
                    </a:lnTo>
                    <a:lnTo>
                      <a:pt x="520" y="9500"/>
                    </a:lnTo>
                    <a:lnTo>
                      <a:pt x="404" y="9564"/>
                    </a:lnTo>
                    <a:lnTo>
                      <a:pt x="308" y="9649"/>
                    </a:lnTo>
                    <a:lnTo>
                      <a:pt x="266" y="9691"/>
                    </a:lnTo>
                    <a:lnTo>
                      <a:pt x="223" y="9744"/>
                    </a:lnTo>
                    <a:lnTo>
                      <a:pt x="191" y="9797"/>
                    </a:lnTo>
                    <a:lnTo>
                      <a:pt x="170" y="9850"/>
                    </a:lnTo>
                    <a:lnTo>
                      <a:pt x="149" y="9946"/>
                    </a:lnTo>
                    <a:lnTo>
                      <a:pt x="128" y="10041"/>
                    </a:lnTo>
                    <a:lnTo>
                      <a:pt x="128" y="10126"/>
                    </a:lnTo>
                    <a:lnTo>
                      <a:pt x="128" y="10222"/>
                    </a:lnTo>
                    <a:lnTo>
                      <a:pt x="138" y="10317"/>
                    </a:lnTo>
                    <a:lnTo>
                      <a:pt x="159" y="10402"/>
                    </a:lnTo>
                    <a:lnTo>
                      <a:pt x="191" y="10498"/>
                    </a:lnTo>
                    <a:lnTo>
                      <a:pt x="234" y="10583"/>
                    </a:lnTo>
                    <a:lnTo>
                      <a:pt x="287" y="10668"/>
                    </a:lnTo>
                    <a:lnTo>
                      <a:pt x="340" y="10742"/>
                    </a:lnTo>
                    <a:lnTo>
                      <a:pt x="393" y="10827"/>
                    </a:lnTo>
                    <a:lnTo>
                      <a:pt x="457" y="10890"/>
                    </a:lnTo>
                    <a:lnTo>
                      <a:pt x="531" y="10965"/>
                    </a:lnTo>
                    <a:lnTo>
                      <a:pt x="605" y="11018"/>
                    </a:lnTo>
                    <a:lnTo>
                      <a:pt x="690" y="11081"/>
                    </a:lnTo>
                    <a:lnTo>
                      <a:pt x="764" y="11124"/>
                    </a:lnTo>
                    <a:lnTo>
                      <a:pt x="892" y="11177"/>
                    </a:lnTo>
                    <a:lnTo>
                      <a:pt x="1093" y="11241"/>
                    </a:lnTo>
                    <a:lnTo>
                      <a:pt x="1369" y="11304"/>
                    </a:lnTo>
                    <a:lnTo>
                      <a:pt x="1688" y="11368"/>
                    </a:lnTo>
                    <a:lnTo>
                      <a:pt x="2452" y="11517"/>
                    </a:lnTo>
                    <a:lnTo>
                      <a:pt x="3301" y="11665"/>
                    </a:lnTo>
                    <a:lnTo>
                      <a:pt x="4150" y="11814"/>
                    </a:lnTo>
                    <a:lnTo>
                      <a:pt x="4904" y="11920"/>
                    </a:lnTo>
                    <a:lnTo>
                      <a:pt x="5477" y="12005"/>
                    </a:lnTo>
                    <a:lnTo>
                      <a:pt x="5785" y="12037"/>
                    </a:lnTo>
                    <a:lnTo>
                      <a:pt x="6347" y="12037"/>
                    </a:lnTo>
                    <a:lnTo>
                      <a:pt x="6485" y="12015"/>
                    </a:lnTo>
                    <a:lnTo>
                      <a:pt x="6623" y="11994"/>
                    </a:lnTo>
                    <a:lnTo>
                      <a:pt x="6761" y="11962"/>
                    </a:lnTo>
                    <a:lnTo>
                      <a:pt x="6889" y="11920"/>
                    </a:lnTo>
                    <a:lnTo>
                      <a:pt x="6984" y="11877"/>
                    </a:lnTo>
                    <a:lnTo>
                      <a:pt x="7069" y="11824"/>
                    </a:lnTo>
                    <a:lnTo>
                      <a:pt x="7154" y="11771"/>
                    </a:lnTo>
                    <a:lnTo>
                      <a:pt x="7228" y="11708"/>
                    </a:lnTo>
                    <a:lnTo>
                      <a:pt x="7303" y="11644"/>
                    </a:lnTo>
                    <a:lnTo>
                      <a:pt x="7377" y="11570"/>
                    </a:lnTo>
                    <a:lnTo>
                      <a:pt x="7441" y="11495"/>
                    </a:lnTo>
                    <a:lnTo>
                      <a:pt x="7494" y="11410"/>
                    </a:lnTo>
                    <a:lnTo>
                      <a:pt x="7547" y="11326"/>
                    </a:lnTo>
                    <a:lnTo>
                      <a:pt x="7600" y="11241"/>
                    </a:lnTo>
                    <a:lnTo>
                      <a:pt x="7642" y="11145"/>
                    </a:lnTo>
                    <a:lnTo>
                      <a:pt x="7674" y="11050"/>
                    </a:lnTo>
                    <a:lnTo>
                      <a:pt x="7695" y="10954"/>
                    </a:lnTo>
                    <a:lnTo>
                      <a:pt x="7717" y="10859"/>
                    </a:lnTo>
                    <a:lnTo>
                      <a:pt x="7727" y="10763"/>
                    </a:lnTo>
                    <a:lnTo>
                      <a:pt x="7727" y="10657"/>
                    </a:lnTo>
                    <a:lnTo>
                      <a:pt x="7727" y="10561"/>
                    </a:lnTo>
                    <a:lnTo>
                      <a:pt x="7717" y="10455"/>
                    </a:lnTo>
                    <a:lnTo>
                      <a:pt x="7695" y="10360"/>
                    </a:lnTo>
                    <a:lnTo>
                      <a:pt x="7663" y="10264"/>
                    </a:lnTo>
                    <a:lnTo>
                      <a:pt x="7632" y="10179"/>
                    </a:lnTo>
                    <a:lnTo>
                      <a:pt x="7589" y="10084"/>
                    </a:lnTo>
                    <a:lnTo>
                      <a:pt x="7536" y="9999"/>
                    </a:lnTo>
                    <a:lnTo>
                      <a:pt x="7483" y="9914"/>
                    </a:lnTo>
                    <a:lnTo>
                      <a:pt x="7419" y="9840"/>
                    </a:lnTo>
                    <a:lnTo>
                      <a:pt x="7356" y="9765"/>
                    </a:lnTo>
                    <a:lnTo>
                      <a:pt x="7281" y="9691"/>
                    </a:lnTo>
                    <a:lnTo>
                      <a:pt x="7207" y="9627"/>
                    </a:lnTo>
                    <a:lnTo>
                      <a:pt x="7122" y="9574"/>
                    </a:lnTo>
                    <a:lnTo>
                      <a:pt x="7037" y="9521"/>
                    </a:lnTo>
                    <a:lnTo>
                      <a:pt x="6952" y="9479"/>
                    </a:lnTo>
                    <a:lnTo>
                      <a:pt x="6857" y="9447"/>
                    </a:lnTo>
                    <a:lnTo>
                      <a:pt x="6857" y="9447"/>
                    </a:lnTo>
                    <a:lnTo>
                      <a:pt x="6974" y="9458"/>
                    </a:lnTo>
                    <a:lnTo>
                      <a:pt x="7090" y="9468"/>
                    </a:lnTo>
                    <a:lnTo>
                      <a:pt x="7207" y="9468"/>
                    </a:lnTo>
                    <a:lnTo>
                      <a:pt x="7324" y="9447"/>
                    </a:lnTo>
                    <a:lnTo>
                      <a:pt x="7441" y="9426"/>
                    </a:lnTo>
                    <a:lnTo>
                      <a:pt x="7557" y="9383"/>
                    </a:lnTo>
                    <a:lnTo>
                      <a:pt x="7663" y="9341"/>
                    </a:lnTo>
                    <a:lnTo>
                      <a:pt x="7770" y="9288"/>
                    </a:lnTo>
                    <a:lnTo>
                      <a:pt x="7876" y="9235"/>
                    </a:lnTo>
                    <a:lnTo>
                      <a:pt x="7971" y="9160"/>
                    </a:lnTo>
                    <a:lnTo>
                      <a:pt x="8067" y="9086"/>
                    </a:lnTo>
                    <a:lnTo>
                      <a:pt x="8152" y="9001"/>
                    </a:lnTo>
                    <a:lnTo>
                      <a:pt x="8226" y="8906"/>
                    </a:lnTo>
                    <a:lnTo>
                      <a:pt x="8290" y="8810"/>
                    </a:lnTo>
                    <a:lnTo>
                      <a:pt x="8343" y="8704"/>
                    </a:lnTo>
                    <a:lnTo>
                      <a:pt x="8396" y="8598"/>
                    </a:lnTo>
                    <a:lnTo>
                      <a:pt x="8428" y="8492"/>
                    </a:lnTo>
                    <a:lnTo>
                      <a:pt x="8459" y="8375"/>
                    </a:lnTo>
                    <a:lnTo>
                      <a:pt x="8470" y="8258"/>
                    </a:lnTo>
                    <a:lnTo>
                      <a:pt x="8470" y="8141"/>
                    </a:lnTo>
                    <a:lnTo>
                      <a:pt x="8470" y="8025"/>
                    </a:lnTo>
                    <a:lnTo>
                      <a:pt x="8449" y="7908"/>
                    </a:lnTo>
                    <a:lnTo>
                      <a:pt x="8428" y="7791"/>
                    </a:lnTo>
                    <a:lnTo>
                      <a:pt x="8385" y="7674"/>
                    </a:lnTo>
                    <a:lnTo>
                      <a:pt x="8343" y="7568"/>
                    </a:lnTo>
                    <a:lnTo>
                      <a:pt x="8290" y="7462"/>
                    </a:lnTo>
                    <a:lnTo>
                      <a:pt x="8226" y="7367"/>
                    </a:lnTo>
                    <a:lnTo>
                      <a:pt x="8162" y="7271"/>
                    </a:lnTo>
                    <a:lnTo>
                      <a:pt x="8077" y="7186"/>
                    </a:lnTo>
                    <a:lnTo>
                      <a:pt x="7992" y="7112"/>
                    </a:lnTo>
                    <a:lnTo>
                      <a:pt x="7897" y="7038"/>
                    </a:lnTo>
                    <a:lnTo>
                      <a:pt x="7801" y="6974"/>
                    </a:lnTo>
                    <a:lnTo>
                      <a:pt x="7929" y="6963"/>
                    </a:lnTo>
                    <a:lnTo>
                      <a:pt x="8056" y="6942"/>
                    </a:lnTo>
                    <a:lnTo>
                      <a:pt x="8173" y="6900"/>
                    </a:lnTo>
                    <a:lnTo>
                      <a:pt x="8290" y="6857"/>
                    </a:lnTo>
                    <a:lnTo>
                      <a:pt x="8406" y="6804"/>
                    </a:lnTo>
                    <a:lnTo>
                      <a:pt x="8513" y="6740"/>
                    </a:lnTo>
                    <a:lnTo>
                      <a:pt x="8619" y="6666"/>
                    </a:lnTo>
                    <a:lnTo>
                      <a:pt x="8725" y="6592"/>
                    </a:lnTo>
                    <a:lnTo>
                      <a:pt x="8810" y="6507"/>
                    </a:lnTo>
                    <a:lnTo>
                      <a:pt x="8895" y="6411"/>
                    </a:lnTo>
                    <a:lnTo>
                      <a:pt x="8980" y="6305"/>
                    </a:lnTo>
                    <a:lnTo>
                      <a:pt x="9043" y="6199"/>
                    </a:lnTo>
                    <a:lnTo>
                      <a:pt x="9096" y="6093"/>
                    </a:lnTo>
                    <a:lnTo>
                      <a:pt x="9149" y="5976"/>
                    </a:lnTo>
                    <a:lnTo>
                      <a:pt x="9181" y="5849"/>
                    </a:lnTo>
                    <a:lnTo>
                      <a:pt x="9202" y="5732"/>
                    </a:lnTo>
                    <a:lnTo>
                      <a:pt x="9213" y="5605"/>
                    </a:lnTo>
                    <a:lnTo>
                      <a:pt x="9213" y="5477"/>
                    </a:lnTo>
                    <a:lnTo>
                      <a:pt x="9202" y="5350"/>
                    </a:lnTo>
                    <a:lnTo>
                      <a:pt x="9171" y="5233"/>
                    </a:lnTo>
                    <a:lnTo>
                      <a:pt x="9139" y="5116"/>
                    </a:lnTo>
                    <a:lnTo>
                      <a:pt x="9086" y="5000"/>
                    </a:lnTo>
                    <a:lnTo>
                      <a:pt x="9022" y="4883"/>
                    </a:lnTo>
                    <a:lnTo>
                      <a:pt x="8958" y="4787"/>
                    </a:lnTo>
                    <a:lnTo>
                      <a:pt x="8884" y="4681"/>
                    </a:lnTo>
                    <a:lnTo>
                      <a:pt x="8789" y="4596"/>
                    </a:lnTo>
                    <a:lnTo>
                      <a:pt x="8704" y="4511"/>
                    </a:lnTo>
                    <a:lnTo>
                      <a:pt x="8597" y="4448"/>
                    </a:lnTo>
                    <a:lnTo>
                      <a:pt x="8491" y="4384"/>
                    </a:lnTo>
                    <a:lnTo>
                      <a:pt x="8375" y="4331"/>
                    </a:lnTo>
                    <a:lnTo>
                      <a:pt x="8333" y="4320"/>
                    </a:lnTo>
                    <a:lnTo>
                      <a:pt x="8333" y="4320"/>
                    </a:lnTo>
                    <a:lnTo>
                      <a:pt x="8406" y="4331"/>
                    </a:lnTo>
                    <a:lnTo>
                      <a:pt x="8544" y="4331"/>
                    </a:lnTo>
                    <a:lnTo>
                      <a:pt x="8672" y="4310"/>
                    </a:lnTo>
                    <a:lnTo>
                      <a:pt x="8810" y="4278"/>
                    </a:lnTo>
                    <a:lnTo>
                      <a:pt x="8937" y="4225"/>
                    </a:lnTo>
                    <a:lnTo>
                      <a:pt x="9064" y="4161"/>
                    </a:lnTo>
                    <a:lnTo>
                      <a:pt x="9181" y="4076"/>
                    </a:lnTo>
                    <a:lnTo>
                      <a:pt x="9287" y="3991"/>
                    </a:lnTo>
                    <a:lnTo>
                      <a:pt x="9394" y="3885"/>
                    </a:lnTo>
                    <a:lnTo>
                      <a:pt x="9478" y="3768"/>
                    </a:lnTo>
                    <a:lnTo>
                      <a:pt x="9563" y="3652"/>
                    </a:lnTo>
                    <a:lnTo>
                      <a:pt x="9627" y="3524"/>
                    </a:lnTo>
                    <a:lnTo>
                      <a:pt x="9680" y="3386"/>
                    </a:lnTo>
                    <a:lnTo>
                      <a:pt x="9723" y="3259"/>
                    </a:lnTo>
                    <a:lnTo>
                      <a:pt x="9744" y="3110"/>
                    </a:lnTo>
                    <a:lnTo>
                      <a:pt x="9754" y="2972"/>
                    </a:lnTo>
                    <a:lnTo>
                      <a:pt x="9744" y="2834"/>
                    </a:lnTo>
                    <a:lnTo>
                      <a:pt x="9723" y="2696"/>
                    </a:lnTo>
                    <a:lnTo>
                      <a:pt x="9691" y="2559"/>
                    </a:lnTo>
                    <a:lnTo>
                      <a:pt x="9659" y="2421"/>
                    </a:lnTo>
                    <a:lnTo>
                      <a:pt x="9606" y="2293"/>
                    </a:lnTo>
                    <a:lnTo>
                      <a:pt x="9542" y="2166"/>
                    </a:lnTo>
                    <a:lnTo>
                      <a:pt x="9468" y="2049"/>
                    </a:lnTo>
                    <a:lnTo>
                      <a:pt x="9394" y="1932"/>
                    </a:lnTo>
                    <a:lnTo>
                      <a:pt x="9298" y="1816"/>
                    </a:lnTo>
                    <a:lnTo>
                      <a:pt x="9213" y="1709"/>
                    </a:lnTo>
                    <a:lnTo>
                      <a:pt x="9107" y="1603"/>
                    </a:lnTo>
                    <a:lnTo>
                      <a:pt x="9001" y="1508"/>
                    </a:lnTo>
                    <a:lnTo>
                      <a:pt x="8895" y="1412"/>
                    </a:lnTo>
                    <a:lnTo>
                      <a:pt x="8778" y="1338"/>
                    </a:lnTo>
                    <a:lnTo>
                      <a:pt x="8651" y="1253"/>
                    </a:lnTo>
                    <a:lnTo>
                      <a:pt x="8417" y="1126"/>
                    </a:lnTo>
                    <a:lnTo>
                      <a:pt x="8130" y="998"/>
                    </a:lnTo>
                    <a:lnTo>
                      <a:pt x="7823" y="882"/>
                    </a:lnTo>
                    <a:lnTo>
                      <a:pt x="7483" y="754"/>
                    </a:lnTo>
                    <a:lnTo>
                      <a:pt x="7112" y="648"/>
                    </a:lnTo>
                    <a:lnTo>
                      <a:pt x="6729" y="542"/>
                    </a:lnTo>
                    <a:lnTo>
                      <a:pt x="6337" y="436"/>
                    </a:lnTo>
                    <a:lnTo>
                      <a:pt x="5933" y="340"/>
                    </a:lnTo>
                    <a:lnTo>
                      <a:pt x="5530" y="266"/>
                    </a:lnTo>
                    <a:lnTo>
                      <a:pt x="5127" y="192"/>
                    </a:lnTo>
                    <a:lnTo>
                      <a:pt x="4734" y="128"/>
                    </a:lnTo>
                    <a:lnTo>
                      <a:pt x="4352" y="75"/>
                    </a:lnTo>
                    <a:lnTo>
                      <a:pt x="3991" y="32"/>
                    </a:lnTo>
                    <a:lnTo>
                      <a:pt x="3651" y="11"/>
                    </a:lnTo>
                    <a:lnTo>
                      <a:pt x="3344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5189275" y="4649150"/>
                <a:ext cx="89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404" extrusionOk="0">
                    <a:moveTo>
                      <a:pt x="1" y="1"/>
                    </a:moveTo>
                    <a:lnTo>
                      <a:pt x="75" y="32"/>
                    </a:lnTo>
                    <a:lnTo>
                      <a:pt x="308" y="96"/>
                    </a:lnTo>
                    <a:lnTo>
                      <a:pt x="659" y="202"/>
                    </a:lnTo>
                    <a:lnTo>
                      <a:pt x="881" y="245"/>
                    </a:lnTo>
                    <a:lnTo>
                      <a:pt x="1115" y="298"/>
                    </a:lnTo>
                    <a:lnTo>
                      <a:pt x="1380" y="340"/>
                    </a:lnTo>
                    <a:lnTo>
                      <a:pt x="1656" y="372"/>
                    </a:lnTo>
                    <a:lnTo>
                      <a:pt x="1953" y="393"/>
                    </a:lnTo>
                    <a:lnTo>
                      <a:pt x="2261" y="404"/>
                    </a:lnTo>
                    <a:lnTo>
                      <a:pt x="2580" y="404"/>
                    </a:lnTo>
                    <a:lnTo>
                      <a:pt x="2909" y="372"/>
                    </a:lnTo>
                    <a:lnTo>
                      <a:pt x="3238" y="330"/>
                    </a:lnTo>
                    <a:lnTo>
                      <a:pt x="3567" y="266"/>
                    </a:lnTo>
                    <a:lnTo>
                      <a:pt x="3386" y="255"/>
                    </a:lnTo>
                    <a:lnTo>
                      <a:pt x="2781" y="223"/>
                    </a:lnTo>
                    <a:lnTo>
                      <a:pt x="1678" y="149"/>
                    </a:lnTo>
                    <a:lnTo>
                      <a:pt x="913" y="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5182900" y="4565025"/>
                <a:ext cx="1191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158" extrusionOk="0">
                    <a:moveTo>
                      <a:pt x="1" y="1"/>
                    </a:moveTo>
                    <a:lnTo>
                      <a:pt x="606" y="181"/>
                    </a:lnTo>
                    <a:lnTo>
                      <a:pt x="1264" y="372"/>
                    </a:lnTo>
                    <a:lnTo>
                      <a:pt x="2028" y="585"/>
                    </a:lnTo>
                    <a:lnTo>
                      <a:pt x="2845" y="797"/>
                    </a:lnTo>
                    <a:lnTo>
                      <a:pt x="3631" y="988"/>
                    </a:lnTo>
                    <a:lnTo>
                      <a:pt x="3981" y="1062"/>
                    </a:lnTo>
                    <a:lnTo>
                      <a:pt x="4289" y="1115"/>
                    </a:lnTo>
                    <a:lnTo>
                      <a:pt x="4554" y="1147"/>
                    </a:lnTo>
                    <a:lnTo>
                      <a:pt x="4766" y="1158"/>
                    </a:lnTo>
                    <a:lnTo>
                      <a:pt x="4352" y="1020"/>
                    </a:lnTo>
                    <a:lnTo>
                      <a:pt x="3875" y="861"/>
                    </a:lnTo>
                    <a:lnTo>
                      <a:pt x="3259" y="670"/>
                    </a:lnTo>
                    <a:lnTo>
                      <a:pt x="2538" y="479"/>
                    </a:lnTo>
                    <a:lnTo>
                      <a:pt x="2145" y="372"/>
                    </a:lnTo>
                    <a:lnTo>
                      <a:pt x="1731" y="288"/>
                    </a:lnTo>
                    <a:lnTo>
                      <a:pt x="1306" y="192"/>
                    </a:lnTo>
                    <a:lnTo>
                      <a:pt x="871" y="118"/>
                    </a:lnTo>
                    <a:lnTo>
                      <a:pt x="43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5191925" y="4486750"/>
                <a:ext cx="12527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668" extrusionOk="0">
                    <a:moveTo>
                      <a:pt x="1" y="1"/>
                    </a:moveTo>
                    <a:lnTo>
                      <a:pt x="648" y="277"/>
                    </a:lnTo>
                    <a:lnTo>
                      <a:pt x="1327" y="542"/>
                    </a:lnTo>
                    <a:lnTo>
                      <a:pt x="2134" y="861"/>
                    </a:lnTo>
                    <a:lnTo>
                      <a:pt x="2994" y="1168"/>
                    </a:lnTo>
                    <a:lnTo>
                      <a:pt x="3418" y="1306"/>
                    </a:lnTo>
                    <a:lnTo>
                      <a:pt x="3822" y="1434"/>
                    </a:lnTo>
                    <a:lnTo>
                      <a:pt x="4193" y="1540"/>
                    </a:lnTo>
                    <a:lnTo>
                      <a:pt x="4522" y="1614"/>
                    </a:lnTo>
                    <a:lnTo>
                      <a:pt x="4798" y="1657"/>
                    </a:lnTo>
                    <a:lnTo>
                      <a:pt x="4915" y="1667"/>
                    </a:lnTo>
                    <a:lnTo>
                      <a:pt x="5010" y="1667"/>
                    </a:lnTo>
                    <a:lnTo>
                      <a:pt x="4427" y="1423"/>
                    </a:lnTo>
                    <a:lnTo>
                      <a:pt x="3790" y="1158"/>
                    </a:lnTo>
                    <a:lnTo>
                      <a:pt x="3026" y="861"/>
                    </a:lnTo>
                    <a:lnTo>
                      <a:pt x="2612" y="712"/>
                    </a:lnTo>
                    <a:lnTo>
                      <a:pt x="2198" y="563"/>
                    </a:lnTo>
                    <a:lnTo>
                      <a:pt x="1773" y="425"/>
                    </a:lnTo>
                    <a:lnTo>
                      <a:pt x="1370" y="298"/>
                    </a:lnTo>
                    <a:lnTo>
                      <a:pt x="977" y="181"/>
                    </a:lnTo>
                    <a:lnTo>
                      <a:pt x="616" y="96"/>
                    </a:lnTo>
                    <a:lnTo>
                      <a:pt x="287" y="33"/>
                    </a:lnTo>
                    <a:lnTo>
                      <a:pt x="139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extrusionOk="0">
                    <a:moveTo>
                      <a:pt x="23987" y="0"/>
                    </a:move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fill="none" extrusionOk="0">
                    <a:moveTo>
                      <a:pt x="30016" y="690"/>
                    </a:move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"/>
            <p:cNvGrpSpPr/>
            <p:nvPr/>
          </p:nvGrpSpPr>
          <p:grpSpPr>
            <a:xfrm>
              <a:off x="1013087" y="2821451"/>
              <a:ext cx="1363514" cy="1870593"/>
              <a:chOff x="5809000" y="1263300"/>
              <a:chExt cx="2877827" cy="3948064"/>
            </a:xfrm>
          </p:grpSpPr>
          <p:sp>
            <p:nvSpPr>
              <p:cNvPr id="510" name="Google Shape;510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extrusionOk="0">
                    <a:moveTo>
                      <a:pt x="11931" y="0"/>
                    </a:moveTo>
                    <a:lnTo>
                      <a:pt x="10636" y="297"/>
                    </a:lnTo>
                    <a:lnTo>
                      <a:pt x="9065" y="680"/>
                    </a:lnTo>
                    <a:lnTo>
                      <a:pt x="5615" y="1529"/>
                    </a:lnTo>
                    <a:lnTo>
                      <a:pt x="2728" y="2250"/>
                    </a:lnTo>
                    <a:lnTo>
                      <a:pt x="1508" y="2558"/>
                    </a:lnTo>
                    <a:lnTo>
                      <a:pt x="913" y="8491"/>
                    </a:lnTo>
                    <a:lnTo>
                      <a:pt x="1" y="19190"/>
                    </a:lnTo>
                    <a:lnTo>
                      <a:pt x="1529" y="19126"/>
                    </a:lnTo>
                    <a:lnTo>
                      <a:pt x="3185" y="19063"/>
                    </a:lnTo>
                    <a:lnTo>
                      <a:pt x="5233" y="18978"/>
                    </a:lnTo>
                    <a:lnTo>
                      <a:pt x="7494" y="18904"/>
                    </a:lnTo>
                    <a:lnTo>
                      <a:pt x="9808" y="18851"/>
                    </a:lnTo>
                    <a:lnTo>
                      <a:pt x="10944" y="18819"/>
                    </a:lnTo>
                    <a:lnTo>
                      <a:pt x="12016" y="18808"/>
                    </a:lnTo>
                    <a:lnTo>
                      <a:pt x="13034" y="18797"/>
                    </a:lnTo>
                    <a:lnTo>
                      <a:pt x="13958" y="18797"/>
                    </a:lnTo>
                    <a:lnTo>
                      <a:pt x="13894" y="18054"/>
                    </a:lnTo>
                    <a:lnTo>
                      <a:pt x="13820" y="17152"/>
                    </a:lnTo>
                    <a:lnTo>
                      <a:pt x="13661" y="15093"/>
                    </a:lnTo>
                    <a:lnTo>
                      <a:pt x="13491" y="12949"/>
                    </a:lnTo>
                    <a:lnTo>
                      <a:pt x="13406" y="11962"/>
                    </a:lnTo>
                    <a:lnTo>
                      <a:pt x="13310" y="11092"/>
                    </a:lnTo>
                    <a:lnTo>
                      <a:pt x="12897" y="7462"/>
                    </a:lnTo>
                    <a:lnTo>
                      <a:pt x="12504" y="4161"/>
                    </a:lnTo>
                    <a:lnTo>
                      <a:pt x="12323" y="2739"/>
                    </a:lnTo>
                    <a:lnTo>
                      <a:pt x="12164" y="1550"/>
                    </a:lnTo>
                    <a:lnTo>
                      <a:pt x="12026" y="616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fill="none" extrusionOk="0">
                    <a:moveTo>
                      <a:pt x="13958" y="18797"/>
                    </a:moveTo>
                    <a:lnTo>
                      <a:pt x="13958" y="18797"/>
                    </a:lnTo>
                    <a:lnTo>
                      <a:pt x="13034" y="18797"/>
                    </a:lnTo>
                    <a:lnTo>
                      <a:pt x="12016" y="18808"/>
                    </a:lnTo>
                    <a:lnTo>
                      <a:pt x="10944" y="18819"/>
                    </a:lnTo>
                    <a:lnTo>
                      <a:pt x="9808" y="18851"/>
                    </a:lnTo>
                    <a:lnTo>
                      <a:pt x="7494" y="18904"/>
                    </a:lnTo>
                    <a:lnTo>
                      <a:pt x="5233" y="18978"/>
                    </a:lnTo>
                    <a:lnTo>
                      <a:pt x="3185" y="19063"/>
                    </a:lnTo>
                    <a:lnTo>
                      <a:pt x="1529" y="19126"/>
                    </a:lnTo>
                    <a:lnTo>
                      <a:pt x="1" y="19190"/>
                    </a:lnTo>
                    <a:lnTo>
                      <a:pt x="913" y="8491"/>
                    </a:lnTo>
                    <a:lnTo>
                      <a:pt x="1508" y="2558"/>
                    </a:lnTo>
                    <a:lnTo>
                      <a:pt x="1508" y="2558"/>
                    </a:lnTo>
                    <a:lnTo>
                      <a:pt x="2728" y="2250"/>
                    </a:lnTo>
                    <a:lnTo>
                      <a:pt x="5615" y="1529"/>
                    </a:lnTo>
                    <a:lnTo>
                      <a:pt x="9065" y="680"/>
                    </a:lnTo>
                    <a:lnTo>
                      <a:pt x="10636" y="297"/>
                    </a:lnTo>
                    <a:lnTo>
                      <a:pt x="11931" y="0"/>
                    </a:lnTo>
                    <a:lnTo>
                      <a:pt x="11931" y="0"/>
                    </a:lnTo>
                    <a:lnTo>
                      <a:pt x="12026" y="616"/>
                    </a:lnTo>
                    <a:lnTo>
                      <a:pt x="12164" y="1550"/>
                    </a:lnTo>
                    <a:lnTo>
                      <a:pt x="12323" y="2739"/>
                    </a:lnTo>
                    <a:lnTo>
                      <a:pt x="12504" y="4161"/>
                    </a:lnTo>
                    <a:lnTo>
                      <a:pt x="12897" y="7462"/>
                    </a:lnTo>
                    <a:lnTo>
                      <a:pt x="13310" y="11092"/>
                    </a:lnTo>
                    <a:lnTo>
                      <a:pt x="13310" y="11092"/>
                    </a:lnTo>
                    <a:lnTo>
                      <a:pt x="13406" y="11962"/>
                    </a:lnTo>
                    <a:lnTo>
                      <a:pt x="13491" y="12949"/>
                    </a:lnTo>
                    <a:lnTo>
                      <a:pt x="13661" y="15093"/>
                    </a:lnTo>
                    <a:lnTo>
                      <a:pt x="13820" y="17152"/>
                    </a:lnTo>
                    <a:lnTo>
                      <a:pt x="13894" y="18054"/>
                    </a:lnTo>
                    <a:lnTo>
                      <a:pt x="13958" y="1879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extrusionOk="0">
                    <a:moveTo>
                      <a:pt x="11877" y="0"/>
                    </a:move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fill="none" extrusionOk="0">
                    <a:moveTo>
                      <a:pt x="11877" y="0"/>
                    </a:moveTo>
                    <a:lnTo>
                      <a:pt x="11877" y="0"/>
                    </a:ln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extrusionOk="0">
                    <a:moveTo>
                      <a:pt x="22884" y="0"/>
                    </a:moveTo>
                    <a:lnTo>
                      <a:pt x="553" y="924"/>
                    </a:lnTo>
                    <a:lnTo>
                      <a:pt x="372" y="2197"/>
                    </a:lnTo>
                    <a:lnTo>
                      <a:pt x="277" y="2993"/>
                    </a:lnTo>
                    <a:lnTo>
                      <a:pt x="181" y="3874"/>
                    </a:lnTo>
                    <a:lnTo>
                      <a:pt x="107" y="4851"/>
                    </a:lnTo>
                    <a:lnTo>
                      <a:pt x="65" y="5371"/>
                    </a:lnTo>
                    <a:lnTo>
                      <a:pt x="43" y="5912"/>
                    </a:lnTo>
                    <a:lnTo>
                      <a:pt x="22" y="6464"/>
                    </a:lnTo>
                    <a:lnTo>
                      <a:pt x="12" y="7048"/>
                    </a:lnTo>
                    <a:lnTo>
                      <a:pt x="1" y="7653"/>
                    </a:lnTo>
                    <a:lnTo>
                      <a:pt x="12" y="8269"/>
                    </a:lnTo>
                    <a:lnTo>
                      <a:pt x="33" y="8916"/>
                    </a:lnTo>
                    <a:lnTo>
                      <a:pt x="54" y="9574"/>
                    </a:lnTo>
                    <a:lnTo>
                      <a:pt x="96" y="10243"/>
                    </a:lnTo>
                    <a:lnTo>
                      <a:pt x="160" y="10943"/>
                    </a:lnTo>
                    <a:lnTo>
                      <a:pt x="224" y="11654"/>
                    </a:lnTo>
                    <a:lnTo>
                      <a:pt x="309" y="12376"/>
                    </a:lnTo>
                    <a:lnTo>
                      <a:pt x="415" y="13119"/>
                    </a:lnTo>
                    <a:lnTo>
                      <a:pt x="532" y="13883"/>
                    </a:lnTo>
                    <a:lnTo>
                      <a:pt x="670" y="14658"/>
                    </a:lnTo>
                    <a:lnTo>
                      <a:pt x="829" y="15444"/>
                    </a:lnTo>
                    <a:lnTo>
                      <a:pt x="1009" y="16250"/>
                    </a:lnTo>
                    <a:lnTo>
                      <a:pt x="1211" y="17067"/>
                    </a:lnTo>
                    <a:lnTo>
                      <a:pt x="1434" y="17895"/>
                    </a:lnTo>
                    <a:lnTo>
                      <a:pt x="1689" y="18734"/>
                    </a:lnTo>
                    <a:lnTo>
                      <a:pt x="1954" y="19594"/>
                    </a:lnTo>
                    <a:lnTo>
                      <a:pt x="2251" y="20464"/>
                    </a:lnTo>
                    <a:lnTo>
                      <a:pt x="2325" y="20655"/>
                    </a:lnTo>
                    <a:lnTo>
                      <a:pt x="2410" y="20846"/>
                    </a:lnTo>
                    <a:lnTo>
                      <a:pt x="2495" y="21026"/>
                    </a:lnTo>
                    <a:lnTo>
                      <a:pt x="2580" y="21207"/>
                    </a:lnTo>
                    <a:lnTo>
                      <a:pt x="2686" y="21387"/>
                    </a:lnTo>
                    <a:lnTo>
                      <a:pt x="2792" y="21557"/>
                    </a:lnTo>
                    <a:lnTo>
                      <a:pt x="2899" y="21727"/>
                    </a:lnTo>
                    <a:lnTo>
                      <a:pt x="3015" y="21886"/>
                    </a:lnTo>
                    <a:lnTo>
                      <a:pt x="3143" y="22045"/>
                    </a:lnTo>
                    <a:lnTo>
                      <a:pt x="3270" y="22205"/>
                    </a:lnTo>
                    <a:lnTo>
                      <a:pt x="3535" y="22502"/>
                    </a:lnTo>
                    <a:lnTo>
                      <a:pt x="3822" y="22788"/>
                    </a:lnTo>
                    <a:lnTo>
                      <a:pt x="4130" y="23054"/>
                    </a:lnTo>
                    <a:lnTo>
                      <a:pt x="4448" y="23308"/>
                    </a:lnTo>
                    <a:lnTo>
                      <a:pt x="4788" y="23542"/>
                    </a:lnTo>
                    <a:lnTo>
                      <a:pt x="5138" y="23765"/>
                    </a:lnTo>
                    <a:lnTo>
                      <a:pt x="5488" y="23977"/>
                    </a:lnTo>
                    <a:lnTo>
                      <a:pt x="5860" y="24168"/>
                    </a:lnTo>
                    <a:lnTo>
                      <a:pt x="6231" y="24349"/>
                    </a:lnTo>
                    <a:lnTo>
                      <a:pt x="6603" y="24518"/>
                    </a:lnTo>
                    <a:lnTo>
                      <a:pt x="6985" y="24678"/>
                    </a:lnTo>
                    <a:lnTo>
                      <a:pt x="7378" y="24826"/>
                    </a:lnTo>
                    <a:lnTo>
                      <a:pt x="7760" y="24954"/>
                    </a:lnTo>
                    <a:lnTo>
                      <a:pt x="8142" y="25081"/>
                    </a:lnTo>
                    <a:lnTo>
                      <a:pt x="8524" y="25187"/>
                    </a:lnTo>
                    <a:lnTo>
                      <a:pt x="8895" y="25283"/>
                    </a:lnTo>
                    <a:lnTo>
                      <a:pt x="9267" y="25378"/>
                    </a:lnTo>
                    <a:lnTo>
                      <a:pt x="9638" y="25452"/>
                    </a:lnTo>
                    <a:lnTo>
                      <a:pt x="9989" y="25516"/>
                    </a:lnTo>
                    <a:lnTo>
                      <a:pt x="10339" y="25580"/>
                    </a:lnTo>
                    <a:lnTo>
                      <a:pt x="10668" y="25633"/>
                    </a:lnTo>
                    <a:lnTo>
                      <a:pt x="10986" y="25675"/>
                    </a:lnTo>
                    <a:lnTo>
                      <a:pt x="11283" y="25707"/>
                    </a:lnTo>
                    <a:lnTo>
                      <a:pt x="11835" y="25750"/>
                    </a:lnTo>
                    <a:lnTo>
                      <a:pt x="12080" y="25760"/>
                    </a:lnTo>
                    <a:lnTo>
                      <a:pt x="12525" y="25760"/>
                    </a:lnTo>
                    <a:lnTo>
                      <a:pt x="12759" y="25739"/>
                    </a:lnTo>
                    <a:lnTo>
                      <a:pt x="13014" y="25718"/>
                    </a:lnTo>
                    <a:lnTo>
                      <a:pt x="13290" y="25675"/>
                    </a:lnTo>
                    <a:lnTo>
                      <a:pt x="13576" y="25633"/>
                    </a:lnTo>
                    <a:lnTo>
                      <a:pt x="13873" y="25569"/>
                    </a:lnTo>
                    <a:lnTo>
                      <a:pt x="14181" y="25495"/>
                    </a:lnTo>
                    <a:lnTo>
                      <a:pt x="14499" y="25421"/>
                    </a:lnTo>
                    <a:lnTo>
                      <a:pt x="14818" y="25325"/>
                    </a:lnTo>
                    <a:lnTo>
                      <a:pt x="15158" y="25230"/>
                    </a:lnTo>
                    <a:lnTo>
                      <a:pt x="15497" y="25113"/>
                    </a:lnTo>
                    <a:lnTo>
                      <a:pt x="15847" y="24985"/>
                    </a:lnTo>
                    <a:lnTo>
                      <a:pt x="16198" y="24858"/>
                    </a:lnTo>
                    <a:lnTo>
                      <a:pt x="16559" y="24709"/>
                    </a:lnTo>
                    <a:lnTo>
                      <a:pt x="16909" y="24550"/>
                    </a:lnTo>
                    <a:lnTo>
                      <a:pt x="17270" y="24391"/>
                    </a:lnTo>
                    <a:lnTo>
                      <a:pt x="17620" y="24211"/>
                    </a:lnTo>
                    <a:lnTo>
                      <a:pt x="17981" y="24020"/>
                    </a:lnTo>
                    <a:lnTo>
                      <a:pt x="18331" y="23829"/>
                    </a:lnTo>
                    <a:lnTo>
                      <a:pt x="18671" y="23616"/>
                    </a:lnTo>
                    <a:lnTo>
                      <a:pt x="19021" y="23393"/>
                    </a:lnTo>
                    <a:lnTo>
                      <a:pt x="19350" y="23160"/>
                    </a:lnTo>
                    <a:lnTo>
                      <a:pt x="19679" y="22916"/>
                    </a:lnTo>
                    <a:lnTo>
                      <a:pt x="19997" y="22661"/>
                    </a:lnTo>
                    <a:lnTo>
                      <a:pt x="20305" y="22396"/>
                    </a:lnTo>
                    <a:lnTo>
                      <a:pt x="20592" y="22120"/>
                    </a:lnTo>
                    <a:lnTo>
                      <a:pt x="20878" y="21833"/>
                    </a:lnTo>
                    <a:lnTo>
                      <a:pt x="21144" y="21536"/>
                    </a:lnTo>
                    <a:lnTo>
                      <a:pt x="21399" y="21228"/>
                    </a:lnTo>
                    <a:lnTo>
                      <a:pt x="21632" y="20910"/>
                    </a:lnTo>
                    <a:lnTo>
                      <a:pt x="21855" y="20581"/>
                    </a:lnTo>
                    <a:lnTo>
                      <a:pt x="22046" y="20241"/>
                    </a:lnTo>
                    <a:lnTo>
                      <a:pt x="22216" y="19923"/>
                    </a:lnTo>
                    <a:lnTo>
                      <a:pt x="22375" y="19594"/>
                    </a:lnTo>
                    <a:lnTo>
                      <a:pt x="22513" y="19265"/>
                    </a:lnTo>
                    <a:lnTo>
                      <a:pt x="22651" y="18914"/>
                    </a:lnTo>
                    <a:lnTo>
                      <a:pt x="22789" y="18564"/>
                    </a:lnTo>
                    <a:lnTo>
                      <a:pt x="22906" y="18203"/>
                    </a:lnTo>
                    <a:lnTo>
                      <a:pt x="23022" y="17842"/>
                    </a:lnTo>
                    <a:lnTo>
                      <a:pt x="23129" y="17460"/>
                    </a:lnTo>
                    <a:lnTo>
                      <a:pt x="23224" y="17078"/>
                    </a:lnTo>
                    <a:lnTo>
                      <a:pt x="23309" y="16696"/>
                    </a:lnTo>
                    <a:lnTo>
                      <a:pt x="23394" y="16303"/>
                    </a:lnTo>
                    <a:lnTo>
                      <a:pt x="23468" y="15911"/>
                    </a:lnTo>
                    <a:lnTo>
                      <a:pt x="23543" y="15507"/>
                    </a:lnTo>
                    <a:lnTo>
                      <a:pt x="23606" y="15093"/>
                    </a:lnTo>
                    <a:lnTo>
                      <a:pt x="23659" y="14690"/>
                    </a:lnTo>
                    <a:lnTo>
                      <a:pt x="23702" y="14276"/>
                    </a:lnTo>
                    <a:lnTo>
                      <a:pt x="23787" y="13448"/>
                    </a:lnTo>
                    <a:lnTo>
                      <a:pt x="23850" y="12599"/>
                    </a:lnTo>
                    <a:lnTo>
                      <a:pt x="23882" y="11761"/>
                    </a:lnTo>
                    <a:lnTo>
                      <a:pt x="23903" y="10922"/>
                    </a:lnTo>
                    <a:lnTo>
                      <a:pt x="23903" y="10084"/>
                    </a:lnTo>
                    <a:lnTo>
                      <a:pt x="23893" y="9245"/>
                    </a:lnTo>
                    <a:lnTo>
                      <a:pt x="23861" y="8428"/>
                    </a:lnTo>
                    <a:lnTo>
                      <a:pt x="23818" y="7632"/>
                    </a:lnTo>
                    <a:lnTo>
                      <a:pt x="23776" y="6846"/>
                    </a:lnTo>
                    <a:lnTo>
                      <a:pt x="23712" y="6082"/>
                    </a:lnTo>
                    <a:lnTo>
                      <a:pt x="23649" y="5350"/>
                    </a:lnTo>
                    <a:lnTo>
                      <a:pt x="23574" y="4649"/>
                    </a:lnTo>
                    <a:lnTo>
                      <a:pt x="23500" y="3981"/>
                    </a:lnTo>
                    <a:lnTo>
                      <a:pt x="23415" y="3354"/>
                    </a:lnTo>
                    <a:lnTo>
                      <a:pt x="23256" y="2229"/>
                    </a:lnTo>
                    <a:lnTo>
                      <a:pt x="23118" y="1295"/>
                    </a:lnTo>
                    <a:lnTo>
                      <a:pt x="22991" y="595"/>
                    </a:lnTo>
                    <a:lnTo>
                      <a:pt x="22884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fill="none" extrusionOk="0">
                    <a:moveTo>
                      <a:pt x="22046" y="20241"/>
                    </a:moveTo>
                    <a:lnTo>
                      <a:pt x="22046" y="20241"/>
                    </a:lnTo>
                    <a:lnTo>
                      <a:pt x="21855" y="20581"/>
                    </a:lnTo>
                    <a:lnTo>
                      <a:pt x="21632" y="20910"/>
                    </a:lnTo>
                    <a:lnTo>
                      <a:pt x="21399" y="21228"/>
                    </a:lnTo>
                    <a:lnTo>
                      <a:pt x="21144" y="21536"/>
                    </a:lnTo>
                    <a:lnTo>
                      <a:pt x="20878" y="21833"/>
                    </a:lnTo>
                    <a:lnTo>
                      <a:pt x="20592" y="22120"/>
                    </a:lnTo>
                    <a:lnTo>
                      <a:pt x="20305" y="22396"/>
                    </a:lnTo>
                    <a:lnTo>
                      <a:pt x="19997" y="22661"/>
                    </a:lnTo>
                    <a:lnTo>
                      <a:pt x="19679" y="22916"/>
                    </a:lnTo>
                    <a:lnTo>
                      <a:pt x="19350" y="23160"/>
                    </a:lnTo>
                    <a:lnTo>
                      <a:pt x="19021" y="23393"/>
                    </a:lnTo>
                    <a:lnTo>
                      <a:pt x="18671" y="23616"/>
                    </a:lnTo>
                    <a:lnTo>
                      <a:pt x="18331" y="23829"/>
                    </a:lnTo>
                    <a:lnTo>
                      <a:pt x="17981" y="24020"/>
                    </a:lnTo>
                    <a:lnTo>
                      <a:pt x="17620" y="24211"/>
                    </a:lnTo>
                    <a:lnTo>
                      <a:pt x="17270" y="24391"/>
                    </a:lnTo>
                    <a:lnTo>
                      <a:pt x="16909" y="24550"/>
                    </a:lnTo>
                    <a:lnTo>
                      <a:pt x="16559" y="24709"/>
                    </a:lnTo>
                    <a:lnTo>
                      <a:pt x="16198" y="24858"/>
                    </a:lnTo>
                    <a:lnTo>
                      <a:pt x="15847" y="24985"/>
                    </a:lnTo>
                    <a:lnTo>
                      <a:pt x="15497" y="25113"/>
                    </a:lnTo>
                    <a:lnTo>
                      <a:pt x="15158" y="25230"/>
                    </a:lnTo>
                    <a:lnTo>
                      <a:pt x="14818" y="25325"/>
                    </a:lnTo>
                    <a:lnTo>
                      <a:pt x="14499" y="25421"/>
                    </a:lnTo>
                    <a:lnTo>
                      <a:pt x="14181" y="25495"/>
                    </a:lnTo>
                    <a:lnTo>
                      <a:pt x="13873" y="25569"/>
                    </a:lnTo>
                    <a:lnTo>
                      <a:pt x="13576" y="25633"/>
                    </a:lnTo>
                    <a:lnTo>
                      <a:pt x="13290" y="25675"/>
                    </a:lnTo>
                    <a:lnTo>
                      <a:pt x="13014" y="25718"/>
                    </a:lnTo>
                    <a:lnTo>
                      <a:pt x="12759" y="25739"/>
                    </a:lnTo>
                    <a:lnTo>
                      <a:pt x="12525" y="25760"/>
                    </a:lnTo>
                    <a:lnTo>
                      <a:pt x="12302" y="25760"/>
                    </a:lnTo>
                    <a:lnTo>
                      <a:pt x="12302" y="25760"/>
                    </a:lnTo>
                    <a:lnTo>
                      <a:pt x="12080" y="25760"/>
                    </a:lnTo>
                    <a:lnTo>
                      <a:pt x="11835" y="25750"/>
                    </a:lnTo>
                    <a:lnTo>
                      <a:pt x="11283" y="25707"/>
                    </a:lnTo>
                    <a:lnTo>
                      <a:pt x="10986" y="25675"/>
                    </a:lnTo>
                    <a:lnTo>
                      <a:pt x="10668" y="25633"/>
                    </a:lnTo>
                    <a:lnTo>
                      <a:pt x="10339" y="25580"/>
                    </a:lnTo>
                    <a:lnTo>
                      <a:pt x="9989" y="25516"/>
                    </a:lnTo>
                    <a:lnTo>
                      <a:pt x="9638" y="25452"/>
                    </a:lnTo>
                    <a:lnTo>
                      <a:pt x="9267" y="25378"/>
                    </a:lnTo>
                    <a:lnTo>
                      <a:pt x="8895" y="25283"/>
                    </a:lnTo>
                    <a:lnTo>
                      <a:pt x="8524" y="25187"/>
                    </a:lnTo>
                    <a:lnTo>
                      <a:pt x="8142" y="25081"/>
                    </a:lnTo>
                    <a:lnTo>
                      <a:pt x="7760" y="24954"/>
                    </a:lnTo>
                    <a:lnTo>
                      <a:pt x="7378" y="24826"/>
                    </a:lnTo>
                    <a:lnTo>
                      <a:pt x="6985" y="24678"/>
                    </a:lnTo>
                    <a:lnTo>
                      <a:pt x="6603" y="24518"/>
                    </a:lnTo>
                    <a:lnTo>
                      <a:pt x="6231" y="24349"/>
                    </a:lnTo>
                    <a:lnTo>
                      <a:pt x="5860" y="24168"/>
                    </a:lnTo>
                    <a:lnTo>
                      <a:pt x="5488" y="23977"/>
                    </a:lnTo>
                    <a:lnTo>
                      <a:pt x="5138" y="23765"/>
                    </a:lnTo>
                    <a:lnTo>
                      <a:pt x="4788" y="23542"/>
                    </a:lnTo>
                    <a:lnTo>
                      <a:pt x="4448" y="23308"/>
                    </a:lnTo>
                    <a:lnTo>
                      <a:pt x="4130" y="23054"/>
                    </a:lnTo>
                    <a:lnTo>
                      <a:pt x="3822" y="22788"/>
                    </a:lnTo>
                    <a:lnTo>
                      <a:pt x="3535" y="22502"/>
                    </a:lnTo>
                    <a:lnTo>
                      <a:pt x="3270" y="22205"/>
                    </a:lnTo>
                    <a:lnTo>
                      <a:pt x="3143" y="22045"/>
                    </a:lnTo>
                    <a:lnTo>
                      <a:pt x="3015" y="21886"/>
                    </a:lnTo>
                    <a:lnTo>
                      <a:pt x="2899" y="21727"/>
                    </a:lnTo>
                    <a:lnTo>
                      <a:pt x="2792" y="21557"/>
                    </a:lnTo>
                    <a:lnTo>
                      <a:pt x="2686" y="21387"/>
                    </a:lnTo>
                    <a:lnTo>
                      <a:pt x="2580" y="21207"/>
                    </a:lnTo>
                    <a:lnTo>
                      <a:pt x="2495" y="21026"/>
                    </a:lnTo>
                    <a:lnTo>
                      <a:pt x="2410" y="20846"/>
                    </a:lnTo>
                    <a:lnTo>
                      <a:pt x="2325" y="20655"/>
                    </a:lnTo>
                    <a:lnTo>
                      <a:pt x="2251" y="20464"/>
                    </a:lnTo>
                    <a:lnTo>
                      <a:pt x="2251" y="20464"/>
                    </a:lnTo>
                    <a:lnTo>
                      <a:pt x="1954" y="19594"/>
                    </a:lnTo>
                    <a:lnTo>
                      <a:pt x="1689" y="18734"/>
                    </a:lnTo>
                    <a:lnTo>
                      <a:pt x="1434" y="17895"/>
                    </a:lnTo>
                    <a:lnTo>
                      <a:pt x="1211" y="17067"/>
                    </a:lnTo>
                    <a:lnTo>
                      <a:pt x="1009" y="16250"/>
                    </a:lnTo>
                    <a:lnTo>
                      <a:pt x="829" y="15444"/>
                    </a:lnTo>
                    <a:lnTo>
                      <a:pt x="670" y="14658"/>
                    </a:lnTo>
                    <a:lnTo>
                      <a:pt x="532" y="13883"/>
                    </a:lnTo>
                    <a:lnTo>
                      <a:pt x="415" y="13119"/>
                    </a:lnTo>
                    <a:lnTo>
                      <a:pt x="309" y="12376"/>
                    </a:lnTo>
                    <a:lnTo>
                      <a:pt x="224" y="11654"/>
                    </a:lnTo>
                    <a:lnTo>
                      <a:pt x="160" y="10943"/>
                    </a:lnTo>
                    <a:lnTo>
                      <a:pt x="96" y="10243"/>
                    </a:lnTo>
                    <a:lnTo>
                      <a:pt x="54" y="9574"/>
                    </a:lnTo>
                    <a:lnTo>
                      <a:pt x="33" y="8916"/>
                    </a:lnTo>
                    <a:lnTo>
                      <a:pt x="12" y="8269"/>
                    </a:lnTo>
                    <a:lnTo>
                      <a:pt x="1" y="7653"/>
                    </a:lnTo>
                    <a:lnTo>
                      <a:pt x="12" y="7048"/>
                    </a:lnTo>
                    <a:lnTo>
                      <a:pt x="22" y="6464"/>
                    </a:lnTo>
                    <a:lnTo>
                      <a:pt x="43" y="5912"/>
                    </a:lnTo>
                    <a:lnTo>
                      <a:pt x="65" y="5371"/>
                    </a:lnTo>
                    <a:lnTo>
                      <a:pt x="107" y="4851"/>
                    </a:lnTo>
                    <a:lnTo>
                      <a:pt x="181" y="3874"/>
                    </a:lnTo>
                    <a:lnTo>
                      <a:pt x="277" y="2993"/>
                    </a:lnTo>
                    <a:lnTo>
                      <a:pt x="372" y="2197"/>
                    </a:lnTo>
                    <a:lnTo>
                      <a:pt x="553" y="924"/>
                    </a:lnTo>
                    <a:lnTo>
                      <a:pt x="22884" y="0"/>
                    </a:lnTo>
                    <a:lnTo>
                      <a:pt x="22884" y="0"/>
                    </a:lnTo>
                    <a:lnTo>
                      <a:pt x="22991" y="595"/>
                    </a:lnTo>
                    <a:lnTo>
                      <a:pt x="23118" y="1295"/>
                    </a:lnTo>
                    <a:lnTo>
                      <a:pt x="23256" y="2229"/>
                    </a:lnTo>
                    <a:lnTo>
                      <a:pt x="23415" y="3354"/>
                    </a:lnTo>
                    <a:lnTo>
                      <a:pt x="23500" y="3981"/>
                    </a:lnTo>
                    <a:lnTo>
                      <a:pt x="23574" y="4649"/>
                    </a:lnTo>
                    <a:lnTo>
                      <a:pt x="23649" y="5350"/>
                    </a:lnTo>
                    <a:lnTo>
                      <a:pt x="23712" y="6082"/>
                    </a:lnTo>
                    <a:lnTo>
                      <a:pt x="23776" y="6846"/>
                    </a:lnTo>
                    <a:lnTo>
                      <a:pt x="23818" y="7632"/>
                    </a:lnTo>
                    <a:lnTo>
                      <a:pt x="23861" y="8428"/>
                    </a:lnTo>
                    <a:lnTo>
                      <a:pt x="23893" y="9245"/>
                    </a:lnTo>
                    <a:lnTo>
                      <a:pt x="23903" y="10084"/>
                    </a:lnTo>
                    <a:lnTo>
                      <a:pt x="23903" y="10922"/>
                    </a:lnTo>
                    <a:lnTo>
                      <a:pt x="23882" y="11761"/>
                    </a:lnTo>
                    <a:lnTo>
                      <a:pt x="23850" y="12599"/>
                    </a:lnTo>
                    <a:lnTo>
                      <a:pt x="23787" y="13448"/>
                    </a:lnTo>
                    <a:lnTo>
                      <a:pt x="23702" y="14276"/>
                    </a:lnTo>
                    <a:lnTo>
                      <a:pt x="23659" y="14690"/>
                    </a:lnTo>
                    <a:lnTo>
                      <a:pt x="23606" y="15093"/>
                    </a:lnTo>
                    <a:lnTo>
                      <a:pt x="23543" y="15507"/>
                    </a:lnTo>
                    <a:lnTo>
                      <a:pt x="23468" y="15911"/>
                    </a:lnTo>
                    <a:lnTo>
                      <a:pt x="23394" y="16303"/>
                    </a:lnTo>
                    <a:lnTo>
                      <a:pt x="23309" y="16696"/>
                    </a:lnTo>
                    <a:lnTo>
                      <a:pt x="23224" y="17078"/>
                    </a:lnTo>
                    <a:lnTo>
                      <a:pt x="23129" y="17460"/>
                    </a:lnTo>
                    <a:lnTo>
                      <a:pt x="23022" y="17842"/>
                    </a:lnTo>
                    <a:lnTo>
                      <a:pt x="22906" y="18203"/>
                    </a:lnTo>
                    <a:lnTo>
                      <a:pt x="22789" y="18564"/>
                    </a:lnTo>
                    <a:lnTo>
                      <a:pt x="22651" y="18914"/>
                    </a:lnTo>
                    <a:lnTo>
                      <a:pt x="22513" y="19265"/>
                    </a:lnTo>
                    <a:lnTo>
                      <a:pt x="22375" y="19594"/>
                    </a:lnTo>
                    <a:lnTo>
                      <a:pt x="22216" y="19923"/>
                    </a:lnTo>
                    <a:lnTo>
                      <a:pt x="22046" y="20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3397" y="1"/>
                    </a:moveTo>
                    <a:lnTo>
                      <a:pt x="3249" y="11"/>
                    </a:lnTo>
                    <a:lnTo>
                      <a:pt x="3100" y="22"/>
                    </a:lnTo>
                    <a:lnTo>
                      <a:pt x="2951" y="43"/>
                    </a:lnTo>
                    <a:lnTo>
                      <a:pt x="2803" y="75"/>
                    </a:lnTo>
                    <a:lnTo>
                      <a:pt x="2665" y="107"/>
                    </a:lnTo>
                    <a:lnTo>
                      <a:pt x="2516" y="149"/>
                    </a:lnTo>
                    <a:lnTo>
                      <a:pt x="2378" y="192"/>
                    </a:lnTo>
                    <a:lnTo>
                      <a:pt x="2240" y="245"/>
                    </a:lnTo>
                    <a:lnTo>
                      <a:pt x="2113" y="308"/>
                    </a:lnTo>
                    <a:lnTo>
                      <a:pt x="1975" y="372"/>
                    </a:lnTo>
                    <a:lnTo>
                      <a:pt x="1847" y="446"/>
                    </a:lnTo>
                    <a:lnTo>
                      <a:pt x="1720" y="521"/>
                    </a:lnTo>
                    <a:lnTo>
                      <a:pt x="1603" y="606"/>
                    </a:lnTo>
                    <a:lnTo>
                      <a:pt x="1476" y="701"/>
                    </a:lnTo>
                    <a:lnTo>
                      <a:pt x="1359" y="797"/>
                    </a:lnTo>
                    <a:lnTo>
                      <a:pt x="1253" y="903"/>
                    </a:lnTo>
                    <a:lnTo>
                      <a:pt x="1136" y="1009"/>
                    </a:lnTo>
                    <a:lnTo>
                      <a:pt x="1030" y="1126"/>
                    </a:lnTo>
                    <a:lnTo>
                      <a:pt x="924" y="1253"/>
                    </a:lnTo>
                    <a:lnTo>
                      <a:pt x="829" y="1380"/>
                    </a:lnTo>
                    <a:lnTo>
                      <a:pt x="733" y="1518"/>
                    </a:lnTo>
                    <a:lnTo>
                      <a:pt x="637" y="1656"/>
                    </a:lnTo>
                    <a:lnTo>
                      <a:pt x="553" y="1805"/>
                    </a:lnTo>
                    <a:lnTo>
                      <a:pt x="468" y="1964"/>
                    </a:lnTo>
                    <a:lnTo>
                      <a:pt x="383" y="2123"/>
                    </a:lnTo>
                    <a:lnTo>
                      <a:pt x="308" y="2283"/>
                    </a:lnTo>
                    <a:lnTo>
                      <a:pt x="245" y="2452"/>
                    </a:lnTo>
                    <a:lnTo>
                      <a:pt x="117" y="2813"/>
                    </a:lnTo>
                    <a:lnTo>
                      <a:pt x="1" y="3195"/>
                    </a:lnTo>
                    <a:lnTo>
                      <a:pt x="308" y="6422"/>
                    </a:lnTo>
                    <a:lnTo>
                      <a:pt x="415" y="6549"/>
                    </a:lnTo>
                    <a:lnTo>
                      <a:pt x="531" y="6666"/>
                    </a:lnTo>
                    <a:lnTo>
                      <a:pt x="659" y="6783"/>
                    </a:lnTo>
                    <a:lnTo>
                      <a:pt x="797" y="6889"/>
                    </a:lnTo>
                    <a:lnTo>
                      <a:pt x="935" y="6985"/>
                    </a:lnTo>
                    <a:lnTo>
                      <a:pt x="1073" y="7069"/>
                    </a:lnTo>
                    <a:lnTo>
                      <a:pt x="1221" y="7154"/>
                    </a:lnTo>
                    <a:lnTo>
                      <a:pt x="1380" y="7218"/>
                    </a:lnTo>
                    <a:lnTo>
                      <a:pt x="1529" y="7282"/>
                    </a:lnTo>
                    <a:lnTo>
                      <a:pt x="1688" y="7335"/>
                    </a:lnTo>
                    <a:lnTo>
                      <a:pt x="1858" y="7388"/>
                    </a:lnTo>
                    <a:lnTo>
                      <a:pt x="2017" y="7420"/>
                    </a:lnTo>
                    <a:lnTo>
                      <a:pt x="2187" y="7452"/>
                    </a:lnTo>
                    <a:lnTo>
                      <a:pt x="2357" y="7462"/>
                    </a:lnTo>
                    <a:lnTo>
                      <a:pt x="2527" y="7473"/>
                    </a:lnTo>
                    <a:lnTo>
                      <a:pt x="2697" y="7462"/>
                    </a:lnTo>
                    <a:lnTo>
                      <a:pt x="2866" y="7452"/>
                    </a:lnTo>
                    <a:lnTo>
                      <a:pt x="3026" y="7430"/>
                    </a:lnTo>
                    <a:lnTo>
                      <a:pt x="3195" y="7399"/>
                    </a:lnTo>
                    <a:lnTo>
                      <a:pt x="3355" y="7356"/>
                    </a:lnTo>
                    <a:lnTo>
                      <a:pt x="3514" y="7303"/>
                    </a:lnTo>
                    <a:lnTo>
                      <a:pt x="3673" y="7239"/>
                    </a:lnTo>
                    <a:lnTo>
                      <a:pt x="3832" y="7165"/>
                    </a:lnTo>
                    <a:lnTo>
                      <a:pt x="3981" y="7091"/>
                    </a:lnTo>
                    <a:lnTo>
                      <a:pt x="4119" y="6995"/>
                    </a:lnTo>
                    <a:lnTo>
                      <a:pt x="4257" y="6900"/>
                    </a:lnTo>
                    <a:lnTo>
                      <a:pt x="4395" y="6804"/>
                    </a:lnTo>
                    <a:lnTo>
                      <a:pt x="4522" y="6687"/>
                    </a:lnTo>
                    <a:lnTo>
                      <a:pt x="4639" y="6571"/>
                    </a:lnTo>
                    <a:lnTo>
                      <a:pt x="4756" y="6454"/>
                    </a:lnTo>
                    <a:lnTo>
                      <a:pt x="4862" y="6316"/>
                    </a:lnTo>
                    <a:lnTo>
                      <a:pt x="4957" y="6189"/>
                    </a:lnTo>
                    <a:lnTo>
                      <a:pt x="5053" y="6040"/>
                    </a:lnTo>
                    <a:lnTo>
                      <a:pt x="5138" y="5881"/>
                    </a:lnTo>
                    <a:lnTo>
                      <a:pt x="5212" y="5722"/>
                    </a:lnTo>
                    <a:lnTo>
                      <a:pt x="5276" y="5562"/>
                    </a:lnTo>
                    <a:lnTo>
                      <a:pt x="5329" y="5403"/>
                    </a:lnTo>
                    <a:lnTo>
                      <a:pt x="5382" y="5233"/>
                    </a:lnTo>
                    <a:lnTo>
                      <a:pt x="5424" y="5063"/>
                    </a:lnTo>
                    <a:lnTo>
                      <a:pt x="5456" y="4894"/>
                    </a:lnTo>
                    <a:lnTo>
                      <a:pt x="5509" y="4543"/>
                    </a:lnTo>
                    <a:lnTo>
                      <a:pt x="5541" y="4193"/>
                    </a:lnTo>
                    <a:lnTo>
                      <a:pt x="5562" y="3832"/>
                    </a:lnTo>
                    <a:lnTo>
                      <a:pt x="5562" y="3482"/>
                    </a:lnTo>
                    <a:lnTo>
                      <a:pt x="5552" y="3100"/>
                    </a:lnTo>
                    <a:lnTo>
                      <a:pt x="5520" y="2707"/>
                    </a:lnTo>
                    <a:lnTo>
                      <a:pt x="5467" y="2314"/>
                    </a:lnTo>
                    <a:lnTo>
                      <a:pt x="5435" y="2123"/>
                    </a:lnTo>
                    <a:lnTo>
                      <a:pt x="5393" y="1932"/>
                    </a:lnTo>
                    <a:lnTo>
                      <a:pt x="5339" y="1752"/>
                    </a:lnTo>
                    <a:lnTo>
                      <a:pt x="5286" y="1561"/>
                    </a:lnTo>
                    <a:lnTo>
                      <a:pt x="5223" y="1391"/>
                    </a:lnTo>
                    <a:lnTo>
                      <a:pt x="5148" y="1211"/>
                    </a:lnTo>
                    <a:lnTo>
                      <a:pt x="5063" y="1041"/>
                    </a:lnTo>
                    <a:lnTo>
                      <a:pt x="4968" y="871"/>
                    </a:lnTo>
                    <a:lnTo>
                      <a:pt x="4862" y="712"/>
                    </a:lnTo>
                    <a:lnTo>
                      <a:pt x="4745" y="563"/>
                    </a:lnTo>
                    <a:lnTo>
                      <a:pt x="4628" y="436"/>
                    </a:lnTo>
                    <a:lnTo>
                      <a:pt x="4512" y="319"/>
                    </a:lnTo>
                    <a:lnTo>
                      <a:pt x="4374" y="213"/>
                    </a:lnTo>
                    <a:lnTo>
                      <a:pt x="4299" y="170"/>
                    </a:lnTo>
                    <a:lnTo>
                      <a:pt x="4225" y="128"/>
                    </a:lnTo>
                    <a:lnTo>
                      <a:pt x="4151" y="96"/>
                    </a:lnTo>
                    <a:lnTo>
                      <a:pt x="4066" y="75"/>
                    </a:lnTo>
                    <a:lnTo>
                      <a:pt x="3896" y="32"/>
                    </a:lnTo>
                    <a:lnTo>
                      <a:pt x="3726" y="11"/>
                    </a:lnTo>
                    <a:lnTo>
                      <a:pt x="354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1" y="3195"/>
                    </a:moveTo>
                    <a:lnTo>
                      <a:pt x="1" y="3195"/>
                    </a:lnTo>
                    <a:lnTo>
                      <a:pt x="117" y="2813"/>
                    </a:lnTo>
                    <a:lnTo>
                      <a:pt x="245" y="2452"/>
                    </a:lnTo>
                    <a:lnTo>
                      <a:pt x="308" y="2283"/>
                    </a:lnTo>
                    <a:lnTo>
                      <a:pt x="383" y="2123"/>
                    </a:lnTo>
                    <a:lnTo>
                      <a:pt x="468" y="1964"/>
                    </a:lnTo>
                    <a:lnTo>
                      <a:pt x="553" y="1805"/>
                    </a:lnTo>
                    <a:lnTo>
                      <a:pt x="637" y="1656"/>
                    </a:lnTo>
                    <a:lnTo>
                      <a:pt x="733" y="1518"/>
                    </a:lnTo>
                    <a:lnTo>
                      <a:pt x="829" y="1380"/>
                    </a:lnTo>
                    <a:lnTo>
                      <a:pt x="924" y="1253"/>
                    </a:lnTo>
                    <a:lnTo>
                      <a:pt x="1030" y="1126"/>
                    </a:lnTo>
                    <a:lnTo>
                      <a:pt x="1136" y="1009"/>
                    </a:lnTo>
                    <a:lnTo>
                      <a:pt x="1253" y="903"/>
                    </a:lnTo>
                    <a:lnTo>
                      <a:pt x="1359" y="797"/>
                    </a:lnTo>
                    <a:lnTo>
                      <a:pt x="1476" y="701"/>
                    </a:lnTo>
                    <a:lnTo>
                      <a:pt x="1603" y="606"/>
                    </a:lnTo>
                    <a:lnTo>
                      <a:pt x="1720" y="521"/>
                    </a:lnTo>
                    <a:lnTo>
                      <a:pt x="1847" y="446"/>
                    </a:lnTo>
                    <a:lnTo>
                      <a:pt x="1975" y="372"/>
                    </a:lnTo>
                    <a:lnTo>
                      <a:pt x="2113" y="308"/>
                    </a:lnTo>
                    <a:lnTo>
                      <a:pt x="2240" y="245"/>
                    </a:lnTo>
                    <a:lnTo>
                      <a:pt x="2378" y="192"/>
                    </a:lnTo>
                    <a:lnTo>
                      <a:pt x="2516" y="149"/>
                    </a:lnTo>
                    <a:lnTo>
                      <a:pt x="2665" y="107"/>
                    </a:lnTo>
                    <a:lnTo>
                      <a:pt x="2803" y="75"/>
                    </a:lnTo>
                    <a:lnTo>
                      <a:pt x="2951" y="43"/>
                    </a:lnTo>
                    <a:lnTo>
                      <a:pt x="3100" y="22"/>
                    </a:lnTo>
                    <a:lnTo>
                      <a:pt x="3249" y="11"/>
                    </a:lnTo>
                    <a:lnTo>
                      <a:pt x="3397" y="1"/>
                    </a:lnTo>
                    <a:lnTo>
                      <a:pt x="3546" y="1"/>
                    </a:lnTo>
                    <a:lnTo>
                      <a:pt x="3546" y="1"/>
                    </a:lnTo>
                    <a:lnTo>
                      <a:pt x="3726" y="11"/>
                    </a:lnTo>
                    <a:lnTo>
                      <a:pt x="3896" y="32"/>
                    </a:lnTo>
                    <a:lnTo>
                      <a:pt x="4066" y="75"/>
                    </a:lnTo>
                    <a:lnTo>
                      <a:pt x="4151" y="96"/>
                    </a:lnTo>
                    <a:lnTo>
                      <a:pt x="4225" y="128"/>
                    </a:lnTo>
                    <a:lnTo>
                      <a:pt x="4225" y="128"/>
                    </a:lnTo>
                    <a:lnTo>
                      <a:pt x="4299" y="170"/>
                    </a:lnTo>
                    <a:lnTo>
                      <a:pt x="4374" y="213"/>
                    </a:lnTo>
                    <a:lnTo>
                      <a:pt x="4512" y="319"/>
                    </a:lnTo>
                    <a:lnTo>
                      <a:pt x="4628" y="436"/>
                    </a:lnTo>
                    <a:lnTo>
                      <a:pt x="4745" y="563"/>
                    </a:lnTo>
                    <a:lnTo>
                      <a:pt x="4745" y="563"/>
                    </a:lnTo>
                    <a:lnTo>
                      <a:pt x="4862" y="712"/>
                    </a:lnTo>
                    <a:lnTo>
                      <a:pt x="4968" y="871"/>
                    </a:lnTo>
                    <a:lnTo>
                      <a:pt x="5063" y="1041"/>
                    </a:lnTo>
                    <a:lnTo>
                      <a:pt x="5148" y="1211"/>
                    </a:lnTo>
                    <a:lnTo>
                      <a:pt x="5223" y="1391"/>
                    </a:lnTo>
                    <a:lnTo>
                      <a:pt x="5286" y="1561"/>
                    </a:lnTo>
                    <a:lnTo>
                      <a:pt x="5339" y="1752"/>
                    </a:lnTo>
                    <a:lnTo>
                      <a:pt x="5393" y="1932"/>
                    </a:lnTo>
                    <a:lnTo>
                      <a:pt x="5435" y="2123"/>
                    </a:lnTo>
                    <a:lnTo>
                      <a:pt x="5467" y="2314"/>
                    </a:lnTo>
                    <a:lnTo>
                      <a:pt x="5520" y="2707"/>
                    </a:lnTo>
                    <a:lnTo>
                      <a:pt x="5552" y="3100"/>
                    </a:lnTo>
                    <a:lnTo>
                      <a:pt x="5562" y="3482"/>
                    </a:lnTo>
                    <a:lnTo>
                      <a:pt x="5562" y="3482"/>
                    </a:lnTo>
                    <a:lnTo>
                      <a:pt x="5562" y="3832"/>
                    </a:lnTo>
                    <a:lnTo>
                      <a:pt x="5541" y="4193"/>
                    </a:lnTo>
                    <a:lnTo>
                      <a:pt x="5509" y="4543"/>
                    </a:lnTo>
                    <a:lnTo>
                      <a:pt x="5456" y="4894"/>
                    </a:lnTo>
                    <a:lnTo>
                      <a:pt x="5424" y="5063"/>
                    </a:lnTo>
                    <a:lnTo>
                      <a:pt x="5382" y="5233"/>
                    </a:lnTo>
                    <a:lnTo>
                      <a:pt x="5329" y="5403"/>
                    </a:lnTo>
                    <a:lnTo>
                      <a:pt x="5276" y="5562"/>
                    </a:lnTo>
                    <a:lnTo>
                      <a:pt x="5212" y="5722"/>
                    </a:lnTo>
                    <a:lnTo>
                      <a:pt x="5138" y="5881"/>
                    </a:lnTo>
                    <a:lnTo>
                      <a:pt x="5053" y="6040"/>
                    </a:lnTo>
                    <a:lnTo>
                      <a:pt x="4957" y="6189"/>
                    </a:lnTo>
                    <a:lnTo>
                      <a:pt x="4957" y="6189"/>
                    </a:lnTo>
                    <a:lnTo>
                      <a:pt x="4862" y="6316"/>
                    </a:lnTo>
                    <a:lnTo>
                      <a:pt x="4756" y="6454"/>
                    </a:lnTo>
                    <a:lnTo>
                      <a:pt x="4639" y="6571"/>
                    </a:lnTo>
                    <a:lnTo>
                      <a:pt x="4522" y="6687"/>
                    </a:lnTo>
                    <a:lnTo>
                      <a:pt x="4395" y="6804"/>
                    </a:lnTo>
                    <a:lnTo>
                      <a:pt x="4257" y="6900"/>
                    </a:lnTo>
                    <a:lnTo>
                      <a:pt x="4119" y="6995"/>
                    </a:lnTo>
                    <a:lnTo>
                      <a:pt x="3981" y="7091"/>
                    </a:lnTo>
                    <a:lnTo>
                      <a:pt x="3832" y="7165"/>
                    </a:lnTo>
                    <a:lnTo>
                      <a:pt x="3673" y="7239"/>
                    </a:lnTo>
                    <a:lnTo>
                      <a:pt x="3514" y="7303"/>
                    </a:lnTo>
                    <a:lnTo>
                      <a:pt x="3355" y="7356"/>
                    </a:lnTo>
                    <a:lnTo>
                      <a:pt x="3195" y="7399"/>
                    </a:lnTo>
                    <a:lnTo>
                      <a:pt x="3026" y="7430"/>
                    </a:lnTo>
                    <a:lnTo>
                      <a:pt x="2866" y="7452"/>
                    </a:lnTo>
                    <a:lnTo>
                      <a:pt x="2697" y="7462"/>
                    </a:lnTo>
                    <a:lnTo>
                      <a:pt x="2697" y="7462"/>
                    </a:lnTo>
                    <a:lnTo>
                      <a:pt x="2527" y="7473"/>
                    </a:lnTo>
                    <a:lnTo>
                      <a:pt x="2357" y="7462"/>
                    </a:lnTo>
                    <a:lnTo>
                      <a:pt x="2187" y="7452"/>
                    </a:lnTo>
                    <a:lnTo>
                      <a:pt x="2017" y="7420"/>
                    </a:lnTo>
                    <a:lnTo>
                      <a:pt x="1858" y="7388"/>
                    </a:lnTo>
                    <a:lnTo>
                      <a:pt x="1688" y="7335"/>
                    </a:lnTo>
                    <a:lnTo>
                      <a:pt x="1529" y="7282"/>
                    </a:lnTo>
                    <a:lnTo>
                      <a:pt x="1380" y="7218"/>
                    </a:lnTo>
                    <a:lnTo>
                      <a:pt x="1221" y="7154"/>
                    </a:lnTo>
                    <a:lnTo>
                      <a:pt x="1073" y="7069"/>
                    </a:lnTo>
                    <a:lnTo>
                      <a:pt x="935" y="6985"/>
                    </a:lnTo>
                    <a:lnTo>
                      <a:pt x="797" y="6889"/>
                    </a:lnTo>
                    <a:lnTo>
                      <a:pt x="659" y="6783"/>
                    </a:lnTo>
                    <a:lnTo>
                      <a:pt x="531" y="6666"/>
                    </a:lnTo>
                    <a:lnTo>
                      <a:pt x="415" y="6549"/>
                    </a:lnTo>
                    <a:lnTo>
                      <a:pt x="308" y="6422"/>
                    </a:lnTo>
                    <a:lnTo>
                      <a:pt x="1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2442" y="0"/>
                    </a:move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2473" y="0"/>
                    </a:moveTo>
                    <a:lnTo>
                      <a:pt x="2473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223" y="0"/>
                    </a:move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255" y="0"/>
                    </a:moveTo>
                    <a:lnTo>
                      <a:pt x="255" y="0"/>
                    </a:lnTo>
                    <a:lnTo>
                      <a:pt x="223" y="0"/>
                    </a:ln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2017" y="1"/>
                    </a:move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5562" y="3195"/>
                    </a:move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lnTo>
                      <a:pt x="2017" y="1"/>
                    </a:lnTo>
                    <a:lnTo>
                      <a:pt x="2017" y="1"/>
                    </a:ln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138" y="0"/>
                    </a:move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340" y="0"/>
                    </a:move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340" y="0"/>
                    </a:moveTo>
                    <a:lnTo>
                      <a:pt x="340" y="0"/>
                    </a:lnTo>
                    <a:lnTo>
                      <a:pt x="287" y="11"/>
                    </a:ln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952773" y="1807220"/>
                <a:ext cx="130785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625" extrusionOk="0">
                    <a:moveTo>
                      <a:pt x="2070" y="0"/>
                    </a:moveTo>
                    <a:lnTo>
                      <a:pt x="1858" y="11"/>
                    </a:lnTo>
                    <a:lnTo>
                      <a:pt x="1656" y="32"/>
                    </a:lnTo>
                    <a:lnTo>
                      <a:pt x="1455" y="74"/>
                    </a:lnTo>
                    <a:lnTo>
                      <a:pt x="1253" y="127"/>
                    </a:lnTo>
                    <a:lnTo>
                      <a:pt x="1062" y="212"/>
                    </a:lnTo>
                    <a:lnTo>
                      <a:pt x="903" y="297"/>
                    </a:lnTo>
                    <a:lnTo>
                      <a:pt x="754" y="393"/>
                    </a:lnTo>
                    <a:lnTo>
                      <a:pt x="616" y="499"/>
                    </a:lnTo>
                    <a:lnTo>
                      <a:pt x="499" y="605"/>
                    </a:lnTo>
                    <a:lnTo>
                      <a:pt x="383" y="732"/>
                    </a:lnTo>
                    <a:lnTo>
                      <a:pt x="287" y="860"/>
                    </a:lnTo>
                    <a:lnTo>
                      <a:pt x="192" y="998"/>
                    </a:lnTo>
                    <a:lnTo>
                      <a:pt x="107" y="1157"/>
                    </a:lnTo>
                    <a:lnTo>
                      <a:pt x="54" y="1274"/>
                    </a:lnTo>
                    <a:lnTo>
                      <a:pt x="11" y="1380"/>
                    </a:lnTo>
                    <a:lnTo>
                      <a:pt x="0" y="1454"/>
                    </a:lnTo>
                    <a:lnTo>
                      <a:pt x="11" y="1518"/>
                    </a:lnTo>
                    <a:lnTo>
                      <a:pt x="32" y="1560"/>
                    </a:lnTo>
                    <a:lnTo>
                      <a:pt x="64" y="1592"/>
                    </a:lnTo>
                    <a:lnTo>
                      <a:pt x="107" y="1613"/>
                    </a:lnTo>
                    <a:lnTo>
                      <a:pt x="160" y="1624"/>
                    </a:lnTo>
                    <a:lnTo>
                      <a:pt x="223" y="1624"/>
                    </a:lnTo>
                    <a:lnTo>
                      <a:pt x="287" y="1613"/>
                    </a:lnTo>
                    <a:lnTo>
                      <a:pt x="425" y="1571"/>
                    </a:lnTo>
                    <a:lnTo>
                      <a:pt x="542" y="1529"/>
                    </a:lnTo>
                    <a:lnTo>
                      <a:pt x="627" y="1486"/>
                    </a:lnTo>
                    <a:lnTo>
                      <a:pt x="881" y="1380"/>
                    </a:lnTo>
                    <a:lnTo>
                      <a:pt x="1136" y="1284"/>
                    </a:lnTo>
                    <a:lnTo>
                      <a:pt x="1402" y="1210"/>
                    </a:lnTo>
                    <a:lnTo>
                      <a:pt x="1677" y="1168"/>
                    </a:lnTo>
                    <a:lnTo>
                      <a:pt x="1847" y="1157"/>
                    </a:lnTo>
                    <a:lnTo>
                      <a:pt x="2017" y="1146"/>
                    </a:lnTo>
                    <a:lnTo>
                      <a:pt x="2367" y="1136"/>
                    </a:lnTo>
                    <a:lnTo>
                      <a:pt x="2707" y="1146"/>
                    </a:lnTo>
                    <a:lnTo>
                      <a:pt x="3057" y="1136"/>
                    </a:lnTo>
                    <a:lnTo>
                      <a:pt x="3142" y="1125"/>
                    </a:lnTo>
                    <a:lnTo>
                      <a:pt x="3185" y="1115"/>
                    </a:lnTo>
                    <a:lnTo>
                      <a:pt x="3227" y="1093"/>
                    </a:lnTo>
                    <a:lnTo>
                      <a:pt x="3248" y="1072"/>
                    </a:lnTo>
                    <a:lnTo>
                      <a:pt x="3270" y="1051"/>
                    </a:lnTo>
                    <a:lnTo>
                      <a:pt x="3301" y="987"/>
                    </a:lnTo>
                    <a:lnTo>
                      <a:pt x="3323" y="913"/>
                    </a:lnTo>
                    <a:lnTo>
                      <a:pt x="3323" y="839"/>
                    </a:lnTo>
                    <a:lnTo>
                      <a:pt x="3312" y="786"/>
                    </a:lnTo>
                    <a:lnTo>
                      <a:pt x="3301" y="722"/>
                    </a:lnTo>
                    <a:lnTo>
                      <a:pt x="3248" y="605"/>
                    </a:lnTo>
                    <a:lnTo>
                      <a:pt x="3185" y="499"/>
                    </a:lnTo>
                    <a:lnTo>
                      <a:pt x="3100" y="403"/>
                    </a:lnTo>
                    <a:lnTo>
                      <a:pt x="3004" y="319"/>
                    </a:lnTo>
                    <a:lnTo>
                      <a:pt x="2909" y="244"/>
                    </a:lnTo>
                    <a:lnTo>
                      <a:pt x="2792" y="181"/>
                    </a:lnTo>
                    <a:lnTo>
                      <a:pt x="2675" y="127"/>
                    </a:lnTo>
                    <a:lnTo>
                      <a:pt x="2474" y="64"/>
                    </a:lnTo>
                    <a:lnTo>
                      <a:pt x="2272" y="21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7421050" y="1807220"/>
                <a:ext cx="130391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1625" extrusionOk="0">
                    <a:moveTo>
                      <a:pt x="1253" y="0"/>
                    </a:moveTo>
                    <a:lnTo>
                      <a:pt x="1041" y="21"/>
                    </a:lnTo>
                    <a:lnTo>
                      <a:pt x="839" y="64"/>
                    </a:lnTo>
                    <a:lnTo>
                      <a:pt x="648" y="127"/>
                    </a:lnTo>
                    <a:lnTo>
                      <a:pt x="531" y="181"/>
                    </a:lnTo>
                    <a:lnTo>
                      <a:pt x="415" y="244"/>
                    </a:lnTo>
                    <a:lnTo>
                      <a:pt x="308" y="319"/>
                    </a:lnTo>
                    <a:lnTo>
                      <a:pt x="213" y="403"/>
                    </a:lnTo>
                    <a:lnTo>
                      <a:pt x="128" y="499"/>
                    </a:lnTo>
                    <a:lnTo>
                      <a:pt x="64" y="605"/>
                    </a:lnTo>
                    <a:lnTo>
                      <a:pt x="22" y="722"/>
                    </a:lnTo>
                    <a:lnTo>
                      <a:pt x="1" y="786"/>
                    </a:lnTo>
                    <a:lnTo>
                      <a:pt x="1" y="839"/>
                    </a:lnTo>
                    <a:lnTo>
                      <a:pt x="1" y="913"/>
                    </a:lnTo>
                    <a:lnTo>
                      <a:pt x="11" y="987"/>
                    </a:lnTo>
                    <a:lnTo>
                      <a:pt x="43" y="1051"/>
                    </a:lnTo>
                    <a:lnTo>
                      <a:pt x="64" y="1072"/>
                    </a:lnTo>
                    <a:lnTo>
                      <a:pt x="96" y="1093"/>
                    </a:lnTo>
                    <a:lnTo>
                      <a:pt x="128" y="1115"/>
                    </a:lnTo>
                    <a:lnTo>
                      <a:pt x="170" y="1125"/>
                    </a:lnTo>
                    <a:lnTo>
                      <a:pt x="266" y="1136"/>
                    </a:lnTo>
                    <a:lnTo>
                      <a:pt x="606" y="1146"/>
                    </a:lnTo>
                    <a:lnTo>
                      <a:pt x="956" y="1136"/>
                    </a:lnTo>
                    <a:lnTo>
                      <a:pt x="1296" y="1146"/>
                    </a:lnTo>
                    <a:lnTo>
                      <a:pt x="1465" y="1157"/>
                    </a:lnTo>
                    <a:lnTo>
                      <a:pt x="1635" y="1168"/>
                    </a:lnTo>
                    <a:lnTo>
                      <a:pt x="1911" y="1210"/>
                    </a:lnTo>
                    <a:lnTo>
                      <a:pt x="2176" y="1284"/>
                    </a:lnTo>
                    <a:lnTo>
                      <a:pt x="2442" y="1380"/>
                    </a:lnTo>
                    <a:lnTo>
                      <a:pt x="2686" y="1486"/>
                    </a:lnTo>
                    <a:lnTo>
                      <a:pt x="2781" y="1529"/>
                    </a:lnTo>
                    <a:lnTo>
                      <a:pt x="2898" y="1571"/>
                    </a:lnTo>
                    <a:lnTo>
                      <a:pt x="3026" y="1613"/>
                    </a:lnTo>
                    <a:lnTo>
                      <a:pt x="3089" y="1624"/>
                    </a:lnTo>
                    <a:lnTo>
                      <a:pt x="3153" y="1624"/>
                    </a:lnTo>
                    <a:lnTo>
                      <a:pt x="3206" y="1613"/>
                    </a:lnTo>
                    <a:lnTo>
                      <a:pt x="3248" y="1592"/>
                    </a:lnTo>
                    <a:lnTo>
                      <a:pt x="3291" y="1560"/>
                    </a:lnTo>
                    <a:lnTo>
                      <a:pt x="3312" y="1518"/>
                    </a:lnTo>
                    <a:lnTo>
                      <a:pt x="3312" y="1454"/>
                    </a:lnTo>
                    <a:lnTo>
                      <a:pt x="3302" y="1380"/>
                    </a:lnTo>
                    <a:lnTo>
                      <a:pt x="3270" y="1274"/>
                    </a:lnTo>
                    <a:lnTo>
                      <a:pt x="3217" y="1157"/>
                    </a:lnTo>
                    <a:lnTo>
                      <a:pt x="3121" y="998"/>
                    </a:lnTo>
                    <a:lnTo>
                      <a:pt x="3036" y="860"/>
                    </a:lnTo>
                    <a:lnTo>
                      <a:pt x="2930" y="732"/>
                    </a:lnTo>
                    <a:lnTo>
                      <a:pt x="2824" y="605"/>
                    </a:lnTo>
                    <a:lnTo>
                      <a:pt x="2697" y="499"/>
                    </a:lnTo>
                    <a:lnTo>
                      <a:pt x="2559" y="393"/>
                    </a:lnTo>
                    <a:lnTo>
                      <a:pt x="2410" y="297"/>
                    </a:lnTo>
                    <a:lnTo>
                      <a:pt x="2251" y="212"/>
                    </a:lnTo>
                    <a:lnTo>
                      <a:pt x="2060" y="127"/>
                    </a:lnTo>
                    <a:lnTo>
                      <a:pt x="1869" y="74"/>
                    </a:lnTo>
                    <a:lnTo>
                      <a:pt x="1667" y="32"/>
                    </a:lnTo>
                    <a:lnTo>
                      <a:pt x="1455" y="11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7013344" y="1907463"/>
                <a:ext cx="74819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901" extrusionOk="0">
                    <a:moveTo>
                      <a:pt x="860" y="0"/>
                    </a:moveTo>
                    <a:lnTo>
                      <a:pt x="733" y="11"/>
                    </a:lnTo>
                    <a:lnTo>
                      <a:pt x="627" y="54"/>
                    </a:lnTo>
                    <a:lnTo>
                      <a:pt x="521" y="96"/>
                    </a:lnTo>
                    <a:lnTo>
                      <a:pt x="425" y="170"/>
                    </a:lnTo>
                    <a:lnTo>
                      <a:pt x="330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2" y="1264"/>
                    </a:lnTo>
                    <a:lnTo>
                      <a:pt x="54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5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1" y="1805"/>
                    </a:lnTo>
                    <a:lnTo>
                      <a:pt x="680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7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3" y="1677"/>
                    </a:lnTo>
                    <a:lnTo>
                      <a:pt x="1646" y="1614"/>
                    </a:lnTo>
                    <a:lnTo>
                      <a:pt x="1699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900" y="956"/>
                    </a:lnTo>
                    <a:lnTo>
                      <a:pt x="1890" y="828"/>
                    </a:lnTo>
                    <a:lnTo>
                      <a:pt x="1879" y="712"/>
                    </a:lnTo>
                    <a:lnTo>
                      <a:pt x="1837" y="605"/>
                    </a:lnTo>
                    <a:lnTo>
                      <a:pt x="1794" y="489"/>
                    </a:lnTo>
                    <a:lnTo>
                      <a:pt x="1731" y="393"/>
                    </a:lnTo>
                    <a:lnTo>
                      <a:pt x="1646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7413966" y="1907463"/>
                <a:ext cx="74386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901" extrusionOk="0">
                    <a:moveTo>
                      <a:pt x="849" y="0"/>
                    </a:moveTo>
                    <a:lnTo>
                      <a:pt x="733" y="11"/>
                    </a:lnTo>
                    <a:lnTo>
                      <a:pt x="626" y="54"/>
                    </a:lnTo>
                    <a:lnTo>
                      <a:pt x="520" y="96"/>
                    </a:lnTo>
                    <a:lnTo>
                      <a:pt x="425" y="170"/>
                    </a:lnTo>
                    <a:lnTo>
                      <a:pt x="329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1" y="1264"/>
                    </a:lnTo>
                    <a:lnTo>
                      <a:pt x="53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4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0" y="1805"/>
                    </a:lnTo>
                    <a:lnTo>
                      <a:pt x="669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6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2" y="1677"/>
                    </a:lnTo>
                    <a:lnTo>
                      <a:pt x="1645" y="1614"/>
                    </a:lnTo>
                    <a:lnTo>
                      <a:pt x="1698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889" y="956"/>
                    </a:lnTo>
                    <a:lnTo>
                      <a:pt x="1889" y="828"/>
                    </a:lnTo>
                    <a:lnTo>
                      <a:pt x="1879" y="712"/>
                    </a:lnTo>
                    <a:lnTo>
                      <a:pt x="1836" y="605"/>
                    </a:lnTo>
                    <a:lnTo>
                      <a:pt x="1794" y="489"/>
                    </a:lnTo>
                    <a:lnTo>
                      <a:pt x="1730" y="393"/>
                    </a:lnTo>
                    <a:lnTo>
                      <a:pt x="1645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extrusionOk="0">
                    <a:moveTo>
                      <a:pt x="1019" y="1"/>
                    </a:move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fill="none" extrusionOk="0">
                    <a:moveTo>
                      <a:pt x="1030" y="1"/>
                    </a:moveTo>
                    <a:lnTo>
                      <a:pt x="1030" y="1"/>
                    </a:lnTo>
                    <a:lnTo>
                      <a:pt x="1019" y="1"/>
                    </a:lnTo>
                    <a:lnTo>
                      <a:pt x="1019" y="1"/>
                    </a:ln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955" y="4618"/>
                    </a:lnTo>
                    <a:lnTo>
                      <a:pt x="955" y="4618"/>
                    </a:lnTo>
                    <a:lnTo>
                      <a:pt x="966" y="4618"/>
                    </a:lnTo>
                    <a:lnTo>
                      <a:pt x="966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966" y="4331"/>
                    </a:lnTo>
                    <a:lnTo>
                      <a:pt x="955" y="4331"/>
                    </a:lnTo>
                    <a:lnTo>
                      <a:pt x="955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extrusionOk="0">
                    <a:moveTo>
                      <a:pt x="2834" y="1"/>
                    </a:move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extrusionOk="0">
                    <a:moveTo>
                      <a:pt x="2834" y="1"/>
                    </a:move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extrusionOk="0">
                    <a:moveTo>
                      <a:pt x="3854" y="1"/>
                    </a:moveTo>
                    <a:lnTo>
                      <a:pt x="3811" y="11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fill="none" extrusionOk="0">
                    <a:moveTo>
                      <a:pt x="3854" y="1"/>
                    </a:moveTo>
                    <a:lnTo>
                      <a:pt x="3854" y="1"/>
                    </a:lnTo>
                    <a:lnTo>
                      <a:pt x="3811" y="11"/>
                    </a:lnTo>
                    <a:lnTo>
                      <a:pt x="3769" y="32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lnTo>
                      <a:pt x="38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7398065" y="1311355"/>
                <a:ext cx="394402" cy="40648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10328" extrusionOk="0">
                    <a:moveTo>
                      <a:pt x="3716" y="0"/>
                    </a:moveTo>
                    <a:lnTo>
                      <a:pt x="3503" y="22"/>
                    </a:lnTo>
                    <a:lnTo>
                      <a:pt x="3281" y="54"/>
                    </a:lnTo>
                    <a:lnTo>
                      <a:pt x="3068" y="96"/>
                    </a:lnTo>
                    <a:lnTo>
                      <a:pt x="2867" y="149"/>
                    </a:lnTo>
                    <a:lnTo>
                      <a:pt x="2654" y="223"/>
                    </a:lnTo>
                    <a:lnTo>
                      <a:pt x="2506" y="287"/>
                    </a:lnTo>
                    <a:lnTo>
                      <a:pt x="2357" y="361"/>
                    </a:lnTo>
                    <a:lnTo>
                      <a:pt x="2209" y="436"/>
                    </a:lnTo>
                    <a:lnTo>
                      <a:pt x="2071" y="521"/>
                    </a:lnTo>
                    <a:lnTo>
                      <a:pt x="1933" y="616"/>
                    </a:lnTo>
                    <a:lnTo>
                      <a:pt x="1795" y="722"/>
                    </a:lnTo>
                    <a:lnTo>
                      <a:pt x="1529" y="934"/>
                    </a:lnTo>
                    <a:lnTo>
                      <a:pt x="1391" y="1062"/>
                    </a:lnTo>
                    <a:lnTo>
                      <a:pt x="1264" y="1200"/>
                    </a:lnTo>
                    <a:lnTo>
                      <a:pt x="1126" y="1348"/>
                    </a:lnTo>
                    <a:lnTo>
                      <a:pt x="1009" y="1486"/>
                    </a:lnTo>
                    <a:lnTo>
                      <a:pt x="882" y="1646"/>
                    </a:lnTo>
                    <a:lnTo>
                      <a:pt x="776" y="1805"/>
                    </a:lnTo>
                    <a:lnTo>
                      <a:pt x="670" y="1964"/>
                    </a:lnTo>
                    <a:lnTo>
                      <a:pt x="563" y="2123"/>
                    </a:lnTo>
                    <a:lnTo>
                      <a:pt x="468" y="2304"/>
                    </a:lnTo>
                    <a:lnTo>
                      <a:pt x="383" y="2473"/>
                    </a:lnTo>
                    <a:lnTo>
                      <a:pt x="309" y="2654"/>
                    </a:lnTo>
                    <a:lnTo>
                      <a:pt x="234" y="2834"/>
                    </a:lnTo>
                    <a:lnTo>
                      <a:pt x="171" y="3025"/>
                    </a:lnTo>
                    <a:lnTo>
                      <a:pt x="107" y="3206"/>
                    </a:lnTo>
                    <a:lnTo>
                      <a:pt x="65" y="3407"/>
                    </a:lnTo>
                    <a:lnTo>
                      <a:pt x="22" y="3599"/>
                    </a:lnTo>
                    <a:lnTo>
                      <a:pt x="1" y="3758"/>
                    </a:lnTo>
                    <a:lnTo>
                      <a:pt x="1" y="3928"/>
                    </a:lnTo>
                    <a:lnTo>
                      <a:pt x="11" y="4108"/>
                    </a:lnTo>
                    <a:lnTo>
                      <a:pt x="43" y="4310"/>
                    </a:lnTo>
                    <a:lnTo>
                      <a:pt x="96" y="4501"/>
                    </a:lnTo>
                    <a:lnTo>
                      <a:pt x="160" y="4713"/>
                    </a:lnTo>
                    <a:lnTo>
                      <a:pt x="234" y="4925"/>
                    </a:lnTo>
                    <a:lnTo>
                      <a:pt x="319" y="5148"/>
                    </a:lnTo>
                    <a:lnTo>
                      <a:pt x="415" y="5371"/>
                    </a:lnTo>
                    <a:lnTo>
                      <a:pt x="532" y="5594"/>
                    </a:lnTo>
                    <a:lnTo>
                      <a:pt x="648" y="5827"/>
                    </a:lnTo>
                    <a:lnTo>
                      <a:pt x="776" y="6061"/>
                    </a:lnTo>
                    <a:lnTo>
                      <a:pt x="914" y="6284"/>
                    </a:lnTo>
                    <a:lnTo>
                      <a:pt x="1062" y="6517"/>
                    </a:lnTo>
                    <a:lnTo>
                      <a:pt x="1370" y="6974"/>
                    </a:lnTo>
                    <a:lnTo>
                      <a:pt x="1688" y="7420"/>
                    </a:lnTo>
                    <a:lnTo>
                      <a:pt x="2028" y="7844"/>
                    </a:lnTo>
                    <a:lnTo>
                      <a:pt x="2368" y="8247"/>
                    </a:lnTo>
                    <a:lnTo>
                      <a:pt x="2707" y="8608"/>
                    </a:lnTo>
                    <a:lnTo>
                      <a:pt x="3036" y="8927"/>
                    </a:lnTo>
                    <a:lnTo>
                      <a:pt x="3196" y="9065"/>
                    </a:lnTo>
                    <a:lnTo>
                      <a:pt x="3355" y="9192"/>
                    </a:lnTo>
                    <a:lnTo>
                      <a:pt x="3493" y="9298"/>
                    </a:lnTo>
                    <a:lnTo>
                      <a:pt x="3641" y="9394"/>
                    </a:lnTo>
                    <a:lnTo>
                      <a:pt x="3769" y="9479"/>
                    </a:lnTo>
                    <a:lnTo>
                      <a:pt x="3896" y="9532"/>
                    </a:lnTo>
                    <a:lnTo>
                      <a:pt x="4024" y="9585"/>
                    </a:lnTo>
                    <a:lnTo>
                      <a:pt x="4183" y="9638"/>
                    </a:lnTo>
                    <a:lnTo>
                      <a:pt x="4342" y="9670"/>
                    </a:lnTo>
                    <a:lnTo>
                      <a:pt x="4512" y="9691"/>
                    </a:lnTo>
                    <a:lnTo>
                      <a:pt x="4682" y="9702"/>
                    </a:lnTo>
                    <a:lnTo>
                      <a:pt x="4841" y="9691"/>
                    </a:lnTo>
                    <a:lnTo>
                      <a:pt x="4915" y="9670"/>
                    </a:lnTo>
                    <a:lnTo>
                      <a:pt x="4989" y="9648"/>
                    </a:lnTo>
                    <a:lnTo>
                      <a:pt x="5053" y="9627"/>
                    </a:lnTo>
                    <a:lnTo>
                      <a:pt x="5106" y="9585"/>
                    </a:lnTo>
                    <a:lnTo>
                      <a:pt x="5191" y="9521"/>
                    </a:lnTo>
                    <a:lnTo>
                      <a:pt x="5265" y="9436"/>
                    </a:lnTo>
                    <a:lnTo>
                      <a:pt x="5318" y="9351"/>
                    </a:lnTo>
                    <a:lnTo>
                      <a:pt x="5350" y="9266"/>
                    </a:lnTo>
                    <a:lnTo>
                      <a:pt x="5382" y="9171"/>
                    </a:lnTo>
                    <a:lnTo>
                      <a:pt x="5393" y="9075"/>
                    </a:lnTo>
                    <a:lnTo>
                      <a:pt x="5393" y="8980"/>
                    </a:lnTo>
                    <a:lnTo>
                      <a:pt x="5382" y="8884"/>
                    </a:lnTo>
                    <a:lnTo>
                      <a:pt x="5372" y="8789"/>
                    </a:lnTo>
                    <a:lnTo>
                      <a:pt x="5340" y="8693"/>
                    </a:lnTo>
                    <a:lnTo>
                      <a:pt x="5308" y="8598"/>
                    </a:lnTo>
                    <a:lnTo>
                      <a:pt x="5265" y="8513"/>
                    </a:lnTo>
                    <a:lnTo>
                      <a:pt x="5223" y="8417"/>
                    </a:lnTo>
                    <a:lnTo>
                      <a:pt x="5170" y="8343"/>
                    </a:lnTo>
                    <a:lnTo>
                      <a:pt x="5117" y="8269"/>
                    </a:lnTo>
                    <a:lnTo>
                      <a:pt x="5064" y="8194"/>
                    </a:lnTo>
                    <a:lnTo>
                      <a:pt x="5520" y="8661"/>
                    </a:lnTo>
                    <a:lnTo>
                      <a:pt x="5775" y="8937"/>
                    </a:lnTo>
                    <a:lnTo>
                      <a:pt x="6040" y="9203"/>
                    </a:lnTo>
                    <a:lnTo>
                      <a:pt x="6316" y="9468"/>
                    </a:lnTo>
                    <a:lnTo>
                      <a:pt x="6581" y="9702"/>
                    </a:lnTo>
                    <a:lnTo>
                      <a:pt x="6719" y="9808"/>
                    </a:lnTo>
                    <a:lnTo>
                      <a:pt x="6847" y="9903"/>
                    </a:lnTo>
                    <a:lnTo>
                      <a:pt x="6964" y="9988"/>
                    </a:lnTo>
                    <a:lnTo>
                      <a:pt x="7091" y="10052"/>
                    </a:lnTo>
                    <a:lnTo>
                      <a:pt x="7240" y="10126"/>
                    </a:lnTo>
                    <a:lnTo>
                      <a:pt x="7399" y="10190"/>
                    </a:lnTo>
                    <a:lnTo>
                      <a:pt x="7569" y="10243"/>
                    </a:lnTo>
                    <a:lnTo>
                      <a:pt x="7728" y="10285"/>
                    </a:lnTo>
                    <a:lnTo>
                      <a:pt x="7898" y="10317"/>
                    </a:lnTo>
                    <a:lnTo>
                      <a:pt x="8057" y="10328"/>
                    </a:lnTo>
                    <a:lnTo>
                      <a:pt x="8227" y="10317"/>
                    </a:lnTo>
                    <a:lnTo>
                      <a:pt x="8396" y="10285"/>
                    </a:lnTo>
                    <a:lnTo>
                      <a:pt x="8524" y="10243"/>
                    </a:lnTo>
                    <a:lnTo>
                      <a:pt x="8641" y="10179"/>
                    </a:lnTo>
                    <a:lnTo>
                      <a:pt x="8757" y="10115"/>
                    </a:lnTo>
                    <a:lnTo>
                      <a:pt x="8863" y="10041"/>
                    </a:lnTo>
                    <a:lnTo>
                      <a:pt x="8970" y="9946"/>
                    </a:lnTo>
                    <a:lnTo>
                      <a:pt x="9065" y="9850"/>
                    </a:lnTo>
                    <a:lnTo>
                      <a:pt x="9161" y="9744"/>
                    </a:lnTo>
                    <a:lnTo>
                      <a:pt x="9246" y="9638"/>
                    </a:lnTo>
                    <a:lnTo>
                      <a:pt x="9330" y="9510"/>
                    </a:lnTo>
                    <a:lnTo>
                      <a:pt x="9405" y="9394"/>
                    </a:lnTo>
                    <a:lnTo>
                      <a:pt x="9468" y="9256"/>
                    </a:lnTo>
                    <a:lnTo>
                      <a:pt x="9532" y="9128"/>
                    </a:lnTo>
                    <a:lnTo>
                      <a:pt x="9649" y="8852"/>
                    </a:lnTo>
                    <a:lnTo>
                      <a:pt x="9744" y="8566"/>
                    </a:lnTo>
                    <a:lnTo>
                      <a:pt x="9840" y="8205"/>
                    </a:lnTo>
                    <a:lnTo>
                      <a:pt x="9914" y="7844"/>
                    </a:lnTo>
                    <a:lnTo>
                      <a:pt x="9967" y="7473"/>
                    </a:lnTo>
                    <a:lnTo>
                      <a:pt x="9999" y="7101"/>
                    </a:lnTo>
                    <a:lnTo>
                      <a:pt x="10020" y="6730"/>
                    </a:lnTo>
                    <a:lnTo>
                      <a:pt x="10010" y="6358"/>
                    </a:lnTo>
                    <a:lnTo>
                      <a:pt x="9989" y="5987"/>
                    </a:lnTo>
                    <a:lnTo>
                      <a:pt x="9946" y="5615"/>
                    </a:lnTo>
                    <a:lnTo>
                      <a:pt x="9893" y="5254"/>
                    </a:lnTo>
                    <a:lnTo>
                      <a:pt x="9808" y="4883"/>
                    </a:lnTo>
                    <a:lnTo>
                      <a:pt x="9713" y="4533"/>
                    </a:lnTo>
                    <a:lnTo>
                      <a:pt x="9596" y="4182"/>
                    </a:lnTo>
                    <a:lnTo>
                      <a:pt x="9458" y="3832"/>
                    </a:lnTo>
                    <a:lnTo>
                      <a:pt x="9309" y="3503"/>
                    </a:lnTo>
                    <a:lnTo>
                      <a:pt x="9139" y="3174"/>
                    </a:lnTo>
                    <a:lnTo>
                      <a:pt x="8948" y="2866"/>
                    </a:lnTo>
                    <a:lnTo>
                      <a:pt x="8747" y="2558"/>
                    </a:lnTo>
                    <a:lnTo>
                      <a:pt x="8534" y="2282"/>
                    </a:lnTo>
                    <a:lnTo>
                      <a:pt x="8301" y="2006"/>
                    </a:lnTo>
                    <a:lnTo>
                      <a:pt x="8057" y="1752"/>
                    </a:lnTo>
                    <a:lnTo>
                      <a:pt x="7791" y="1508"/>
                    </a:lnTo>
                    <a:lnTo>
                      <a:pt x="7526" y="1285"/>
                    </a:lnTo>
                    <a:lnTo>
                      <a:pt x="7240" y="1072"/>
                    </a:lnTo>
                    <a:lnTo>
                      <a:pt x="6942" y="881"/>
                    </a:lnTo>
                    <a:lnTo>
                      <a:pt x="6645" y="712"/>
                    </a:lnTo>
                    <a:lnTo>
                      <a:pt x="6337" y="552"/>
                    </a:lnTo>
                    <a:lnTo>
                      <a:pt x="6019" y="414"/>
                    </a:lnTo>
                    <a:lnTo>
                      <a:pt x="5701" y="298"/>
                    </a:lnTo>
                    <a:lnTo>
                      <a:pt x="5372" y="191"/>
                    </a:lnTo>
                    <a:lnTo>
                      <a:pt x="5042" y="117"/>
                    </a:lnTo>
                    <a:lnTo>
                      <a:pt x="4703" y="54"/>
                    </a:lnTo>
                    <a:lnTo>
                      <a:pt x="4363" y="11"/>
                    </a:lnTo>
                    <a:lnTo>
                      <a:pt x="4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722609" y="1263300"/>
                <a:ext cx="731498" cy="426124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0827" extrusionOk="0">
                    <a:moveTo>
                      <a:pt x="12970" y="1"/>
                    </a:moveTo>
                    <a:lnTo>
                      <a:pt x="12684" y="11"/>
                    </a:lnTo>
                    <a:lnTo>
                      <a:pt x="12270" y="33"/>
                    </a:lnTo>
                    <a:lnTo>
                      <a:pt x="11856" y="65"/>
                    </a:lnTo>
                    <a:lnTo>
                      <a:pt x="11442" y="118"/>
                    </a:lnTo>
                    <a:lnTo>
                      <a:pt x="11028" y="171"/>
                    </a:lnTo>
                    <a:lnTo>
                      <a:pt x="10625" y="245"/>
                    </a:lnTo>
                    <a:lnTo>
                      <a:pt x="10211" y="330"/>
                    </a:lnTo>
                    <a:lnTo>
                      <a:pt x="9807" y="436"/>
                    </a:lnTo>
                    <a:lnTo>
                      <a:pt x="9404" y="542"/>
                    </a:lnTo>
                    <a:lnTo>
                      <a:pt x="9011" y="670"/>
                    </a:lnTo>
                    <a:lnTo>
                      <a:pt x="8619" y="797"/>
                    </a:lnTo>
                    <a:lnTo>
                      <a:pt x="8226" y="945"/>
                    </a:lnTo>
                    <a:lnTo>
                      <a:pt x="7833" y="1105"/>
                    </a:lnTo>
                    <a:lnTo>
                      <a:pt x="7451" y="1275"/>
                    </a:lnTo>
                    <a:lnTo>
                      <a:pt x="7069" y="1455"/>
                    </a:lnTo>
                    <a:lnTo>
                      <a:pt x="6687" y="1646"/>
                    </a:lnTo>
                    <a:lnTo>
                      <a:pt x="6315" y="1848"/>
                    </a:lnTo>
                    <a:lnTo>
                      <a:pt x="5955" y="2060"/>
                    </a:lnTo>
                    <a:lnTo>
                      <a:pt x="5594" y="2283"/>
                    </a:lnTo>
                    <a:lnTo>
                      <a:pt x="5233" y="2516"/>
                    </a:lnTo>
                    <a:lnTo>
                      <a:pt x="4883" y="2760"/>
                    </a:lnTo>
                    <a:lnTo>
                      <a:pt x="4543" y="3015"/>
                    </a:lnTo>
                    <a:lnTo>
                      <a:pt x="4203" y="3281"/>
                    </a:lnTo>
                    <a:lnTo>
                      <a:pt x="3874" y="3556"/>
                    </a:lnTo>
                    <a:lnTo>
                      <a:pt x="3556" y="3843"/>
                    </a:lnTo>
                    <a:lnTo>
                      <a:pt x="3237" y="4130"/>
                    </a:lnTo>
                    <a:lnTo>
                      <a:pt x="2930" y="4437"/>
                    </a:lnTo>
                    <a:lnTo>
                      <a:pt x="2622" y="4745"/>
                    </a:lnTo>
                    <a:lnTo>
                      <a:pt x="2335" y="5074"/>
                    </a:lnTo>
                    <a:lnTo>
                      <a:pt x="2049" y="5403"/>
                    </a:lnTo>
                    <a:lnTo>
                      <a:pt x="1773" y="5743"/>
                    </a:lnTo>
                    <a:lnTo>
                      <a:pt x="1507" y="6093"/>
                    </a:lnTo>
                    <a:lnTo>
                      <a:pt x="1242" y="6443"/>
                    </a:lnTo>
                    <a:lnTo>
                      <a:pt x="1040" y="6751"/>
                    </a:lnTo>
                    <a:lnTo>
                      <a:pt x="828" y="7070"/>
                    </a:lnTo>
                    <a:lnTo>
                      <a:pt x="648" y="7399"/>
                    </a:lnTo>
                    <a:lnTo>
                      <a:pt x="467" y="7738"/>
                    </a:lnTo>
                    <a:lnTo>
                      <a:pt x="319" y="8089"/>
                    </a:lnTo>
                    <a:lnTo>
                      <a:pt x="244" y="8269"/>
                    </a:lnTo>
                    <a:lnTo>
                      <a:pt x="191" y="8449"/>
                    </a:lnTo>
                    <a:lnTo>
                      <a:pt x="138" y="8630"/>
                    </a:lnTo>
                    <a:lnTo>
                      <a:pt x="85" y="8810"/>
                    </a:lnTo>
                    <a:lnTo>
                      <a:pt x="53" y="9001"/>
                    </a:lnTo>
                    <a:lnTo>
                      <a:pt x="21" y="9192"/>
                    </a:lnTo>
                    <a:lnTo>
                      <a:pt x="0" y="9415"/>
                    </a:lnTo>
                    <a:lnTo>
                      <a:pt x="0" y="9532"/>
                    </a:lnTo>
                    <a:lnTo>
                      <a:pt x="0" y="9649"/>
                    </a:lnTo>
                    <a:lnTo>
                      <a:pt x="11" y="9766"/>
                    </a:lnTo>
                    <a:lnTo>
                      <a:pt x="32" y="9872"/>
                    </a:lnTo>
                    <a:lnTo>
                      <a:pt x="64" y="9978"/>
                    </a:lnTo>
                    <a:lnTo>
                      <a:pt x="106" y="10084"/>
                    </a:lnTo>
                    <a:lnTo>
                      <a:pt x="149" y="10169"/>
                    </a:lnTo>
                    <a:lnTo>
                      <a:pt x="213" y="10243"/>
                    </a:lnTo>
                    <a:lnTo>
                      <a:pt x="266" y="10318"/>
                    </a:lnTo>
                    <a:lnTo>
                      <a:pt x="340" y="10381"/>
                    </a:lnTo>
                    <a:lnTo>
                      <a:pt x="404" y="10445"/>
                    </a:lnTo>
                    <a:lnTo>
                      <a:pt x="488" y="10498"/>
                    </a:lnTo>
                    <a:lnTo>
                      <a:pt x="563" y="10551"/>
                    </a:lnTo>
                    <a:lnTo>
                      <a:pt x="648" y="10583"/>
                    </a:lnTo>
                    <a:lnTo>
                      <a:pt x="828" y="10657"/>
                    </a:lnTo>
                    <a:lnTo>
                      <a:pt x="1019" y="10710"/>
                    </a:lnTo>
                    <a:lnTo>
                      <a:pt x="1210" y="10753"/>
                    </a:lnTo>
                    <a:lnTo>
                      <a:pt x="1391" y="10774"/>
                    </a:lnTo>
                    <a:lnTo>
                      <a:pt x="1783" y="10816"/>
                    </a:lnTo>
                    <a:lnTo>
                      <a:pt x="1974" y="10827"/>
                    </a:lnTo>
                    <a:lnTo>
                      <a:pt x="2176" y="10827"/>
                    </a:lnTo>
                    <a:lnTo>
                      <a:pt x="2367" y="10816"/>
                    </a:lnTo>
                    <a:lnTo>
                      <a:pt x="2558" y="10795"/>
                    </a:lnTo>
                    <a:lnTo>
                      <a:pt x="2749" y="10753"/>
                    </a:lnTo>
                    <a:lnTo>
                      <a:pt x="2940" y="10700"/>
                    </a:lnTo>
                    <a:lnTo>
                      <a:pt x="3121" y="10636"/>
                    </a:lnTo>
                    <a:lnTo>
                      <a:pt x="3301" y="10551"/>
                    </a:lnTo>
                    <a:lnTo>
                      <a:pt x="3471" y="10445"/>
                    </a:lnTo>
                    <a:lnTo>
                      <a:pt x="3630" y="10318"/>
                    </a:lnTo>
                    <a:lnTo>
                      <a:pt x="3779" y="10180"/>
                    </a:lnTo>
                    <a:lnTo>
                      <a:pt x="3906" y="10020"/>
                    </a:lnTo>
                    <a:lnTo>
                      <a:pt x="3970" y="9935"/>
                    </a:lnTo>
                    <a:lnTo>
                      <a:pt x="4023" y="9851"/>
                    </a:lnTo>
                    <a:lnTo>
                      <a:pt x="4065" y="9755"/>
                    </a:lnTo>
                    <a:lnTo>
                      <a:pt x="4108" y="9659"/>
                    </a:lnTo>
                    <a:lnTo>
                      <a:pt x="4235" y="9755"/>
                    </a:lnTo>
                    <a:lnTo>
                      <a:pt x="4373" y="9851"/>
                    </a:lnTo>
                    <a:lnTo>
                      <a:pt x="4511" y="9925"/>
                    </a:lnTo>
                    <a:lnTo>
                      <a:pt x="4649" y="9989"/>
                    </a:lnTo>
                    <a:lnTo>
                      <a:pt x="4798" y="10052"/>
                    </a:lnTo>
                    <a:lnTo>
                      <a:pt x="4946" y="10095"/>
                    </a:lnTo>
                    <a:lnTo>
                      <a:pt x="5106" y="10126"/>
                    </a:lnTo>
                    <a:lnTo>
                      <a:pt x="5265" y="10158"/>
                    </a:lnTo>
                    <a:lnTo>
                      <a:pt x="5413" y="10180"/>
                    </a:lnTo>
                    <a:lnTo>
                      <a:pt x="5573" y="10190"/>
                    </a:lnTo>
                    <a:lnTo>
                      <a:pt x="5732" y="10190"/>
                    </a:lnTo>
                    <a:lnTo>
                      <a:pt x="5891" y="10180"/>
                    </a:lnTo>
                    <a:lnTo>
                      <a:pt x="6050" y="10169"/>
                    </a:lnTo>
                    <a:lnTo>
                      <a:pt x="6209" y="10148"/>
                    </a:lnTo>
                    <a:lnTo>
                      <a:pt x="6369" y="10116"/>
                    </a:lnTo>
                    <a:lnTo>
                      <a:pt x="6528" y="10073"/>
                    </a:lnTo>
                    <a:lnTo>
                      <a:pt x="6825" y="9978"/>
                    </a:lnTo>
                    <a:lnTo>
                      <a:pt x="7122" y="9872"/>
                    </a:lnTo>
                    <a:lnTo>
                      <a:pt x="7419" y="9734"/>
                    </a:lnTo>
                    <a:lnTo>
                      <a:pt x="7706" y="9585"/>
                    </a:lnTo>
                    <a:lnTo>
                      <a:pt x="7982" y="9426"/>
                    </a:lnTo>
                    <a:lnTo>
                      <a:pt x="8268" y="9256"/>
                    </a:lnTo>
                    <a:lnTo>
                      <a:pt x="8810" y="8906"/>
                    </a:lnTo>
                    <a:lnTo>
                      <a:pt x="8810" y="8906"/>
                    </a:lnTo>
                    <a:lnTo>
                      <a:pt x="8757" y="9150"/>
                    </a:lnTo>
                    <a:lnTo>
                      <a:pt x="8725" y="9405"/>
                    </a:lnTo>
                    <a:lnTo>
                      <a:pt x="8704" y="9659"/>
                    </a:lnTo>
                    <a:lnTo>
                      <a:pt x="8704" y="9914"/>
                    </a:lnTo>
                    <a:lnTo>
                      <a:pt x="8704" y="9999"/>
                    </a:lnTo>
                    <a:lnTo>
                      <a:pt x="8714" y="10084"/>
                    </a:lnTo>
                    <a:lnTo>
                      <a:pt x="8746" y="10169"/>
                    </a:lnTo>
                    <a:lnTo>
                      <a:pt x="8789" y="10233"/>
                    </a:lnTo>
                    <a:lnTo>
                      <a:pt x="8831" y="10275"/>
                    </a:lnTo>
                    <a:lnTo>
                      <a:pt x="8873" y="10296"/>
                    </a:lnTo>
                    <a:lnTo>
                      <a:pt x="8927" y="10318"/>
                    </a:lnTo>
                    <a:lnTo>
                      <a:pt x="8980" y="10328"/>
                    </a:lnTo>
                    <a:lnTo>
                      <a:pt x="9096" y="10318"/>
                    </a:lnTo>
                    <a:lnTo>
                      <a:pt x="9202" y="10307"/>
                    </a:lnTo>
                    <a:lnTo>
                      <a:pt x="9447" y="10254"/>
                    </a:lnTo>
                    <a:lnTo>
                      <a:pt x="9691" y="10190"/>
                    </a:lnTo>
                    <a:lnTo>
                      <a:pt x="9924" y="10126"/>
                    </a:lnTo>
                    <a:lnTo>
                      <a:pt x="10158" y="10042"/>
                    </a:lnTo>
                    <a:lnTo>
                      <a:pt x="10391" y="9967"/>
                    </a:lnTo>
                    <a:lnTo>
                      <a:pt x="10625" y="9872"/>
                    </a:lnTo>
                    <a:lnTo>
                      <a:pt x="10848" y="9776"/>
                    </a:lnTo>
                    <a:lnTo>
                      <a:pt x="11081" y="9670"/>
                    </a:lnTo>
                    <a:lnTo>
                      <a:pt x="11304" y="9553"/>
                    </a:lnTo>
                    <a:lnTo>
                      <a:pt x="11516" y="9426"/>
                    </a:lnTo>
                    <a:lnTo>
                      <a:pt x="11739" y="9299"/>
                    </a:lnTo>
                    <a:lnTo>
                      <a:pt x="11951" y="9171"/>
                    </a:lnTo>
                    <a:lnTo>
                      <a:pt x="12153" y="9023"/>
                    </a:lnTo>
                    <a:lnTo>
                      <a:pt x="12365" y="8874"/>
                    </a:lnTo>
                    <a:lnTo>
                      <a:pt x="12567" y="8725"/>
                    </a:lnTo>
                    <a:lnTo>
                      <a:pt x="12758" y="8566"/>
                    </a:lnTo>
                    <a:lnTo>
                      <a:pt x="12726" y="8725"/>
                    </a:lnTo>
                    <a:lnTo>
                      <a:pt x="12705" y="8895"/>
                    </a:lnTo>
                    <a:lnTo>
                      <a:pt x="12684" y="9054"/>
                    </a:lnTo>
                    <a:lnTo>
                      <a:pt x="12673" y="9224"/>
                    </a:lnTo>
                    <a:lnTo>
                      <a:pt x="12673" y="9394"/>
                    </a:lnTo>
                    <a:lnTo>
                      <a:pt x="12684" y="9564"/>
                    </a:lnTo>
                    <a:lnTo>
                      <a:pt x="12694" y="9723"/>
                    </a:lnTo>
                    <a:lnTo>
                      <a:pt x="12716" y="9893"/>
                    </a:lnTo>
                    <a:lnTo>
                      <a:pt x="12737" y="9978"/>
                    </a:lnTo>
                    <a:lnTo>
                      <a:pt x="12758" y="10063"/>
                    </a:lnTo>
                    <a:lnTo>
                      <a:pt x="12790" y="10137"/>
                    </a:lnTo>
                    <a:lnTo>
                      <a:pt x="12832" y="10201"/>
                    </a:lnTo>
                    <a:lnTo>
                      <a:pt x="12875" y="10243"/>
                    </a:lnTo>
                    <a:lnTo>
                      <a:pt x="12928" y="10264"/>
                    </a:lnTo>
                    <a:lnTo>
                      <a:pt x="12970" y="10286"/>
                    </a:lnTo>
                    <a:lnTo>
                      <a:pt x="13023" y="10296"/>
                    </a:lnTo>
                    <a:lnTo>
                      <a:pt x="13140" y="10307"/>
                    </a:lnTo>
                    <a:lnTo>
                      <a:pt x="13246" y="10296"/>
                    </a:lnTo>
                    <a:lnTo>
                      <a:pt x="13437" y="10275"/>
                    </a:lnTo>
                    <a:lnTo>
                      <a:pt x="13628" y="10233"/>
                    </a:lnTo>
                    <a:lnTo>
                      <a:pt x="13809" y="10190"/>
                    </a:lnTo>
                    <a:lnTo>
                      <a:pt x="14000" y="10126"/>
                    </a:lnTo>
                    <a:lnTo>
                      <a:pt x="14180" y="10063"/>
                    </a:lnTo>
                    <a:lnTo>
                      <a:pt x="14350" y="9978"/>
                    </a:lnTo>
                    <a:lnTo>
                      <a:pt x="14531" y="9893"/>
                    </a:lnTo>
                    <a:lnTo>
                      <a:pt x="14700" y="9797"/>
                    </a:lnTo>
                    <a:lnTo>
                      <a:pt x="14870" y="9691"/>
                    </a:lnTo>
                    <a:lnTo>
                      <a:pt x="15029" y="9585"/>
                    </a:lnTo>
                    <a:lnTo>
                      <a:pt x="15189" y="9468"/>
                    </a:lnTo>
                    <a:lnTo>
                      <a:pt x="15348" y="9341"/>
                    </a:lnTo>
                    <a:lnTo>
                      <a:pt x="15656" y="9086"/>
                    </a:lnTo>
                    <a:lnTo>
                      <a:pt x="15953" y="8810"/>
                    </a:lnTo>
                    <a:lnTo>
                      <a:pt x="16324" y="8439"/>
                    </a:lnTo>
                    <a:lnTo>
                      <a:pt x="16717" y="8014"/>
                    </a:lnTo>
                    <a:lnTo>
                      <a:pt x="16919" y="7791"/>
                    </a:lnTo>
                    <a:lnTo>
                      <a:pt x="17110" y="7558"/>
                    </a:lnTo>
                    <a:lnTo>
                      <a:pt x="17301" y="7314"/>
                    </a:lnTo>
                    <a:lnTo>
                      <a:pt x="17492" y="7070"/>
                    </a:lnTo>
                    <a:lnTo>
                      <a:pt x="17672" y="6815"/>
                    </a:lnTo>
                    <a:lnTo>
                      <a:pt x="17842" y="6550"/>
                    </a:lnTo>
                    <a:lnTo>
                      <a:pt x="17991" y="6295"/>
                    </a:lnTo>
                    <a:lnTo>
                      <a:pt x="18139" y="6030"/>
                    </a:lnTo>
                    <a:lnTo>
                      <a:pt x="18267" y="5764"/>
                    </a:lnTo>
                    <a:lnTo>
                      <a:pt x="18373" y="5488"/>
                    </a:lnTo>
                    <a:lnTo>
                      <a:pt x="18458" y="5223"/>
                    </a:lnTo>
                    <a:lnTo>
                      <a:pt x="18532" y="4958"/>
                    </a:lnTo>
                    <a:lnTo>
                      <a:pt x="18575" y="4703"/>
                    </a:lnTo>
                    <a:lnTo>
                      <a:pt x="18585" y="4437"/>
                    </a:lnTo>
                    <a:lnTo>
                      <a:pt x="18585" y="4172"/>
                    </a:lnTo>
                    <a:lnTo>
                      <a:pt x="18564" y="3907"/>
                    </a:lnTo>
                    <a:lnTo>
                      <a:pt x="18521" y="3641"/>
                    </a:lnTo>
                    <a:lnTo>
                      <a:pt x="18468" y="3376"/>
                    </a:lnTo>
                    <a:lnTo>
                      <a:pt x="18394" y="3121"/>
                    </a:lnTo>
                    <a:lnTo>
                      <a:pt x="18299" y="2867"/>
                    </a:lnTo>
                    <a:lnTo>
                      <a:pt x="18192" y="2622"/>
                    </a:lnTo>
                    <a:lnTo>
                      <a:pt x="18065" y="2389"/>
                    </a:lnTo>
                    <a:lnTo>
                      <a:pt x="17938" y="2166"/>
                    </a:lnTo>
                    <a:lnTo>
                      <a:pt x="17789" y="1943"/>
                    </a:lnTo>
                    <a:lnTo>
                      <a:pt x="17630" y="1742"/>
                    </a:lnTo>
                    <a:lnTo>
                      <a:pt x="17460" y="1550"/>
                    </a:lnTo>
                    <a:lnTo>
                      <a:pt x="17280" y="1370"/>
                    </a:lnTo>
                    <a:lnTo>
                      <a:pt x="17099" y="1200"/>
                    </a:lnTo>
                    <a:lnTo>
                      <a:pt x="16866" y="1020"/>
                    </a:lnTo>
                    <a:lnTo>
                      <a:pt x="16622" y="861"/>
                    </a:lnTo>
                    <a:lnTo>
                      <a:pt x="16367" y="712"/>
                    </a:lnTo>
                    <a:lnTo>
                      <a:pt x="16101" y="585"/>
                    </a:lnTo>
                    <a:lnTo>
                      <a:pt x="15836" y="468"/>
                    </a:lnTo>
                    <a:lnTo>
                      <a:pt x="15560" y="362"/>
                    </a:lnTo>
                    <a:lnTo>
                      <a:pt x="15284" y="277"/>
                    </a:lnTo>
                    <a:lnTo>
                      <a:pt x="15008" y="202"/>
                    </a:lnTo>
                    <a:lnTo>
                      <a:pt x="14722" y="139"/>
                    </a:lnTo>
                    <a:lnTo>
                      <a:pt x="14435" y="96"/>
                    </a:lnTo>
                    <a:lnTo>
                      <a:pt x="14138" y="54"/>
                    </a:lnTo>
                    <a:lnTo>
                      <a:pt x="13851" y="22"/>
                    </a:lnTo>
                    <a:lnTo>
                      <a:pt x="13554" y="11"/>
                    </a:lnTo>
                    <a:lnTo>
                      <a:pt x="132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7639525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603" y="0"/>
                    </a:moveTo>
                    <a:lnTo>
                      <a:pt x="1561" y="11"/>
                    </a:lnTo>
                    <a:lnTo>
                      <a:pt x="1508" y="11"/>
                    </a:lnTo>
                    <a:lnTo>
                      <a:pt x="1465" y="32"/>
                    </a:lnTo>
                    <a:lnTo>
                      <a:pt x="1412" y="53"/>
                    </a:lnTo>
                    <a:lnTo>
                      <a:pt x="1370" y="85"/>
                    </a:lnTo>
                    <a:lnTo>
                      <a:pt x="1264" y="181"/>
                    </a:lnTo>
                    <a:lnTo>
                      <a:pt x="1168" y="297"/>
                    </a:lnTo>
                    <a:lnTo>
                      <a:pt x="1073" y="457"/>
                    </a:lnTo>
                    <a:lnTo>
                      <a:pt x="967" y="658"/>
                    </a:lnTo>
                    <a:lnTo>
                      <a:pt x="860" y="902"/>
                    </a:lnTo>
                    <a:lnTo>
                      <a:pt x="765" y="1200"/>
                    </a:lnTo>
                    <a:lnTo>
                      <a:pt x="659" y="1539"/>
                    </a:lnTo>
                    <a:lnTo>
                      <a:pt x="563" y="1932"/>
                    </a:lnTo>
                    <a:lnTo>
                      <a:pt x="468" y="2378"/>
                    </a:lnTo>
                    <a:lnTo>
                      <a:pt x="362" y="2877"/>
                    </a:lnTo>
                    <a:lnTo>
                      <a:pt x="330" y="3184"/>
                    </a:lnTo>
                    <a:lnTo>
                      <a:pt x="255" y="4002"/>
                    </a:lnTo>
                    <a:lnTo>
                      <a:pt x="160" y="5201"/>
                    </a:lnTo>
                    <a:lnTo>
                      <a:pt x="107" y="5891"/>
                    </a:lnTo>
                    <a:lnTo>
                      <a:pt x="64" y="6613"/>
                    </a:lnTo>
                    <a:lnTo>
                      <a:pt x="33" y="7356"/>
                    </a:lnTo>
                    <a:lnTo>
                      <a:pt x="11" y="8099"/>
                    </a:lnTo>
                    <a:lnTo>
                      <a:pt x="1" y="8831"/>
                    </a:lnTo>
                    <a:lnTo>
                      <a:pt x="11" y="9510"/>
                    </a:lnTo>
                    <a:lnTo>
                      <a:pt x="33" y="9839"/>
                    </a:lnTo>
                    <a:lnTo>
                      <a:pt x="54" y="10147"/>
                    </a:lnTo>
                    <a:lnTo>
                      <a:pt x="75" y="10434"/>
                    </a:lnTo>
                    <a:lnTo>
                      <a:pt x="107" y="10710"/>
                    </a:lnTo>
                    <a:lnTo>
                      <a:pt x="149" y="10954"/>
                    </a:lnTo>
                    <a:lnTo>
                      <a:pt x="192" y="11166"/>
                    </a:lnTo>
                    <a:lnTo>
                      <a:pt x="245" y="11368"/>
                    </a:lnTo>
                    <a:lnTo>
                      <a:pt x="309" y="11527"/>
                    </a:lnTo>
                    <a:lnTo>
                      <a:pt x="383" y="11654"/>
                    </a:lnTo>
                    <a:lnTo>
                      <a:pt x="415" y="11697"/>
                    </a:lnTo>
                    <a:lnTo>
                      <a:pt x="457" y="11739"/>
                    </a:lnTo>
                    <a:lnTo>
                      <a:pt x="489" y="11760"/>
                    </a:lnTo>
                    <a:lnTo>
                      <a:pt x="531" y="11782"/>
                    </a:lnTo>
                    <a:lnTo>
                      <a:pt x="574" y="11792"/>
                    </a:lnTo>
                    <a:lnTo>
                      <a:pt x="616" y="11792"/>
                    </a:lnTo>
                    <a:lnTo>
                      <a:pt x="648" y="11782"/>
                    </a:lnTo>
                    <a:lnTo>
                      <a:pt x="691" y="11760"/>
                    </a:lnTo>
                    <a:lnTo>
                      <a:pt x="776" y="11707"/>
                    </a:lnTo>
                    <a:lnTo>
                      <a:pt x="860" y="11622"/>
                    </a:lnTo>
                    <a:lnTo>
                      <a:pt x="945" y="11506"/>
                    </a:lnTo>
                    <a:lnTo>
                      <a:pt x="1030" y="11368"/>
                    </a:lnTo>
                    <a:lnTo>
                      <a:pt x="1115" y="11208"/>
                    </a:lnTo>
                    <a:lnTo>
                      <a:pt x="1211" y="11028"/>
                    </a:lnTo>
                    <a:lnTo>
                      <a:pt x="1296" y="10837"/>
                    </a:lnTo>
                    <a:lnTo>
                      <a:pt x="1465" y="10402"/>
                    </a:lnTo>
                    <a:lnTo>
                      <a:pt x="1635" y="9935"/>
                    </a:lnTo>
                    <a:lnTo>
                      <a:pt x="1794" y="9447"/>
                    </a:lnTo>
                    <a:lnTo>
                      <a:pt x="1932" y="8969"/>
                    </a:lnTo>
                    <a:lnTo>
                      <a:pt x="2070" y="8502"/>
                    </a:lnTo>
                    <a:lnTo>
                      <a:pt x="2177" y="8077"/>
                    </a:lnTo>
                    <a:lnTo>
                      <a:pt x="2346" y="7430"/>
                    </a:lnTo>
                    <a:lnTo>
                      <a:pt x="2410" y="7175"/>
                    </a:lnTo>
                    <a:lnTo>
                      <a:pt x="2697" y="1656"/>
                    </a:lnTo>
                    <a:lnTo>
                      <a:pt x="2644" y="1486"/>
                    </a:lnTo>
                    <a:lnTo>
                      <a:pt x="2569" y="1284"/>
                    </a:lnTo>
                    <a:lnTo>
                      <a:pt x="2474" y="1051"/>
                    </a:lnTo>
                    <a:lnTo>
                      <a:pt x="2368" y="807"/>
                    </a:lnTo>
                    <a:lnTo>
                      <a:pt x="2230" y="552"/>
                    </a:lnTo>
                    <a:lnTo>
                      <a:pt x="2155" y="435"/>
                    </a:lnTo>
                    <a:lnTo>
                      <a:pt x="2081" y="329"/>
                    </a:lnTo>
                    <a:lnTo>
                      <a:pt x="2007" y="234"/>
                    </a:lnTo>
                    <a:lnTo>
                      <a:pt x="1922" y="149"/>
                    </a:lnTo>
                    <a:lnTo>
                      <a:pt x="1837" y="85"/>
                    </a:lnTo>
                    <a:lnTo>
                      <a:pt x="1741" y="32"/>
                    </a:lnTo>
                    <a:lnTo>
                      <a:pt x="1656" y="11"/>
                    </a:lnTo>
                    <a:lnTo>
                      <a:pt x="16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770626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956" y="32"/>
                    </a:lnTo>
                    <a:lnTo>
                      <a:pt x="871" y="85"/>
                    </a:lnTo>
                    <a:lnTo>
                      <a:pt x="776" y="149"/>
                    </a:lnTo>
                    <a:lnTo>
                      <a:pt x="701" y="234"/>
                    </a:lnTo>
                    <a:lnTo>
                      <a:pt x="616" y="329"/>
                    </a:lnTo>
                    <a:lnTo>
                      <a:pt x="542" y="435"/>
                    </a:lnTo>
                    <a:lnTo>
                      <a:pt x="468" y="552"/>
                    </a:lnTo>
                    <a:lnTo>
                      <a:pt x="330" y="807"/>
                    </a:lnTo>
                    <a:lnTo>
                      <a:pt x="224" y="1051"/>
                    </a:lnTo>
                    <a:lnTo>
                      <a:pt x="128" y="1284"/>
                    </a:lnTo>
                    <a:lnTo>
                      <a:pt x="65" y="1486"/>
                    </a:lnTo>
                    <a:lnTo>
                      <a:pt x="1" y="1656"/>
                    </a:lnTo>
                    <a:lnTo>
                      <a:pt x="298" y="7175"/>
                    </a:lnTo>
                    <a:lnTo>
                      <a:pt x="351" y="7430"/>
                    </a:lnTo>
                    <a:lnTo>
                      <a:pt x="521" y="8077"/>
                    </a:lnTo>
                    <a:lnTo>
                      <a:pt x="638" y="8502"/>
                    </a:lnTo>
                    <a:lnTo>
                      <a:pt x="765" y="8969"/>
                    </a:lnTo>
                    <a:lnTo>
                      <a:pt x="914" y="9447"/>
                    </a:lnTo>
                    <a:lnTo>
                      <a:pt x="1073" y="9935"/>
                    </a:lnTo>
                    <a:lnTo>
                      <a:pt x="1232" y="10402"/>
                    </a:lnTo>
                    <a:lnTo>
                      <a:pt x="1402" y="10837"/>
                    </a:lnTo>
                    <a:lnTo>
                      <a:pt x="1497" y="11028"/>
                    </a:lnTo>
                    <a:lnTo>
                      <a:pt x="1582" y="11208"/>
                    </a:lnTo>
                    <a:lnTo>
                      <a:pt x="1667" y="11368"/>
                    </a:lnTo>
                    <a:lnTo>
                      <a:pt x="1752" y="11506"/>
                    </a:lnTo>
                    <a:lnTo>
                      <a:pt x="1837" y="11622"/>
                    </a:lnTo>
                    <a:lnTo>
                      <a:pt x="1922" y="11707"/>
                    </a:lnTo>
                    <a:lnTo>
                      <a:pt x="2007" y="11760"/>
                    </a:lnTo>
                    <a:lnTo>
                      <a:pt x="2049" y="11782"/>
                    </a:lnTo>
                    <a:lnTo>
                      <a:pt x="2092" y="11792"/>
                    </a:lnTo>
                    <a:lnTo>
                      <a:pt x="2124" y="11792"/>
                    </a:lnTo>
                    <a:lnTo>
                      <a:pt x="2166" y="11782"/>
                    </a:lnTo>
                    <a:lnTo>
                      <a:pt x="2209" y="11760"/>
                    </a:lnTo>
                    <a:lnTo>
                      <a:pt x="2240" y="11739"/>
                    </a:lnTo>
                    <a:lnTo>
                      <a:pt x="2283" y="11697"/>
                    </a:lnTo>
                    <a:lnTo>
                      <a:pt x="2315" y="11654"/>
                    </a:lnTo>
                    <a:lnTo>
                      <a:pt x="2389" y="11527"/>
                    </a:lnTo>
                    <a:lnTo>
                      <a:pt x="2453" y="11368"/>
                    </a:lnTo>
                    <a:lnTo>
                      <a:pt x="2506" y="11166"/>
                    </a:lnTo>
                    <a:lnTo>
                      <a:pt x="2548" y="10954"/>
                    </a:lnTo>
                    <a:lnTo>
                      <a:pt x="2591" y="10710"/>
                    </a:lnTo>
                    <a:lnTo>
                      <a:pt x="2622" y="10434"/>
                    </a:lnTo>
                    <a:lnTo>
                      <a:pt x="2654" y="10147"/>
                    </a:lnTo>
                    <a:lnTo>
                      <a:pt x="2676" y="9839"/>
                    </a:lnTo>
                    <a:lnTo>
                      <a:pt x="2686" y="9510"/>
                    </a:lnTo>
                    <a:lnTo>
                      <a:pt x="2697" y="8831"/>
                    </a:lnTo>
                    <a:lnTo>
                      <a:pt x="2686" y="8099"/>
                    </a:lnTo>
                    <a:lnTo>
                      <a:pt x="2665" y="7356"/>
                    </a:lnTo>
                    <a:lnTo>
                      <a:pt x="2633" y="6613"/>
                    </a:lnTo>
                    <a:lnTo>
                      <a:pt x="2591" y="5891"/>
                    </a:lnTo>
                    <a:lnTo>
                      <a:pt x="2538" y="5201"/>
                    </a:lnTo>
                    <a:lnTo>
                      <a:pt x="2442" y="4002"/>
                    </a:lnTo>
                    <a:lnTo>
                      <a:pt x="2368" y="3184"/>
                    </a:lnTo>
                    <a:lnTo>
                      <a:pt x="2336" y="2877"/>
                    </a:lnTo>
                    <a:lnTo>
                      <a:pt x="2240" y="2378"/>
                    </a:lnTo>
                    <a:lnTo>
                      <a:pt x="2134" y="1932"/>
                    </a:lnTo>
                    <a:lnTo>
                      <a:pt x="2039" y="1539"/>
                    </a:lnTo>
                    <a:lnTo>
                      <a:pt x="1933" y="1200"/>
                    </a:lnTo>
                    <a:lnTo>
                      <a:pt x="1837" y="902"/>
                    </a:lnTo>
                    <a:lnTo>
                      <a:pt x="1731" y="658"/>
                    </a:lnTo>
                    <a:lnTo>
                      <a:pt x="1635" y="457"/>
                    </a:lnTo>
                    <a:lnTo>
                      <a:pt x="1529" y="297"/>
                    </a:lnTo>
                    <a:lnTo>
                      <a:pt x="1434" y="181"/>
                    </a:lnTo>
                    <a:lnTo>
                      <a:pt x="1338" y="85"/>
                    </a:lnTo>
                    <a:lnTo>
                      <a:pt x="1285" y="53"/>
                    </a:lnTo>
                    <a:lnTo>
                      <a:pt x="1232" y="32"/>
                    </a:lnTo>
                    <a:lnTo>
                      <a:pt x="1190" y="11"/>
                    </a:lnTo>
                    <a:lnTo>
                      <a:pt x="1137" y="11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extrusionOk="0">
                    <a:moveTo>
                      <a:pt x="7260" y="1"/>
                    </a:moveTo>
                    <a:lnTo>
                      <a:pt x="2293" y="13332"/>
                    </a:lnTo>
                    <a:lnTo>
                      <a:pt x="1" y="19477"/>
                    </a:lnTo>
                    <a:lnTo>
                      <a:pt x="170" y="20316"/>
                    </a:lnTo>
                    <a:lnTo>
                      <a:pt x="330" y="21186"/>
                    </a:lnTo>
                    <a:lnTo>
                      <a:pt x="478" y="22067"/>
                    </a:lnTo>
                    <a:lnTo>
                      <a:pt x="627" y="22980"/>
                    </a:lnTo>
                    <a:lnTo>
                      <a:pt x="775" y="23893"/>
                    </a:lnTo>
                    <a:lnTo>
                      <a:pt x="913" y="24827"/>
                    </a:lnTo>
                    <a:lnTo>
                      <a:pt x="1179" y="26705"/>
                    </a:lnTo>
                    <a:lnTo>
                      <a:pt x="1423" y="28584"/>
                    </a:lnTo>
                    <a:lnTo>
                      <a:pt x="1646" y="30441"/>
                    </a:lnTo>
                    <a:lnTo>
                      <a:pt x="1858" y="32256"/>
                    </a:lnTo>
                    <a:lnTo>
                      <a:pt x="2038" y="33986"/>
                    </a:lnTo>
                    <a:lnTo>
                      <a:pt x="2208" y="35610"/>
                    </a:lnTo>
                    <a:lnTo>
                      <a:pt x="2346" y="37107"/>
                    </a:lnTo>
                    <a:lnTo>
                      <a:pt x="2569" y="39601"/>
                    </a:lnTo>
                    <a:lnTo>
                      <a:pt x="2707" y="41257"/>
                    </a:lnTo>
                    <a:lnTo>
                      <a:pt x="2750" y="41862"/>
                    </a:lnTo>
                    <a:lnTo>
                      <a:pt x="2654" y="43794"/>
                    </a:lnTo>
                    <a:lnTo>
                      <a:pt x="2559" y="45895"/>
                    </a:lnTo>
                    <a:lnTo>
                      <a:pt x="2442" y="48496"/>
                    </a:lnTo>
                    <a:lnTo>
                      <a:pt x="2336" y="51383"/>
                    </a:lnTo>
                    <a:lnTo>
                      <a:pt x="2229" y="54354"/>
                    </a:lnTo>
                    <a:lnTo>
                      <a:pt x="2187" y="55809"/>
                    </a:lnTo>
                    <a:lnTo>
                      <a:pt x="2155" y="57210"/>
                    </a:lnTo>
                    <a:lnTo>
                      <a:pt x="2134" y="58536"/>
                    </a:lnTo>
                    <a:lnTo>
                      <a:pt x="2123" y="59746"/>
                    </a:lnTo>
                    <a:lnTo>
                      <a:pt x="4373" y="59746"/>
                    </a:lnTo>
                    <a:lnTo>
                      <a:pt x="8778" y="59714"/>
                    </a:lnTo>
                    <a:lnTo>
                      <a:pt x="14616" y="59661"/>
                    </a:lnTo>
                    <a:lnTo>
                      <a:pt x="21186" y="59598"/>
                    </a:lnTo>
                    <a:lnTo>
                      <a:pt x="27756" y="59523"/>
                    </a:lnTo>
                    <a:lnTo>
                      <a:pt x="33615" y="59449"/>
                    </a:lnTo>
                    <a:lnTo>
                      <a:pt x="36056" y="59407"/>
                    </a:lnTo>
                    <a:lnTo>
                      <a:pt x="38041" y="59364"/>
                    </a:lnTo>
                    <a:lnTo>
                      <a:pt x="39495" y="59332"/>
                    </a:lnTo>
                    <a:lnTo>
                      <a:pt x="39994" y="59311"/>
                    </a:lnTo>
                    <a:lnTo>
                      <a:pt x="40323" y="59290"/>
                    </a:lnTo>
                    <a:lnTo>
                      <a:pt x="40195" y="58037"/>
                    </a:lnTo>
                    <a:lnTo>
                      <a:pt x="40089" y="56689"/>
                    </a:lnTo>
                    <a:lnTo>
                      <a:pt x="39983" y="55267"/>
                    </a:lnTo>
                    <a:lnTo>
                      <a:pt x="39888" y="53813"/>
                    </a:lnTo>
                    <a:lnTo>
                      <a:pt x="39803" y="52338"/>
                    </a:lnTo>
                    <a:lnTo>
                      <a:pt x="39718" y="50862"/>
                    </a:lnTo>
                    <a:lnTo>
                      <a:pt x="39590" y="48029"/>
                    </a:lnTo>
                    <a:lnTo>
                      <a:pt x="39484" y="45492"/>
                    </a:lnTo>
                    <a:lnTo>
                      <a:pt x="39410" y="43454"/>
                    </a:lnTo>
                    <a:lnTo>
                      <a:pt x="39357" y="41586"/>
                    </a:lnTo>
                    <a:lnTo>
                      <a:pt x="39357" y="40737"/>
                    </a:lnTo>
                    <a:lnTo>
                      <a:pt x="39357" y="38402"/>
                    </a:lnTo>
                    <a:lnTo>
                      <a:pt x="39357" y="36788"/>
                    </a:lnTo>
                    <a:lnTo>
                      <a:pt x="39378" y="34931"/>
                    </a:lnTo>
                    <a:lnTo>
                      <a:pt x="39410" y="32893"/>
                    </a:lnTo>
                    <a:lnTo>
                      <a:pt x="39463" y="30696"/>
                    </a:lnTo>
                    <a:lnTo>
                      <a:pt x="39527" y="28403"/>
                    </a:lnTo>
                    <a:lnTo>
                      <a:pt x="39612" y="26047"/>
                    </a:lnTo>
                    <a:lnTo>
                      <a:pt x="39654" y="24858"/>
                    </a:lnTo>
                    <a:lnTo>
                      <a:pt x="39718" y="23670"/>
                    </a:lnTo>
                    <a:lnTo>
                      <a:pt x="39781" y="22492"/>
                    </a:lnTo>
                    <a:lnTo>
                      <a:pt x="39845" y="21313"/>
                    </a:lnTo>
                    <a:lnTo>
                      <a:pt x="39930" y="20167"/>
                    </a:lnTo>
                    <a:lnTo>
                      <a:pt x="40015" y="19042"/>
                    </a:lnTo>
                    <a:lnTo>
                      <a:pt x="40110" y="17938"/>
                    </a:lnTo>
                    <a:lnTo>
                      <a:pt x="40206" y="16877"/>
                    </a:lnTo>
                    <a:lnTo>
                      <a:pt x="40323" y="15858"/>
                    </a:lnTo>
                    <a:lnTo>
                      <a:pt x="40439" y="14871"/>
                    </a:lnTo>
                    <a:lnTo>
                      <a:pt x="40567" y="13947"/>
                    </a:lnTo>
                    <a:lnTo>
                      <a:pt x="40705" y="13077"/>
                    </a:lnTo>
                    <a:lnTo>
                      <a:pt x="40535" y="12706"/>
                    </a:lnTo>
                    <a:lnTo>
                      <a:pt x="40333" y="12281"/>
                    </a:lnTo>
                    <a:lnTo>
                      <a:pt x="40047" y="11708"/>
                    </a:lnTo>
                    <a:lnTo>
                      <a:pt x="39686" y="11007"/>
                    </a:lnTo>
                    <a:lnTo>
                      <a:pt x="39251" y="10201"/>
                    </a:lnTo>
                    <a:lnTo>
                      <a:pt x="38752" y="9309"/>
                    </a:lnTo>
                    <a:lnTo>
                      <a:pt x="38476" y="8831"/>
                    </a:lnTo>
                    <a:lnTo>
                      <a:pt x="38179" y="8333"/>
                    </a:lnTo>
                    <a:lnTo>
                      <a:pt x="37871" y="7855"/>
                    </a:lnTo>
                    <a:lnTo>
                      <a:pt x="37542" y="7388"/>
                    </a:lnTo>
                    <a:lnTo>
                      <a:pt x="37192" y="6921"/>
                    </a:lnTo>
                    <a:lnTo>
                      <a:pt x="36820" y="6486"/>
                    </a:lnTo>
                    <a:lnTo>
                      <a:pt x="36438" y="6051"/>
                    </a:lnTo>
                    <a:lnTo>
                      <a:pt x="36024" y="5637"/>
                    </a:lnTo>
                    <a:lnTo>
                      <a:pt x="35610" y="5233"/>
                    </a:lnTo>
                    <a:lnTo>
                      <a:pt x="35164" y="4841"/>
                    </a:lnTo>
                    <a:lnTo>
                      <a:pt x="34708" y="4469"/>
                    </a:lnTo>
                    <a:lnTo>
                      <a:pt x="34241" y="4108"/>
                    </a:lnTo>
                    <a:lnTo>
                      <a:pt x="33753" y="3758"/>
                    </a:lnTo>
                    <a:lnTo>
                      <a:pt x="33243" y="3429"/>
                    </a:lnTo>
                    <a:lnTo>
                      <a:pt x="32723" y="3111"/>
                    </a:lnTo>
                    <a:lnTo>
                      <a:pt x="32192" y="2813"/>
                    </a:lnTo>
                    <a:lnTo>
                      <a:pt x="31651" y="2527"/>
                    </a:lnTo>
                    <a:lnTo>
                      <a:pt x="31089" y="2261"/>
                    </a:lnTo>
                    <a:lnTo>
                      <a:pt x="30526" y="2007"/>
                    </a:lnTo>
                    <a:lnTo>
                      <a:pt x="29942" y="1773"/>
                    </a:lnTo>
                    <a:lnTo>
                      <a:pt x="29348" y="1550"/>
                    </a:lnTo>
                    <a:lnTo>
                      <a:pt x="28743" y="1349"/>
                    </a:lnTo>
                    <a:lnTo>
                      <a:pt x="28127" y="1158"/>
                    </a:lnTo>
                    <a:lnTo>
                      <a:pt x="27501" y="998"/>
                    </a:lnTo>
                    <a:lnTo>
                      <a:pt x="26864" y="839"/>
                    </a:lnTo>
                    <a:lnTo>
                      <a:pt x="26227" y="712"/>
                    </a:lnTo>
                    <a:lnTo>
                      <a:pt x="25569" y="595"/>
                    </a:lnTo>
                    <a:lnTo>
                      <a:pt x="24911" y="500"/>
                    </a:lnTo>
                    <a:lnTo>
                      <a:pt x="24253" y="425"/>
                    </a:lnTo>
                    <a:lnTo>
                      <a:pt x="23574" y="362"/>
                    </a:lnTo>
                    <a:lnTo>
                      <a:pt x="22895" y="319"/>
                    </a:lnTo>
                    <a:lnTo>
                      <a:pt x="22215" y="298"/>
                    </a:lnTo>
                    <a:lnTo>
                      <a:pt x="21526" y="298"/>
                    </a:lnTo>
                    <a:lnTo>
                      <a:pt x="20836" y="319"/>
                    </a:lnTo>
                    <a:lnTo>
                      <a:pt x="18840" y="393"/>
                    </a:lnTo>
                    <a:lnTo>
                      <a:pt x="17046" y="436"/>
                    </a:lnTo>
                    <a:lnTo>
                      <a:pt x="15433" y="457"/>
                    </a:lnTo>
                    <a:lnTo>
                      <a:pt x="14000" y="457"/>
                    </a:lnTo>
                    <a:lnTo>
                      <a:pt x="12737" y="446"/>
                    </a:lnTo>
                    <a:lnTo>
                      <a:pt x="11633" y="415"/>
                    </a:lnTo>
                    <a:lnTo>
                      <a:pt x="10678" y="383"/>
                    </a:lnTo>
                    <a:lnTo>
                      <a:pt x="9861" y="330"/>
                    </a:lnTo>
                    <a:lnTo>
                      <a:pt x="9171" y="277"/>
                    </a:lnTo>
                    <a:lnTo>
                      <a:pt x="8608" y="224"/>
                    </a:lnTo>
                    <a:lnTo>
                      <a:pt x="8152" y="171"/>
                    </a:lnTo>
                    <a:lnTo>
                      <a:pt x="7812" y="117"/>
                    </a:lnTo>
                    <a:lnTo>
                      <a:pt x="7558" y="75"/>
                    </a:lnTo>
                    <a:lnTo>
                      <a:pt x="7377" y="43"/>
                    </a:lnTo>
                    <a:lnTo>
                      <a:pt x="7260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fill="none" extrusionOk="0">
                    <a:moveTo>
                      <a:pt x="39357" y="41586"/>
                    </a:moveTo>
                    <a:lnTo>
                      <a:pt x="39357" y="41586"/>
                    </a:lnTo>
                    <a:lnTo>
                      <a:pt x="39410" y="43454"/>
                    </a:lnTo>
                    <a:lnTo>
                      <a:pt x="39484" y="45492"/>
                    </a:lnTo>
                    <a:lnTo>
                      <a:pt x="39590" y="48029"/>
                    </a:lnTo>
                    <a:lnTo>
                      <a:pt x="39718" y="50862"/>
                    </a:lnTo>
                    <a:lnTo>
                      <a:pt x="39803" y="52338"/>
                    </a:lnTo>
                    <a:lnTo>
                      <a:pt x="39888" y="53813"/>
                    </a:lnTo>
                    <a:lnTo>
                      <a:pt x="39983" y="55267"/>
                    </a:lnTo>
                    <a:lnTo>
                      <a:pt x="40089" y="56689"/>
                    </a:lnTo>
                    <a:lnTo>
                      <a:pt x="40195" y="58037"/>
                    </a:lnTo>
                    <a:lnTo>
                      <a:pt x="40323" y="59290"/>
                    </a:lnTo>
                    <a:lnTo>
                      <a:pt x="40323" y="59290"/>
                    </a:lnTo>
                    <a:lnTo>
                      <a:pt x="39994" y="59311"/>
                    </a:lnTo>
                    <a:lnTo>
                      <a:pt x="39495" y="59332"/>
                    </a:lnTo>
                    <a:lnTo>
                      <a:pt x="38041" y="59364"/>
                    </a:lnTo>
                    <a:lnTo>
                      <a:pt x="36056" y="59407"/>
                    </a:lnTo>
                    <a:lnTo>
                      <a:pt x="33615" y="59449"/>
                    </a:lnTo>
                    <a:lnTo>
                      <a:pt x="27756" y="59523"/>
                    </a:lnTo>
                    <a:lnTo>
                      <a:pt x="21186" y="59598"/>
                    </a:lnTo>
                    <a:lnTo>
                      <a:pt x="14616" y="59661"/>
                    </a:lnTo>
                    <a:lnTo>
                      <a:pt x="8778" y="59714"/>
                    </a:lnTo>
                    <a:lnTo>
                      <a:pt x="4373" y="59746"/>
                    </a:lnTo>
                    <a:lnTo>
                      <a:pt x="2123" y="59746"/>
                    </a:lnTo>
                    <a:lnTo>
                      <a:pt x="2123" y="59746"/>
                    </a:lnTo>
                    <a:lnTo>
                      <a:pt x="2134" y="58536"/>
                    </a:lnTo>
                    <a:lnTo>
                      <a:pt x="2155" y="57210"/>
                    </a:lnTo>
                    <a:lnTo>
                      <a:pt x="2187" y="55809"/>
                    </a:lnTo>
                    <a:lnTo>
                      <a:pt x="2229" y="54354"/>
                    </a:lnTo>
                    <a:lnTo>
                      <a:pt x="2336" y="51383"/>
                    </a:lnTo>
                    <a:lnTo>
                      <a:pt x="2442" y="48496"/>
                    </a:lnTo>
                    <a:lnTo>
                      <a:pt x="2559" y="45895"/>
                    </a:lnTo>
                    <a:lnTo>
                      <a:pt x="2654" y="43794"/>
                    </a:lnTo>
                    <a:lnTo>
                      <a:pt x="2750" y="41862"/>
                    </a:lnTo>
                    <a:lnTo>
                      <a:pt x="2750" y="41862"/>
                    </a:lnTo>
                    <a:lnTo>
                      <a:pt x="2707" y="41257"/>
                    </a:lnTo>
                    <a:lnTo>
                      <a:pt x="2569" y="39601"/>
                    </a:lnTo>
                    <a:lnTo>
                      <a:pt x="2346" y="37107"/>
                    </a:lnTo>
                    <a:lnTo>
                      <a:pt x="2208" y="35610"/>
                    </a:lnTo>
                    <a:lnTo>
                      <a:pt x="2038" y="33986"/>
                    </a:lnTo>
                    <a:lnTo>
                      <a:pt x="1858" y="32256"/>
                    </a:lnTo>
                    <a:lnTo>
                      <a:pt x="1646" y="30441"/>
                    </a:lnTo>
                    <a:lnTo>
                      <a:pt x="1423" y="28584"/>
                    </a:lnTo>
                    <a:lnTo>
                      <a:pt x="1179" y="26705"/>
                    </a:lnTo>
                    <a:lnTo>
                      <a:pt x="913" y="24827"/>
                    </a:lnTo>
                    <a:lnTo>
                      <a:pt x="775" y="23893"/>
                    </a:lnTo>
                    <a:lnTo>
                      <a:pt x="627" y="22980"/>
                    </a:lnTo>
                    <a:lnTo>
                      <a:pt x="478" y="22067"/>
                    </a:lnTo>
                    <a:lnTo>
                      <a:pt x="330" y="21186"/>
                    </a:lnTo>
                    <a:lnTo>
                      <a:pt x="170" y="20316"/>
                    </a:lnTo>
                    <a:lnTo>
                      <a:pt x="1" y="19477"/>
                    </a:lnTo>
                    <a:lnTo>
                      <a:pt x="2293" y="13332"/>
                    </a:lnTo>
                    <a:lnTo>
                      <a:pt x="7260" y="1"/>
                    </a:lnTo>
                    <a:lnTo>
                      <a:pt x="7260" y="1"/>
                    </a:lnTo>
                    <a:lnTo>
                      <a:pt x="7377" y="43"/>
                    </a:lnTo>
                    <a:lnTo>
                      <a:pt x="7558" y="75"/>
                    </a:lnTo>
                    <a:lnTo>
                      <a:pt x="7812" y="117"/>
                    </a:lnTo>
                    <a:lnTo>
                      <a:pt x="8152" y="171"/>
                    </a:lnTo>
                    <a:lnTo>
                      <a:pt x="8608" y="224"/>
                    </a:lnTo>
                    <a:lnTo>
                      <a:pt x="9171" y="277"/>
                    </a:lnTo>
                    <a:lnTo>
                      <a:pt x="9861" y="330"/>
                    </a:lnTo>
                    <a:lnTo>
                      <a:pt x="10678" y="383"/>
                    </a:lnTo>
                    <a:lnTo>
                      <a:pt x="11633" y="415"/>
                    </a:lnTo>
                    <a:lnTo>
                      <a:pt x="12737" y="446"/>
                    </a:lnTo>
                    <a:lnTo>
                      <a:pt x="14000" y="457"/>
                    </a:lnTo>
                    <a:lnTo>
                      <a:pt x="15433" y="457"/>
                    </a:lnTo>
                    <a:lnTo>
                      <a:pt x="17046" y="436"/>
                    </a:lnTo>
                    <a:lnTo>
                      <a:pt x="18840" y="393"/>
                    </a:lnTo>
                    <a:lnTo>
                      <a:pt x="20836" y="319"/>
                    </a:lnTo>
                    <a:lnTo>
                      <a:pt x="20836" y="319"/>
                    </a:lnTo>
                    <a:lnTo>
                      <a:pt x="21526" y="298"/>
                    </a:lnTo>
                    <a:lnTo>
                      <a:pt x="22215" y="298"/>
                    </a:lnTo>
                    <a:lnTo>
                      <a:pt x="22895" y="319"/>
                    </a:lnTo>
                    <a:lnTo>
                      <a:pt x="23574" y="362"/>
                    </a:lnTo>
                    <a:lnTo>
                      <a:pt x="24253" y="425"/>
                    </a:lnTo>
                    <a:lnTo>
                      <a:pt x="24911" y="500"/>
                    </a:lnTo>
                    <a:lnTo>
                      <a:pt x="25569" y="595"/>
                    </a:lnTo>
                    <a:lnTo>
                      <a:pt x="26227" y="712"/>
                    </a:lnTo>
                    <a:lnTo>
                      <a:pt x="26864" y="839"/>
                    </a:lnTo>
                    <a:lnTo>
                      <a:pt x="27501" y="998"/>
                    </a:lnTo>
                    <a:lnTo>
                      <a:pt x="28127" y="1158"/>
                    </a:lnTo>
                    <a:lnTo>
                      <a:pt x="28743" y="1349"/>
                    </a:lnTo>
                    <a:lnTo>
                      <a:pt x="29348" y="1550"/>
                    </a:lnTo>
                    <a:lnTo>
                      <a:pt x="29942" y="1773"/>
                    </a:lnTo>
                    <a:lnTo>
                      <a:pt x="30526" y="2007"/>
                    </a:lnTo>
                    <a:lnTo>
                      <a:pt x="31089" y="2261"/>
                    </a:lnTo>
                    <a:lnTo>
                      <a:pt x="31651" y="2527"/>
                    </a:lnTo>
                    <a:lnTo>
                      <a:pt x="32192" y="2813"/>
                    </a:lnTo>
                    <a:lnTo>
                      <a:pt x="32723" y="3111"/>
                    </a:lnTo>
                    <a:lnTo>
                      <a:pt x="33243" y="3429"/>
                    </a:lnTo>
                    <a:lnTo>
                      <a:pt x="33753" y="3758"/>
                    </a:lnTo>
                    <a:lnTo>
                      <a:pt x="34241" y="4108"/>
                    </a:lnTo>
                    <a:lnTo>
                      <a:pt x="34708" y="4469"/>
                    </a:lnTo>
                    <a:lnTo>
                      <a:pt x="35164" y="4841"/>
                    </a:lnTo>
                    <a:lnTo>
                      <a:pt x="35610" y="5233"/>
                    </a:lnTo>
                    <a:lnTo>
                      <a:pt x="36024" y="5637"/>
                    </a:lnTo>
                    <a:lnTo>
                      <a:pt x="36438" y="6051"/>
                    </a:lnTo>
                    <a:lnTo>
                      <a:pt x="36820" y="6486"/>
                    </a:lnTo>
                    <a:lnTo>
                      <a:pt x="37192" y="6921"/>
                    </a:lnTo>
                    <a:lnTo>
                      <a:pt x="37542" y="7388"/>
                    </a:lnTo>
                    <a:lnTo>
                      <a:pt x="37871" y="7855"/>
                    </a:lnTo>
                    <a:lnTo>
                      <a:pt x="38179" y="8333"/>
                    </a:lnTo>
                    <a:lnTo>
                      <a:pt x="38179" y="8333"/>
                    </a:lnTo>
                    <a:lnTo>
                      <a:pt x="38476" y="8831"/>
                    </a:lnTo>
                    <a:lnTo>
                      <a:pt x="38752" y="9309"/>
                    </a:lnTo>
                    <a:lnTo>
                      <a:pt x="39251" y="10201"/>
                    </a:lnTo>
                    <a:lnTo>
                      <a:pt x="39686" y="11007"/>
                    </a:lnTo>
                    <a:lnTo>
                      <a:pt x="40047" y="11708"/>
                    </a:lnTo>
                    <a:lnTo>
                      <a:pt x="40333" y="12281"/>
                    </a:lnTo>
                    <a:lnTo>
                      <a:pt x="40535" y="12706"/>
                    </a:lnTo>
                    <a:lnTo>
                      <a:pt x="40705" y="13077"/>
                    </a:lnTo>
                    <a:lnTo>
                      <a:pt x="40705" y="13077"/>
                    </a:lnTo>
                    <a:lnTo>
                      <a:pt x="40567" y="13947"/>
                    </a:lnTo>
                    <a:lnTo>
                      <a:pt x="40439" y="14871"/>
                    </a:lnTo>
                    <a:lnTo>
                      <a:pt x="40323" y="15858"/>
                    </a:lnTo>
                    <a:lnTo>
                      <a:pt x="40206" y="16877"/>
                    </a:lnTo>
                    <a:lnTo>
                      <a:pt x="40110" y="17938"/>
                    </a:lnTo>
                    <a:lnTo>
                      <a:pt x="40015" y="19042"/>
                    </a:lnTo>
                    <a:lnTo>
                      <a:pt x="39930" y="20167"/>
                    </a:lnTo>
                    <a:lnTo>
                      <a:pt x="39845" y="21313"/>
                    </a:lnTo>
                    <a:lnTo>
                      <a:pt x="39781" y="22492"/>
                    </a:lnTo>
                    <a:lnTo>
                      <a:pt x="39718" y="23670"/>
                    </a:lnTo>
                    <a:lnTo>
                      <a:pt x="39654" y="24858"/>
                    </a:lnTo>
                    <a:lnTo>
                      <a:pt x="39612" y="26047"/>
                    </a:lnTo>
                    <a:lnTo>
                      <a:pt x="39527" y="28403"/>
                    </a:lnTo>
                    <a:lnTo>
                      <a:pt x="39463" y="30696"/>
                    </a:lnTo>
                    <a:lnTo>
                      <a:pt x="39410" y="32893"/>
                    </a:lnTo>
                    <a:lnTo>
                      <a:pt x="39378" y="34931"/>
                    </a:lnTo>
                    <a:lnTo>
                      <a:pt x="39357" y="36788"/>
                    </a:lnTo>
                    <a:lnTo>
                      <a:pt x="39357" y="38402"/>
                    </a:lnTo>
                    <a:lnTo>
                      <a:pt x="39357" y="40737"/>
                    </a:lnTo>
                    <a:lnTo>
                      <a:pt x="39357" y="415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521256" y="3231251"/>
                <a:ext cx="1479645" cy="1943788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49388" extrusionOk="0">
                    <a:moveTo>
                      <a:pt x="35376" y="1"/>
                    </a:moveTo>
                    <a:lnTo>
                      <a:pt x="35143" y="871"/>
                    </a:lnTo>
                    <a:lnTo>
                      <a:pt x="34920" y="1731"/>
                    </a:lnTo>
                    <a:lnTo>
                      <a:pt x="34697" y="2591"/>
                    </a:lnTo>
                    <a:lnTo>
                      <a:pt x="34474" y="3440"/>
                    </a:lnTo>
                    <a:lnTo>
                      <a:pt x="34357" y="3864"/>
                    </a:lnTo>
                    <a:lnTo>
                      <a:pt x="34241" y="4278"/>
                    </a:lnTo>
                    <a:lnTo>
                      <a:pt x="34113" y="4692"/>
                    </a:lnTo>
                    <a:lnTo>
                      <a:pt x="33975" y="5096"/>
                    </a:lnTo>
                    <a:lnTo>
                      <a:pt x="33827" y="5499"/>
                    </a:lnTo>
                    <a:lnTo>
                      <a:pt x="33668" y="5892"/>
                    </a:lnTo>
                    <a:lnTo>
                      <a:pt x="33498" y="6274"/>
                    </a:lnTo>
                    <a:lnTo>
                      <a:pt x="33317" y="6656"/>
                    </a:lnTo>
                    <a:lnTo>
                      <a:pt x="32903" y="7452"/>
                    </a:lnTo>
                    <a:lnTo>
                      <a:pt x="32479" y="8227"/>
                    </a:lnTo>
                    <a:lnTo>
                      <a:pt x="32065" y="8959"/>
                    </a:lnTo>
                    <a:lnTo>
                      <a:pt x="31640" y="9670"/>
                    </a:lnTo>
                    <a:lnTo>
                      <a:pt x="31216" y="10339"/>
                    </a:lnTo>
                    <a:lnTo>
                      <a:pt x="30791" y="10986"/>
                    </a:lnTo>
                    <a:lnTo>
                      <a:pt x="30356" y="11602"/>
                    </a:lnTo>
                    <a:lnTo>
                      <a:pt x="29931" y="12186"/>
                    </a:lnTo>
                    <a:lnTo>
                      <a:pt x="29496" y="12738"/>
                    </a:lnTo>
                    <a:lnTo>
                      <a:pt x="29061" y="13258"/>
                    </a:lnTo>
                    <a:lnTo>
                      <a:pt x="28626" y="13756"/>
                    </a:lnTo>
                    <a:lnTo>
                      <a:pt x="28191" y="14223"/>
                    </a:lnTo>
                    <a:lnTo>
                      <a:pt x="27756" y="14669"/>
                    </a:lnTo>
                    <a:lnTo>
                      <a:pt x="27320" y="15083"/>
                    </a:lnTo>
                    <a:lnTo>
                      <a:pt x="26885" y="15476"/>
                    </a:lnTo>
                    <a:lnTo>
                      <a:pt x="26450" y="15837"/>
                    </a:lnTo>
                    <a:lnTo>
                      <a:pt x="26004" y="16166"/>
                    </a:lnTo>
                    <a:lnTo>
                      <a:pt x="25569" y="16484"/>
                    </a:lnTo>
                    <a:lnTo>
                      <a:pt x="25123" y="16771"/>
                    </a:lnTo>
                    <a:lnTo>
                      <a:pt x="24688" y="17036"/>
                    </a:lnTo>
                    <a:lnTo>
                      <a:pt x="24242" y="17270"/>
                    </a:lnTo>
                    <a:lnTo>
                      <a:pt x="23807" y="17482"/>
                    </a:lnTo>
                    <a:lnTo>
                      <a:pt x="23361" y="17684"/>
                    </a:lnTo>
                    <a:lnTo>
                      <a:pt x="22926" y="17853"/>
                    </a:lnTo>
                    <a:lnTo>
                      <a:pt x="22481" y="18002"/>
                    </a:lnTo>
                    <a:lnTo>
                      <a:pt x="22045" y="18129"/>
                    </a:lnTo>
                    <a:lnTo>
                      <a:pt x="21610" y="18236"/>
                    </a:lnTo>
                    <a:lnTo>
                      <a:pt x="21164" y="18320"/>
                    </a:lnTo>
                    <a:lnTo>
                      <a:pt x="20729" y="18384"/>
                    </a:lnTo>
                    <a:lnTo>
                      <a:pt x="20294" y="18437"/>
                    </a:lnTo>
                    <a:lnTo>
                      <a:pt x="19859" y="18458"/>
                    </a:lnTo>
                    <a:lnTo>
                      <a:pt x="19424" y="18469"/>
                    </a:lnTo>
                    <a:lnTo>
                      <a:pt x="19084" y="18469"/>
                    </a:lnTo>
                    <a:lnTo>
                      <a:pt x="18744" y="18448"/>
                    </a:lnTo>
                    <a:lnTo>
                      <a:pt x="18415" y="18427"/>
                    </a:lnTo>
                    <a:lnTo>
                      <a:pt x="18076" y="18384"/>
                    </a:lnTo>
                    <a:lnTo>
                      <a:pt x="17736" y="18342"/>
                    </a:lnTo>
                    <a:lnTo>
                      <a:pt x="17407" y="18278"/>
                    </a:lnTo>
                    <a:lnTo>
                      <a:pt x="17078" y="18214"/>
                    </a:lnTo>
                    <a:lnTo>
                      <a:pt x="16738" y="18140"/>
                    </a:lnTo>
                    <a:lnTo>
                      <a:pt x="16409" y="18055"/>
                    </a:lnTo>
                    <a:lnTo>
                      <a:pt x="16080" y="17960"/>
                    </a:lnTo>
                    <a:lnTo>
                      <a:pt x="15751" y="17853"/>
                    </a:lnTo>
                    <a:lnTo>
                      <a:pt x="15433" y="17737"/>
                    </a:lnTo>
                    <a:lnTo>
                      <a:pt x="15104" y="17620"/>
                    </a:lnTo>
                    <a:lnTo>
                      <a:pt x="14775" y="17493"/>
                    </a:lnTo>
                    <a:lnTo>
                      <a:pt x="14456" y="17355"/>
                    </a:lnTo>
                    <a:lnTo>
                      <a:pt x="14138" y="17206"/>
                    </a:lnTo>
                    <a:lnTo>
                      <a:pt x="13820" y="17057"/>
                    </a:lnTo>
                    <a:lnTo>
                      <a:pt x="13501" y="16898"/>
                    </a:lnTo>
                    <a:lnTo>
                      <a:pt x="13183" y="16739"/>
                    </a:lnTo>
                    <a:lnTo>
                      <a:pt x="12864" y="16559"/>
                    </a:lnTo>
                    <a:lnTo>
                      <a:pt x="12557" y="16378"/>
                    </a:lnTo>
                    <a:lnTo>
                      <a:pt x="12249" y="16198"/>
                    </a:lnTo>
                    <a:lnTo>
                      <a:pt x="11633" y="15805"/>
                    </a:lnTo>
                    <a:lnTo>
                      <a:pt x="11028" y="15391"/>
                    </a:lnTo>
                    <a:lnTo>
                      <a:pt x="10423" y="14956"/>
                    </a:lnTo>
                    <a:lnTo>
                      <a:pt x="9839" y="14499"/>
                    </a:lnTo>
                    <a:lnTo>
                      <a:pt x="9256" y="14032"/>
                    </a:lnTo>
                    <a:lnTo>
                      <a:pt x="8682" y="13544"/>
                    </a:lnTo>
                    <a:lnTo>
                      <a:pt x="8131" y="13045"/>
                    </a:lnTo>
                    <a:lnTo>
                      <a:pt x="7579" y="12536"/>
                    </a:lnTo>
                    <a:lnTo>
                      <a:pt x="7037" y="12005"/>
                    </a:lnTo>
                    <a:lnTo>
                      <a:pt x="6507" y="11474"/>
                    </a:lnTo>
                    <a:lnTo>
                      <a:pt x="5997" y="10933"/>
                    </a:lnTo>
                    <a:lnTo>
                      <a:pt x="5488" y="10392"/>
                    </a:lnTo>
                    <a:lnTo>
                      <a:pt x="4999" y="9840"/>
                    </a:lnTo>
                    <a:lnTo>
                      <a:pt x="4522" y="9288"/>
                    </a:lnTo>
                    <a:lnTo>
                      <a:pt x="4055" y="8747"/>
                    </a:lnTo>
                    <a:lnTo>
                      <a:pt x="3609" y="8195"/>
                    </a:lnTo>
                    <a:lnTo>
                      <a:pt x="3174" y="7653"/>
                    </a:lnTo>
                    <a:lnTo>
                      <a:pt x="2749" y="7112"/>
                    </a:lnTo>
                    <a:lnTo>
                      <a:pt x="2346" y="6581"/>
                    </a:lnTo>
                    <a:lnTo>
                      <a:pt x="1964" y="6051"/>
                    </a:lnTo>
                    <a:lnTo>
                      <a:pt x="1582" y="5541"/>
                    </a:lnTo>
                    <a:lnTo>
                      <a:pt x="839" y="10148"/>
                    </a:lnTo>
                    <a:lnTo>
                      <a:pt x="3736" y="20242"/>
                    </a:lnTo>
                    <a:lnTo>
                      <a:pt x="3768" y="20326"/>
                    </a:lnTo>
                    <a:lnTo>
                      <a:pt x="3789" y="20422"/>
                    </a:lnTo>
                    <a:lnTo>
                      <a:pt x="3800" y="20507"/>
                    </a:lnTo>
                    <a:lnTo>
                      <a:pt x="3811" y="20602"/>
                    </a:lnTo>
                    <a:lnTo>
                      <a:pt x="3811" y="20772"/>
                    </a:lnTo>
                    <a:lnTo>
                      <a:pt x="3779" y="20942"/>
                    </a:lnTo>
                    <a:lnTo>
                      <a:pt x="3726" y="21101"/>
                    </a:lnTo>
                    <a:lnTo>
                      <a:pt x="3662" y="21260"/>
                    </a:lnTo>
                    <a:lnTo>
                      <a:pt x="3577" y="21409"/>
                    </a:lnTo>
                    <a:lnTo>
                      <a:pt x="3471" y="21547"/>
                    </a:lnTo>
                    <a:lnTo>
                      <a:pt x="3354" y="21664"/>
                    </a:lnTo>
                    <a:lnTo>
                      <a:pt x="3216" y="21781"/>
                    </a:lnTo>
                    <a:lnTo>
                      <a:pt x="3078" y="21876"/>
                    </a:lnTo>
                    <a:lnTo>
                      <a:pt x="2930" y="21961"/>
                    </a:lnTo>
                    <a:lnTo>
                      <a:pt x="2771" y="22025"/>
                    </a:lnTo>
                    <a:lnTo>
                      <a:pt x="2601" y="22078"/>
                    </a:lnTo>
                    <a:lnTo>
                      <a:pt x="2431" y="22099"/>
                    </a:lnTo>
                    <a:lnTo>
                      <a:pt x="2261" y="22110"/>
                    </a:lnTo>
                    <a:lnTo>
                      <a:pt x="2144" y="22110"/>
                    </a:lnTo>
                    <a:lnTo>
                      <a:pt x="2028" y="22088"/>
                    </a:lnTo>
                    <a:lnTo>
                      <a:pt x="1667" y="22057"/>
                    </a:lnTo>
                    <a:lnTo>
                      <a:pt x="202" y="22088"/>
                    </a:lnTo>
                    <a:lnTo>
                      <a:pt x="298" y="24031"/>
                    </a:lnTo>
                    <a:lnTo>
                      <a:pt x="393" y="25814"/>
                    </a:lnTo>
                    <a:lnTo>
                      <a:pt x="520" y="28796"/>
                    </a:lnTo>
                    <a:lnTo>
                      <a:pt x="605" y="30781"/>
                    </a:lnTo>
                    <a:lnTo>
                      <a:pt x="627" y="31503"/>
                    </a:lnTo>
                    <a:lnTo>
                      <a:pt x="520" y="33806"/>
                    </a:lnTo>
                    <a:lnTo>
                      <a:pt x="7536" y="34294"/>
                    </a:lnTo>
                    <a:lnTo>
                      <a:pt x="32914" y="36056"/>
                    </a:lnTo>
                    <a:lnTo>
                      <a:pt x="32649" y="37659"/>
                    </a:lnTo>
                    <a:lnTo>
                      <a:pt x="34697" y="37139"/>
                    </a:lnTo>
                    <a:lnTo>
                      <a:pt x="35175" y="36937"/>
                    </a:lnTo>
                    <a:lnTo>
                      <a:pt x="35674" y="36746"/>
                    </a:lnTo>
                    <a:lnTo>
                      <a:pt x="35918" y="36651"/>
                    </a:lnTo>
                    <a:lnTo>
                      <a:pt x="36172" y="36566"/>
                    </a:lnTo>
                    <a:lnTo>
                      <a:pt x="36417" y="36491"/>
                    </a:lnTo>
                    <a:lnTo>
                      <a:pt x="36671" y="36428"/>
                    </a:lnTo>
                    <a:lnTo>
                      <a:pt x="37043" y="36343"/>
                    </a:lnTo>
                    <a:lnTo>
                      <a:pt x="37404" y="36279"/>
                    </a:lnTo>
                    <a:lnTo>
                      <a:pt x="37329" y="34263"/>
                    </a:lnTo>
                    <a:lnTo>
                      <a:pt x="37276" y="32660"/>
                    </a:lnTo>
                    <a:lnTo>
                      <a:pt x="37234" y="31227"/>
                    </a:lnTo>
                    <a:lnTo>
                      <a:pt x="37223" y="29306"/>
                    </a:lnTo>
                    <a:lnTo>
                      <a:pt x="37234" y="27968"/>
                    </a:lnTo>
                    <a:lnTo>
                      <a:pt x="37244" y="26355"/>
                    </a:lnTo>
                    <a:lnTo>
                      <a:pt x="37255" y="24508"/>
                    </a:lnTo>
                    <a:lnTo>
                      <a:pt x="37287" y="22470"/>
                    </a:lnTo>
                    <a:lnTo>
                      <a:pt x="37340" y="20295"/>
                    </a:lnTo>
                    <a:lnTo>
                      <a:pt x="37404" y="18002"/>
                    </a:lnTo>
                    <a:lnTo>
                      <a:pt x="37489" y="15667"/>
                    </a:lnTo>
                    <a:lnTo>
                      <a:pt x="37531" y="14478"/>
                    </a:lnTo>
                    <a:lnTo>
                      <a:pt x="37595" y="13300"/>
                    </a:lnTo>
                    <a:lnTo>
                      <a:pt x="37117" y="10732"/>
                    </a:lnTo>
                    <a:lnTo>
                      <a:pt x="35376" y="1"/>
                    </a:lnTo>
                    <a:close/>
                    <a:moveTo>
                      <a:pt x="31141" y="46851"/>
                    </a:moveTo>
                    <a:lnTo>
                      <a:pt x="31014" y="47636"/>
                    </a:lnTo>
                    <a:lnTo>
                      <a:pt x="27904" y="47668"/>
                    </a:lnTo>
                    <a:lnTo>
                      <a:pt x="11" y="47986"/>
                    </a:lnTo>
                    <a:lnTo>
                      <a:pt x="0" y="48676"/>
                    </a:lnTo>
                    <a:lnTo>
                      <a:pt x="0" y="49387"/>
                    </a:lnTo>
                    <a:lnTo>
                      <a:pt x="425" y="49387"/>
                    </a:lnTo>
                    <a:lnTo>
                      <a:pt x="2643" y="49377"/>
                    </a:lnTo>
                    <a:lnTo>
                      <a:pt x="6209" y="49355"/>
                    </a:lnTo>
                    <a:lnTo>
                      <a:pt x="15932" y="49271"/>
                    </a:lnTo>
                    <a:lnTo>
                      <a:pt x="21324" y="49217"/>
                    </a:lnTo>
                    <a:lnTo>
                      <a:pt x="26546" y="49154"/>
                    </a:lnTo>
                    <a:lnTo>
                      <a:pt x="31248" y="49090"/>
                    </a:lnTo>
                    <a:lnTo>
                      <a:pt x="35037" y="49026"/>
                    </a:lnTo>
                    <a:lnTo>
                      <a:pt x="34708" y="48931"/>
                    </a:lnTo>
                    <a:lnTo>
                      <a:pt x="34357" y="48825"/>
                    </a:lnTo>
                    <a:lnTo>
                      <a:pt x="34039" y="48708"/>
                    </a:lnTo>
                    <a:lnTo>
                      <a:pt x="33742" y="48591"/>
                    </a:lnTo>
                    <a:lnTo>
                      <a:pt x="33466" y="48474"/>
                    </a:lnTo>
                    <a:lnTo>
                      <a:pt x="33201" y="48347"/>
                    </a:lnTo>
                    <a:lnTo>
                      <a:pt x="32967" y="48230"/>
                    </a:lnTo>
                    <a:lnTo>
                      <a:pt x="32734" y="48103"/>
                    </a:lnTo>
                    <a:lnTo>
                      <a:pt x="32521" y="47976"/>
                    </a:lnTo>
                    <a:lnTo>
                      <a:pt x="32320" y="47838"/>
                    </a:lnTo>
                    <a:lnTo>
                      <a:pt x="32129" y="47710"/>
                    </a:lnTo>
                    <a:lnTo>
                      <a:pt x="31948" y="47572"/>
                    </a:lnTo>
                    <a:lnTo>
                      <a:pt x="31778" y="47434"/>
                    </a:lnTo>
                    <a:lnTo>
                      <a:pt x="31460" y="47148"/>
                    </a:lnTo>
                    <a:lnTo>
                      <a:pt x="31141" y="4685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521256" y="5075147"/>
                <a:ext cx="1378969" cy="99889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2538" fill="none" extrusionOk="0">
                    <a:moveTo>
                      <a:pt x="31141" y="1"/>
                    </a:moveTo>
                    <a:lnTo>
                      <a:pt x="31014" y="786"/>
                    </a:lnTo>
                    <a:lnTo>
                      <a:pt x="27904" y="818"/>
                    </a:lnTo>
                    <a:lnTo>
                      <a:pt x="11" y="1136"/>
                    </a:lnTo>
                    <a:lnTo>
                      <a:pt x="11" y="1136"/>
                    </a:lnTo>
                    <a:lnTo>
                      <a:pt x="0" y="1826"/>
                    </a:lnTo>
                    <a:lnTo>
                      <a:pt x="0" y="1826"/>
                    </a:lnTo>
                    <a:lnTo>
                      <a:pt x="0" y="2537"/>
                    </a:lnTo>
                    <a:lnTo>
                      <a:pt x="0" y="2537"/>
                    </a:lnTo>
                    <a:lnTo>
                      <a:pt x="425" y="2537"/>
                    </a:lnTo>
                    <a:lnTo>
                      <a:pt x="425" y="2537"/>
                    </a:lnTo>
                    <a:lnTo>
                      <a:pt x="2643" y="2527"/>
                    </a:lnTo>
                    <a:lnTo>
                      <a:pt x="6209" y="2505"/>
                    </a:lnTo>
                    <a:lnTo>
                      <a:pt x="15932" y="2421"/>
                    </a:lnTo>
                    <a:lnTo>
                      <a:pt x="21324" y="2367"/>
                    </a:lnTo>
                    <a:lnTo>
                      <a:pt x="26546" y="2304"/>
                    </a:lnTo>
                    <a:lnTo>
                      <a:pt x="31248" y="2240"/>
                    </a:lnTo>
                    <a:lnTo>
                      <a:pt x="35037" y="2176"/>
                    </a:lnTo>
                    <a:lnTo>
                      <a:pt x="35037" y="2176"/>
                    </a:lnTo>
                    <a:lnTo>
                      <a:pt x="34708" y="2081"/>
                    </a:lnTo>
                    <a:lnTo>
                      <a:pt x="34708" y="2081"/>
                    </a:lnTo>
                    <a:lnTo>
                      <a:pt x="34357" y="1975"/>
                    </a:lnTo>
                    <a:lnTo>
                      <a:pt x="34039" y="1858"/>
                    </a:lnTo>
                    <a:lnTo>
                      <a:pt x="33742" y="1741"/>
                    </a:lnTo>
                    <a:lnTo>
                      <a:pt x="33466" y="1624"/>
                    </a:lnTo>
                    <a:lnTo>
                      <a:pt x="33201" y="1497"/>
                    </a:lnTo>
                    <a:lnTo>
                      <a:pt x="32967" y="1380"/>
                    </a:lnTo>
                    <a:lnTo>
                      <a:pt x="32734" y="1253"/>
                    </a:lnTo>
                    <a:lnTo>
                      <a:pt x="32521" y="1126"/>
                    </a:lnTo>
                    <a:lnTo>
                      <a:pt x="32320" y="988"/>
                    </a:lnTo>
                    <a:lnTo>
                      <a:pt x="32129" y="860"/>
                    </a:lnTo>
                    <a:lnTo>
                      <a:pt x="31948" y="722"/>
                    </a:lnTo>
                    <a:lnTo>
                      <a:pt x="31778" y="584"/>
                    </a:lnTo>
                    <a:lnTo>
                      <a:pt x="31460" y="298"/>
                    </a:lnTo>
                    <a:lnTo>
                      <a:pt x="3114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529167" y="3231251"/>
                <a:ext cx="1471734" cy="1482164"/>
              </a:xfrm>
              <a:custGeom>
                <a:avLst/>
                <a:gdLst/>
                <a:ahLst/>
                <a:cxnLst/>
                <a:rect l="l" t="t" r="r" b="b"/>
                <a:pathLst>
                  <a:path w="37394" h="37659" fill="none" extrusionOk="0">
                    <a:moveTo>
                      <a:pt x="35175" y="1"/>
                    </a:moveTo>
                    <a:lnTo>
                      <a:pt x="35175" y="1"/>
                    </a:lnTo>
                    <a:lnTo>
                      <a:pt x="34942" y="871"/>
                    </a:lnTo>
                    <a:lnTo>
                      <a:pt x="34719" y="1731"/>
                    </a:lnTo>
                    <a:lnTo>
                      <a:pt x="34496" y="2591"/>
                    </a:lnTo>
                    <a:lnTo>
                      <a:pt x="34273" y="3440"/>
                    </a:lnTo>
                    <a:lnTo>
                      <a:pt x="34156" y="3864"/>
                    </a:lnTo>
                    <a:lnTo>
                      <a:pt x="34040" y="4278"/>
                    </a:lnTo>
                    <a:lnTo>
                      <a:pt x="33912" y="4692"/>
                    </a:lnTo>
                    <a:lnTo>
                      <a:pt x="33774" y="5096"/>
                    </a:lnTo>
                    <a:lnTo>
                      <a:pt x="33626" y="5499"/>
                    </a:lnTo>
                    <a:lnTo>
                      <a:pt x="33467" y="5892"/>
                    </a:lnTo>
                    <a:lnTo>
                      <a:pt x="33297" y="6274"/>
                    </a:lnTo>
                    <a:lnTo>
                      <a:pt x="33116" y="6656"/>
                    </a:lnTo>
                    <a:lnTo>
                      <a:pt x="33116" y="6656"/>
                    </a:lnTo>
                    <a:lnTo>
                      <a:pt x="32702" y="7452"/>
                    </a:lnTo>
                    <a:lnTo>
                      <a:pt x="32278" y="8227"/>
                    </a:lnTo>
                    <a:lnTo>
                      <a:pt x="31864" y="8959"/>
                    </a:lnTo>
                    <a:lnTo>
                      <a:pt x="31439" y="9670"/>
                    </a:lnTo>
                    <a:lnTo>
                      <a:pt x="31015" y="10339"/>
                    </a:lnTo>
                    <a:lnTo>
                      <a:pt x="30590" y="10986"/>
                    </a:lnTo>
                    <a:lnTo>
                      <a:pt x="30155" y="11602"/>
                    </a:lnTo>
                    <a:lnTo>
                      <a:pt x="29730" y="12186"/>
                    </a:lnTo>
                    <a:lnTo>
                      <a:pt x="29295" y="12738"/>
                    </a:lnTo>
                    <a:lnTo>
                      <a:pt x="28860" y="13258"/>
                    </a:lnTo>
                    <a:lnTo>
                      <a:pt x="28425" y="13756"/>
                    </a:lnTo>
                    <a:lnTo>
                      <a:pt x="27990" y="14223"/>
                    </a:lnTo>
                    <a:lnTo>
                      <a:pt x="27555" y="14669"/>
                    </a:lnTo>
                    <a:lnTo>
                      <a:pt x="27119" y="15083"/>
                    </a:lnTo>
                    <a:lnTo>
                      <a:pt x="26684" y="15476"/>
                    </a:lnTo>
                    <a:lnTo>
                      <a:pt x="26249" y="15837"/>
                    </a:lnTo>
                    <a:lnTo>
                      <a:pt x="25803" y="16166"/>
                    </a:lnTo>
                    <a:lnTo>
                      <a:pt x="25368" y="16484"/>
                    </a:lnTo>
                    <a:lnTo>
                      <a:pt x="24922" y="16771"/>
                    </a:lnTo>
                    <a:lnTo>
                      <a:pt x="24487" y="17036"/>
                    </a:lnTo>
                    <a:lnTo>
                      <a:pt x="24041" y="17270"/>
                    </a:lnTo>
                    <a:lnTo>
                      <a:pt x="23606" y="17482"/>
                    </a:lnTo>
                    <a:lnTo>
                      <a:pt x="23160" y="17684"/>
                    </a:lnTo>
                    <a:lnTo>
                      <a:pt x="22725" y="17853"/>
                    </a:lnTo>
                    <a:lnTo>
                      <a:pt x="22280" y="18002"/>
                    </a:lnTo>
                    <a:lnTo>
                      <a:pt x="21844" y="18129"/>
                    </a:lnTo>
                    <a:lnTo>
                      <a:pt x="21409" y="18236"/>
                    </a:lnTo>
                    <a:lnTo>
                      <a:pt x="20963" y="18320"/>
                    </a:lnTo>
                    <a:lnTo>
                      <a:pt x="20528" y="18384"/>
                    </a:lnTo>
                    <a:lnTo>
                      <a:pt x="20093" y="18437"/>
                    </a:lnTo>
                    <a:lnTo>
                      <a:pt x="19658" y="18458"/>
                    </a:lnTo>
                    <a:lnTo>
                      <a:pt x="19223" y="18469"/>
                    </a:lnTo>
                    <a:lnTo>
                      <a:pt x="19223" y="18469"/>
                    </a:lnTo>
                    <a:lnTo>
                      <a:pt x="18883" y="18469"/>
                    </a:lnTo>
                    <a:lnTo>
                      <a:pt x="18543" y="18448"/>
                    </a:lnTo>
                    <a:lnTo>
                      <a:pt x="18214" y="18427"/>
                    </a:lnTo>
                    <a:lnTo>
                      <a:pt x="17875" y="18384"/>
                    </a:lnTo>
                    <a:lnTo>
                      <a:pt x="17535" y="18342"/>
                    </a:lnTo>
                    <a:lnTo>
                      <a:pt x="17206" y="18278"/>
                    </a:lnTo>
                    <a:lnTo>
                      <a:pt x="16877" y="18214"/>
                    </a:lnTo>
                    <a:lnTo>
                      <a:pt x="16537" y="18140"/>
                    </a:lnTo>
                    <a:lnTo>
                      <a:pt x="16208" y="18055"/>
                    </a:lnTo>
                    <a:lnTo>
                      <a:pt x="15879" y="17960"/>
                    </a:lnTo>
                    <a:lnTo>
                      <a:pt x="15550" y="17853"/>
                    </a:lnTo>
                    <a:lnTo>
                      <a:pt x="15232" y="17737"/>
                    </a:lnTo>
                    <a:lnTo>
                      <a:pt x="14903" y="17620"/>
                    </a:lnTo>
                    <a:lnTo>
                      <a:pt x="14574" y="17493"/>
                    </a:lnTo>
                    <a:lnTo>
                      <a:pt x="14255" y="17355"/>
                    </a:lnTo>
                    <a:lnTo>
                      <a:pt x="13937" y="17206"/>
                    </a:lnTo>
                    <a:lnTo>
                      <a:pt x="13619" y="17057"/>
                    </a:lnTo>
                    <a:lnTo>
                      <a:pt x="13300" y="16898"/>
                    </a:lnTo>
                    <a:lnTo>
                      <a:pt x="12982" y="16739"/>
                    </a:lnTo>
                    <a:lnTo>
                      <a:pt x="12663" y="16559"/>
                    </a:lnTo>
                    <a:lnTo>
                      <a:pt x="12356" y="16378"/>
                    </a:lnTo>
                    <a:lnTo>
                      <a:pt x="12048" y="16198"/>
                    </a:lnTo>
                    <a:lnTo>
                      <a:pt x="11432" y="15805"/>
                    </a:lnTo>
                    <a:lnTo>
                      <a:pt x="10827" y="15391"/>
                    </a:lnTo>
                    <a:lnTo>
                      <a:pt x="10222" y="14956"/>
                    </a:lnTo>
                    <a:lnTo>
                      <a:pt x="9638" y="14499"/>
                    </a:lnTo>
                    <a:lnTo>
                      <a:pt x="9055" y="14032"/>
                    </a:lnTo>
                    <a:lnTo>
                      <a:pt x="8481" y="13544"/>
                    </a:lnTo>
                    <a:lnTo>
                      <a:pt x="7930" y="13045"/>
                    </a:lnTo>
                    <a:lnTo>
                      <a:pt x="7378" y="12536"/>
                    </a:lnTo>
                    <a:lnTo>
                      <a:pt x="6836" y="12005"/>
                    </a:lnTo>
                    <a:lnTo>
                      <a:pt x="6306" y="11474"/>
                    </a:lnTo>
                    <a:lnTo>
                      <a:pt x="5796" y="10933"/>
                    </a:lnTo>
                    <a:lnTo>
                      <a:pt x="5287" y="10392"/>
                    </a:lnTo>
                    <a:lnTo>
                      <a:pt x="4798" y="9840"/>
                    </a:lnTo>
                    <a:lnTo>
                      <a:pt x="4321" y="9288"/>
                    </a:lnTo>
                    <a:lnTo>
                      <a:pt x="3854" y="8747"/>
                    </a:lnTo>
                    <a:lnTo>
                      <a:pt x="3408" y="8195"/>
                    </a:lnTo>
                    <a:lnTo>
                      <a:pt x="2973" y="7653"/>
                    </a:lnTo>
                    <a:lnTo>
                      <a:pt x="2548" y="7112"/>
                    </a:lnTo>
                    <a:lnTo>
                      <a:pt x="2145" y="6581"/>
                    </a:lnTo>
                    <a:lnTo>
                      <a:pt x="1763" y="6051"/>
                    </a:lnTo>
                    <a:lnTo>
                      <a:pt x="1381" y="5541"/>
                    </a:lnTo>
                    <a:lnTo>
                      <a:pt x="638" y="10148"/>
                    </a:lnTo>
                    <a:lnTo>
                      <a:pt x="3535" y="20242"/>
                    </a:lnTo>
                    <a:lnTo>
                      <a:pt x="3535" y="20242"/>
                    </a:lnTo>
                    <a:lnTo>
                      <a:pt x="3567" y="20326"/>
                    </a:lnTo>
                    <a:lnTo>
                      <a:pt x="3588" y="20422"/>
                    </a:lnTo>
                    <a:lnTo>
                      <a:pt x="3599" y="20507"/>
                    </a:lnTo>
                    <a:lnTo>
                      <a:pt x="3610" y="20602"/>
                    </a:lnTo>
                    <a:lnTo>
                      <a:pt x="3610" y="20772"/>
                    </a:lnTo>
                    <a:lnTo>
                      <a:pt x="3578" y="20942"/>
                    </a:lnTo>
                    <a:lnTo>
                      <a:pt x="3525" y="21101"/>
                    </a:lnTo>
                    <a:lnTo>
                      <a:pt x="3461" y="21260"/>
                    </a:lnTo>
                    <a:lnTo>
                      <a:pt x="3376" y="21409"/>
                    </a:lnTo>
                    <a:lnTo>
                      <a:pt x="3270" y="21547"/>
                    </a:lnTo>
                    <a:lnTo>
                      <a:pt x="3153" y="21664"/>
                    </a:lnTo>
                    <a:lnTo>
                      <a:pt x="3015" y="21781"/>
                    </a:lnTo>
                    <a:lnTo>
                      <a:pt x="2877" y="21876"/>
                    </a:lnTo>
                    <a:lnTo>
                      <a:pt x="2729" y="21961"/>
                    </a:lnTo>
                    <a:lnTo>
                      <a:pt x="2570" y="22025"/>
                    </a:lnTo>
                    <a:lnTo>
                      <a:pt x="2400" y="22078"/>
                    </a:lnTo>
                    <a:lnTo>
                      <a:pt x="2230" y="22099"/>
                    </a:lnTo>
                    <a:lnTo>
                      <a:pt x="2060" y="22110"/>
                    </a:lnTo>
                    <a:lnTo>
                      <a:pt x="2060" y="22110"/>
                    </a:lnTo>
                    <a:lnTo>
                      <a:pt x="1943" y="22110"/>
                    </a:lnTo>
                    <a:lnTo>
                      <a:pt x="1827" y="22088"/>
                    </a:lnTo>
                    <a:lnTo>
                      <a:pt x="1466" y="22057"/>
                    </a:lnTo>
                    <a:lnTo>
                      <a:pt x="1" y="22088"/>
                    </a:lnTo>
                    <a:lnTo>
                      <a:pt x="1" y="22088"/>
                    </a:lnTo>
                    <a:lnTo>
                      <a:pt x="97" y="24031"/>
                    </a:lnTo>
                    <a:lnTo>
                      <a:pt x="192" y="25814"/>
                    </a:lnTo>
                    <a:lnTo>
                      <a:pt x="319" y="28796"/>
                    </a:lnTo>
                    <a:lnTo>
                      <a:pt x="404" y="30781"/>
                    </a:lnTo>
                    <a:lnTo>
                      <a:pt x="426" y="31503"/>
                    </a:lnTo>
                    <a:lnTo>
                      <a:pt x="426" y="31503"/>
                    </a:lnTo>
                    <a:lnTo>
                      <a:pt x="319" y="33806"/>
                    </a:lnTo>
                    <a:lnTo>
                      <a:pt x="7335" y="34294"/>
                    </a:lnTo>
                    <a:lnTo>
                      <a:pt x="7335" y="34294"/>
                    </a:lnTo>
                    <a:lnTo>
                      <a:pt x="32713" y="36056"/>
                    </a:lnTo>
                    <a:lnTo>
                      <a:pt x="32448" y="37659"/>
                    </a:lnTo>
                    <a:lnTo>
                      <a:pt x="32448" y="37659"/>
                    </a:lnTo>
                    <a:lnTo>
                      <a:pt x="34496" y="37139"/>
                    </a:lnTo>
                    <a:lnTo>
                      <a:pt x="34496" y="37139"/>
                    </a:lnTo>
                    <a:lnTo>
                      <a:pt x="34974" y="36937"/>
                    </a:lnTo>
                    <a:lnTo>
                      <a:pt x="35473" y="36746"/>
                    </a:lnTo>
                    <a:lnTo>
                      <a:pt x="35717" y="36651"/>
                    </a:lnTo>
                    <a:lnTo>
                      <a:pt x="35971" y="36566"/>
                    </a:lnTo>
                    <a:lnTo>
                      <a:pt x="36216" y="36491"/>
                    </a:lnTo>
                    <a:lnTo>
                      <a:pt x="36470" y="36428"/>
                    </a:lnTo>
                    <a:lnTo>
                      <a:pt x="36470" y="36428"/>
                    </a:lnTo>
                    <a:lnTo>
                      <a:pt x="36842" y="36343"/>
                    </a:lnTo>
                    <a:lnTo>
                      <a:pt x="37203" y="36279"/>
                    </a:lnTo>
                    <a:lnTo>
                      <a:pt x="37203" y="36279"/>
                    </a:lnTo>
                    <a:lnTo>
                      <a:pt x="37128" y="34263"/>
                    </a:lnTo>
                    <a:lnTo>
                      <a:pt x="37075" y="32660"/>
                    </a:lnTo>
                    <a:lnTo>
                      <a:pt x="37033" y="31227"/>
                    </a:lnTo>
                    <a:lnTo>
                      <a:pt x="37033" y="31227"/>
                    </a:lnTo>
                    <a:lnTo>
                      <a:pt x="37022" y="29306"/>
                    </a:lnTo>
                    <a:lnTo>
                      <a:pt x="37022" y="29306"/>
                    </a:lnTo>
                    <a:lnTo>
                      <a:pt x="37033" y="27968"/>
                    </a:lnTo>
                    <a:lnTo>
                      <a:pt x="37043" y="26355"/>
                    </a:lnTo>
                    <a:lnTo>
                      <a:pt x="37054" y="24508"/>
                    </a:lnTo>
                    <a:lnTo>
                      <a:pt x="37086" y="22470"/>
                    </a:lnTo>
                    <a:lnTo>
                      <a:pt x="37139" y="20295"/>
                    </a:lnTo>
                    <a:lnTo>
                      <a:pt x="37203" y="18002"/>
                    </a:lnTo>
                    <a:lnTo>
                      <a:pt x="37288" y="15667"/>
                    </a:lnTo>
                    <a:lnTo>
                      <a:pt x="37330" y="14478"/>
                    </a:lnTo>
                    <a:lnTo>
                      <a:pt x="37394" y="13300"/>
                    </a:lnTo>
                    <a:lnTo>
                      <a:pt x="37394" y="13300"/>
                    </a:lnTo>
                    <a:lnTo>
                      <a:pt x="36916" y="10732"/>
                    </a:lnTo>
                    <a:lnTo>
                      <a:pt x="3517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extrusionOk="0">
                    <a:moveTo>
                      <a:pt x="26981" y="0"/>
                    </a:moveTo>
                    <a:lnTo>
                      <a:pt x="26450" y="21"/>
                    </a:lnTo>
                    <a:lnTo>
                      <a:pt x="25920" y="43"/>
                    </a:lnTo>
                    <a:lnTo>
                      <a:pt x="25389" y="74"/>
                    </a:lnTo>
                    <a:lnTo>
                      <a:pt x="24858" y="117"/>
                    </a:lnTo>
                    <a:lnTo>
                      <a:pt x="24328" y="170"/>
                    </a:lnTo>
                    <a:lnTo>
                      <a:pt x="23808" y="234"/>
                    </a:lnTo>
                    <a:lnTo>
                      <a:pt x="23277" y="297"/>
                    </a:lnTo>
                    <a:lnTo>
                      <a:pt x="22746" y="382"/>
                    </a:lnTo>
                    <a:lnTo>
                      <a:pt x="22226" y="467"/>
                    </a:lnTo>
                    <a:lnTo>
                      <a:pt x="21706" y="573"/>
                    </a:lnTo>
                    <a:lnTo>
                      <a:pt x="21186" y="679"/>
                    </a:lnTo>
                    <a:lnTo>
                      <a:pt x="20666" y="807"/>
                    </a:lnTo>
                    <a:lnTo>
                      <a:pt x="20156" y="934"/>
                    </a:lnTo>
                    <a:lnTo>
                      <a:pt x="19636" y="1072"/>
                    </a:lnTo>
                    <a:lnTo>
                      <a:pt x="19127" y="1231"/>
                    </a:lnTo>
                    <a:lnTo>
                      <a:pt x="18628" y="1391"/>
                    </a:lnTo>
                    <a:lnTo>
                      <a:pt x="18129" y="1571"/>
                    </a:lnTo>
                    <a:lnTo>
                      <a:pt x="17630" y="1751"/>
                    </a:lnTo>
                    <a:lnTo>
                      <a:pt x="17142" y="1942"/>
                    </a:lnTo>
                    <a:lnTo>
                      <a:pt x="16654" y="2155"/>
                    </a:lnTo>
                    <a:lnTo>
                      <a:pt x="16176" y="2367"/>
                    </a:lnTo>
                    <a:lnTo>
                      <a:pt x="15699" y="2601"/>
                    </a:lnTo>
                    <a:lnTo>
                      <a:pt x="15232" y="2845"/>
                    </a:lnTo>
                    <a:lnTo>
                      <a:pt x="14765" y="3089"/>
                    </a:lnTo>
                    <a:lnTo>
                      <a:pt x="14308" y="3354"/>
                    </a:lnTo>
                    <a:lnTo>
                      <a:pt x="13862" y="3630"/>
                    </a:lnTo>
                    <a:lnTo>
                      <a:pt x="13417" y="3917"/>
                    </a:lnTo>
                    <a:lnTo>
                      <a:pt x="12981" y="4224"/>
                    </a:lnTo>
                    <a:lnTo>
                      <a:pt x="12557" y="4532"/>
                    </a:lnTo>
                    <a:lnTo>
                      <a:pt x="12132" y="4851"/>
                    </a:lnTo>
                    <a:lnTo>
                      <a:pt x="11718" y="5190"/>
                    </a:lnTo>
                    <a:lnTo>
                      <a:pt x="11315" y="5541"/>
                    </a:lnTo>
                    <a:lnTo>
                      <a:pt x="10922" y="5901"/>
                    </a:lnTo>
                    <a:lnTo>
                      <a:pt x="10540" y="6273"/>
                    </a:lnTo>
                    <a:lnTo>
                      <a:pt x="10169" y="6655"/>
                    </a:lnTo>
                    <a:lnTo>
                      <a:pt x="9808" y="7058"/>
                    </a:lnTo>
                    <a:lnTo>
                      <a:pt x="9447" y="7472"/>
                    </a:lnTo>
                    <a:lnTo>
                      <a:pt x="9107" y="7897"/>
                    </a:lnTo>
                    <a:lnTo>
                      <a:pt x="8778" y="8332"/>
                    </a:lnTo>
                    <a:lnTo>
                      <a:pt x="8449" y="8778"/>
                    </a:lnTo>
                    <a:lnTo>
                      <a:pt x="8142" y="9245"/>
                    </a:lnTo>
                    <a:lnTo>
                      <a:pt x="7844" y="9722"/>
                    </a:lnTo>
                    <a:lnTo>
                      <a:pt x="7558" y="10211"/>
                    </a:lnTo>
                    <a:lnTo>
                      <a:pt x="7282" y="10720"/>
                    </a:lnTo>
                    <a:lnTo>
                      <a:pt x="7027" y="11240"/>
                    </a:lnTo>
                    <a:lnTo>
                      <a:pt x="6772" y="11771"/>
                    </a:lnTo>
                    <a:lnTo>
                      <a:pt x="6539" y="12312"/>
                    </a:lnTo>
                    <a:lnTo>
                      <a:pt x="6316" y="12875"/>
                    </a:lnTo>
                    <a:lnTo>
                      <a:pt x="6114" y="13448"/>
                    </a:lnTo>
                    <a:lnTo>
                      <a:pt x="5955" y="13936"/>
                    </a:lnTo>
                    <a:lnTo>
                      <a:pt x="5732" y="14647"/>
                    </a:lnTo>
                    <a:lnTo>
                      <a:pt x="5467" y="15560"/>
                    </a:lnTo>
                    <a:lnTo>
                      <a:pt x="5159" y="16653"/>
                    </a:lnTo>
                    <a:lnTo>
                      <a:pt x="4809" y="17927"/>
                    </a:lnTo>
                    <a:lnTo>
                      <a:pt x="4437" y="19349"/>
                    </a:lnTo>
                    <a:lnTo>
                      <a:pt x="4034" y="20909"/>
                    </a:lnTo>
                    <a:lnTo>
                      <a:pt x="3620" y="22608"/>
                    </a:lnTo>
                    <a:lnTo>
                      <a:pt x="3195" y="24412"/>
                    </a:lnTo>
                    <a:lnTo>
                      <a:pt x="2771" y="26301"/>
                    </a:lnTo>
                    <a:lnTo>
                      <a:pt x="2357" y="28276"/>
                    </a:lnTo>
                    <a:lnTo>
                      <a:pt x="2145" y="29284"/>
                    </a:lnTo>
                    <a:lnTo>
                      <a:pt x="1943" y="30313"/>
                    </a:lnTo>
                    <a:lnTo>
                      <a:pt x="1752" y="31354"/>
                    </a:lnTo>
                    <a:lnTo>
                      <a:pt x="1561" y="32394"/>
                    </a:lnTo>
                    <a:lnTo>
                      <a:pt x="1380" y="33455"/>
                    </a:lnTo>
                    <a:lnTo>
                      <a:pt x="1200" y="34516"/>
                    </a:lnTo>
                    <a:lnTo>
                      <a:pt x="1030" y="35578"/>
                    </a:lnTo>
                    <a:lnTo>
                      <a:pt x="871" y="36650"/>
                    </a:lnTo>
                    <a:lnTo>
                      <a:pt x="722" y="37711"/>
                    </a:lnTo>
                    <a:lnTo>
                      <a:pt x="595" y="38773"/>
                    </a:lnTo>
                    <a:lnTo>
                      <a:pt x="468" y="39834"/>
                    </a:lnTo>
                    <a:lnTo>
                      <a:pt x="351" y="40895"/>
                    </a:lnTo>
                    <a:lnTo>
                      <a:pt x="255" y="41946"/>
                    </a:lnTo>
                    <a:lnTo>
                      <a:pt x="170" y="42986"/>
                    </a:lnTo>
                    <a:lnTo>
                      <a:pt x="107" y="44005"/>
                    </a:lnTo>
                    <a:lnTo>
                      <a:pt x="54" y="45024"/>
                    </a:lnTo>
                    <a:lnTo>
                      <a:pt x="22" y="46022"/>
                    </a:lnTo>
                    <a:lnTo>
                      <a:pt x="1" y="46998"/>
                    </a:lnTo>
                    <a:lnTo>
                      <a:pt x="1" y="47964"/>
                    </a:lnTo>
                    <a:lnTo>
                      <a:pt x="32" y="48909"/>
                    </a:lnTo>
                    <a:lnTo>
                      <a:pt x="75" y="49822"/>
                    </a:lnTo>
                    <a:lnTo>
                      <a:pt x="139" y="50713"/>
                    </a:lnTo>
                    <a:lnTo>
                      <a:pt x="181" y="51148"/>
                    </a:lnTo>
                    <a:lnTo>
                      <a:pt x="224" y="51584"/>
                    </a:lnTo>
                    <a:lnTo>
                      <a:pt x="277" y="51998"/>
                    </a:lnTo>
                    <a:lnTo>
                      <a:pt x="340" y="52422"/>
                    </a:lnTo>
                    <a:lnTo>
                      <a:pt x="404" y="52825"/>
                    </a:lnTo>
                    <a:lnTo>
                      <a:pt x="468" y="53218"/>
                    </a:lnTo>
                    <a:lnTo>
                      <a:pt x="553" y="53611"/>
                    </a:lnTo>
                    <a:lnTo>
                      <a:pt x="637" y="53993"/>
                    </a:lnTo>
                    <a:lnTo>
                      <a:pt x="722" y="54364"/>
                    </a:lnTo>
                    <a:lnTo>
                      <a:pt x="818" y="54736"/>
                    </a:lnTo>
                    <a:lnTo>
                      <a:pt x="924" y="55086"/>
                    </a:lnTo>
                    <a:lnTo>
                      <a:pt x="1030" y="55436"/>
                    </a:lnTo>
                    <a:lnTo>
                      <a:pt x="1147" y="55765"/>
                    </a:lnTo>
                    <a:lnTo>
                      <a:pt x="1274" y="56095"/>
                    </a:lnTo>
                    <a:lnTo>
                      <a:pt x="1412" y="56413"/>
                    </a:lnTo>
                    <a:lnTo>
                      <a:pt x="1550" y="56721"/>
                    </a:lnTo>
                    <a:lnTo>
                      <a:pt x="1688" y="57007"/>
                    </a:lnTo>
                    <a:lnTo>
                      <a:pt x="1847" y="57294"/>
                    </a:lnTo>
                    <a:lnTo>
                      <a:pt x="2007" y="57570"/>
                    </a:lnTo>
                    <a:lnTo>
                      <a:pt x="2176" y="57825"/>
                    </a:lnTo>
                    <a:lnTo>
                      <a:pt x="2357" y="58079"/>
                    </a:lnTo>
                    <a:lnTo>
                      <a:pt x="2537" y="58313"/>
                    </a:lnTo>
                    <a:lnTo>
                      <a:pt x="2728" y="58546"/>
                    </a:lnTo>
                    <a:lnTo>
                      <a:pt x="2930" y="58759"/>
                    </a:lnTo>
                    <a:lnTo>
                      <a:pt x="3142" y="58960"/>
                    </a:lnTo>
                    <a:lnTo>
                      <a:pt x="3355" y="59141"/>
                    </a:lnTo>
                    <a:lnTo>
                      <a:pt x="3588" y="59321"/>
                    </a:lnTo>
                    <a:lnTo>
                      <a:pt x="3822" y="59480"/>
                    </a:lnTo>
                    <a:lnTo>
                      <a:pt x="4066" y="59629"/>
                    </a:lnTo>
                    <a:lnTo>
                      <a:pt x="4321" y="59767"/>
                    </a:lnTo>
                    <a:lnTo>
                      <a:pt x="4575" y="59884"/>
                    </a:lnTo>
                    <a:lnTo>
                      <a:pt x="4851" y="59990"/>
                    </a:lnTo>
                    <a:lnTo>
                      <a:pt x="5127" y="60075"/>
                    </a:lnTo>
                    <a:lnTo>
                      <a:pt x="5414" y="60160"/>
                    </a:lnTo>
                    <a:lnTo>
                      <a:pt x="5711" y="60213"/>
                    </a:lnTo>
                    <a:lnTo>
                      <a:pt x="6019" y="60266"/>
                    </a:lnTo>
                    <a:lnTo>
                      <a:pt x="6337" y="60298"/>
                    </a:lnTo>
                    <a:lnTo>
                      <a:pt x="6666" y="60308"/>
                    </a:lnTo>
                    <a:lnTo>
                      <a:pt x="7006" y="60308"/>
                    </a:lnTo>
                    <a:lnTo>
                      <a:pt x="7345" y="60287"/>
                    </a:lnTo>
                    <a:lnTo>
                      <a:pt x="7823" y="60245"/>
                    </a:lnTo>
                    <a:lnTo>
                      <a:pt x="8279" y="60181"/>
                    </a:lnTo>
                    <a:lnTo>
                      <a:pt x="8715" y="60096"/>
                    </a:lnTo>
                    <a:lnTo>
                      <a:pt x="9129" y="60000"/>
                    </a:lnTo>
                    <a:lnTo>
                      <a:pt x="9532" y="59884"/>
                    </a:lnTo>
                    <a:lnTo>
                      <a:pt x="9903" y="59746"/>
                    </a:lnTo>
                    <a:lnTo>
                      <a:pt x="10264" y="59597"/>
                    </a:lnTo>
                    <a:lnTo>
                      <a:pt x="10604" y="59427"/>
                    </a:lnTo>
                    <a:lnTo>
                      <a:pt x="10933" y="59247"/>
                    </a:lnTo>
                    <a:lnTo>
                      <a:pt x="11241" y="59045"/>
                    </a:lnTo>
                    <a:lnTo>
                      <a:pt x="11527" y="58833"/>
                    </a:lnTo>
                    <a:lnTo>
                      <a:pt x="11803" y="58610"/>
                    </a:lnTo>
                    <a:lnTo>
                      <a:pt x="12058" y="58366"/>
                    </a:lnTo>
                    <a:lnTo>
                      <a:pt x="12302" y="58111"/>
                    </a:lnTo>
                    <a:lnTo>
                      <a:pt x="12536" y="57846"/>
                    </a:lnTo>
                    <a:lnTo>
                      <a:pt x="12748" y="57559"/>
                    </a:lnTo>
                    <a:lnTo>
                      <a:pt x="12950" y="57262"/>
                    </a:lnTo>
                    <a:lnTo>
                      <a:pt x="13130" y="56954"/>
                    </a:lnTo>
                    <a:lnTo>
                      <a:pt x="13300" y="56646"/>
                    </a:lnTo>
                    <a:lnTo>
                      <a:pt x="13459" y="56317"/>
                    </a:lnTo>
                    <a:lnTo>
                      <a:pt x="13608" y="55978"/>
                    </a:lnTo>
                    <a:lnTo>
                      <a:pt x="13746" y="55628"/>
                    </a:lnTo>
                    <a:lnTo>
                      <a:pt x="13862" y="55267"/>
                    </a:lnTo>
                    <a:lnTo>
                      <a:pt x="13979" y="54895"/>
                    </a:lnTo>
                    <a:lnTo>
                      <a:pt x="14075" y="54513"/>
                    </a:lnTo>
                    <a:lnTo>
                      <a:pt x="14170" y="54131"/>
                    </a:lnTo>
                    <a:lnTo>
                      <a:pt x="14244" y="53738"/>
                    </a:lnTo>
                    <a:lnTo>
                      <a:pt x="14319" y="53335"/>
                    </a:lnTo>
                    <a:lnTo>
                      <a:pt x="14372" y="52921"/>
                    </a:lnTo>
                    <a:lnTo>
                      <a:pt x="14425" y="52507"/>
                    </a:lnTo>
                    <a:lnTo>
                      <a:pt x="14467" y="52082"/>
                    </a:lnTo>
                    <a:lnTo>
                      <a:pt x="14510" y="51647"/>
                    </a:lnTo>
                    <a:lnTo>
                      <a:pt x="14680" y="49992"/>
                    </a:lnTo>
                    <a:lnTo>
                      <a:pt x="14860" y="48272"/>
                    </a:lnTo>
                    <a:lnTo>
                      <a:pt x="15072" y="46510"/>
                    </a:lnTo>
                    <a:lnTo>
                      <a:pt x="15306" y="44706"/>
                    </a:lnTo>
                    <a:lnTo>
                      <a:pt x="15550" y="42859"/>
                    </a:lnTo>
                    <a:lnTo>
                      <a:pt x="15815" y="41002"/>
                    </a:lnTo>
                    <a:lnTo>
                      <a:pt x="16091" y="39123"/>
                    </a:lnTo>
                    <a:lnTo>
                      <a:pt x="16378" y="37244"/>
                    </a:lnTo>
                    <a:lnTo>
                      <a:pt x="16664" y="35355"/>
                    </a:lnTo>
                    <a:lnTo>
                      <a:pt x="16972" y="33487"/>
                    </a:lnTo>
                    <a:lnTo>
                      <a:pt x="17280" y="31630"/>
                    </a:lnTo>
                    <a:lnTo>
                      <a:pt x="17588" y="29793"/>
                    </a:lnTo>
                    <a:lnTo>
                      <a:pt x="17906" y="28000"/>
                    </a:lnTo>
                    <a:lnTo>
                      <a:pt x="18225" y="26248"/>
                    </a:lnTo>
                    <a:lnTo>
                      <a:pt x="18533" y="24550"/>
                    </a:lnTo>
                    <a:lnTo>
                      <a:pt x="18840" y="22916"/>
                    </a:lnTo>
                    <a:lnTo>
                      <a:pt x="20687" y="11527"/>
                    </a:lnTo>
                    <a:lnTo>
                      <a:pt x="34623" y="828"/>
                    </a:lnTo>
                    <a:lnTo>
                      <a:pt x="34146" y="711"/>
                    </a:lnTo>
                    <a:lnTo>
                      <a:pt x="33657" y="616"/>
                    </a:lnTo>
                    <a:lnTo>
                      <a:pt x="33158" y="520"/>
                    </a:lnTo>
                    <a:lnTo>
                      <a:pt x="32660" y="425"/>
                    </a:lnTo>
                    <a:lnTo>
                      <a:pt x="32161" y="350"/>
                    </a:lnTo>
                    <a:lnTo>
                      <a:pt x="31651" y="276"/>
                    </a:lnTo>
                    <a:lnTo>
                      <a:pt x="31142" y="212"/>
                    </a:lnTo>
                    <a:lnTo>
                      <a:pt x="30632" y="159"/>
                    </a:lnTo>
                    <a:lnTo>
                      <a:pt x="30123" y="106"/>
                    </a:lnTo>
                    <a:lnTo>
                      <a:pt x="29603" y="74"/>
                    </a:lnTo>
                    <a:lnTo>
                      <a:pt x="29083" y="43"/>
                    </a:lnTo>
                    <a:lnTo>
                      <a:pt x="28552" y="21"/>
                    </a:lnTo>
                    <a:lnTo>
                      <a:pt x="2803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fill="none" extrusionOk="0">
                    <a:moveTo>
                      <a:pt x="34623" y="828"/>
                    </a:moveTo>
                    <a:lnTo>
                      <a:pt x="20687" y="11527"/>
                    </a:lnTo>
                    <a:lnTo>
                      <a:pt x="18840" y="22916"/>
                    </a:lnTo>
                    <a:lnTo>
                      <a:pt x="18840" y="22916"/>
                    </a:lnTo>
                    <a:lnTo>
                      <a:pt x="18533" y="24550"/>
                    </a:lnTo>
                    <a:lnTo>
                      <a:pt x="18225" y="26248"/>
                    </a:lnTo>
                    <a:lnTo>
                      <a:pt x="17906" y="28000"/>
                    </a:lnTo>
                    <a:lnTo>
                      <a:pt x="17588" y="29793"/>
                    </a:lnTo>
                    <a:lnTo>
                      <a:pt x="17280" y="31630"/>
                    </a:lnTo>
                    <a:lnTo>
                      <a:pt x="16972" y="33487"/>
                    </a:lnTo>
                    <a:lnTo>
                      <a:pt x="16664" y="35355"/>
                    </a:lnTo>
                    <a:lnTo>
                      <a:pt x="16378" y="37244"/>
                    </a:lnTo>
                    <a:lnTo>
                      <a:pt x="16091" y="39123"/>
                    </a:lnTo>
                    <a:lnTo>
                      <a:pt x="15815" y="41002"/>
                    </a:lnTo>
                    <a:lnTo>
                      <a:pt x="15550" y="42859"/>
                    </a:lnTo>
                    <a:lnTo>
                      <a:pt x="15306" y="44706"/>
                    </a:lnTo>
                    <a:lnTo>
                      <a:pt x="15072" y="46510"/>
                    </a:lnTo>
                    <a:lnTo>
                      <a:pt x="14860" y="48272"/>
                    </a:lnTo>
                    <a:lnTo>
                      <a:pt x="14680" y="49992"/>
                    </a:lnTo>
                    <a:lnTo>
                      <a:pt x="14510" y="51647"/>
                    </a:lnTo>
                    <a:lnTo>
                      <a:pt x="14510" y="51647"/>
                    </a:lnTo>
                    <a:lnTo>
                      <a:pt x="14467" y="52082"/>
                    </a:lnTo>
                    <a:lnTo>
                      <a:pt x="14425" y="52507"/>
                    </a:lnTo>
                    <a:lnTo>
                      <a:pt x="14372" y="52921"/>
                    </a:lnTo>
                    <a:lnTo>
                      <a:pt x="14319" y="53335"/>
                    </a:lnTo>
                    <a:lnTo>
                      <a:pt x="14244" y="53738"/>
                    </a:lnTo>
                    <a:lnTo>
                      <a:pt x="14170" y="54131"/>
                    </a:lnTo>
                    <a:lnTo>
                      <a:pt x="14075" y="54513"/>
                    </a:lnTo>
                    <a:lnTo>
                      <a:pt x="13979" y="54895"/>
                    </a:lnTo>
                    <a:lnTo>
                      <a:pt x="13862" y="55267"/>
                    </a:lnTo>
                    <a:lnTo>
                      <a:pt x="13746" y="55628"/>
                    </a:lnTo>
                    <a:lnTo>
                      <a:pt x="13608" y="55978"/>
                    </a:lnTo>
                    <a:lnTo>
                      <a:pt x="13459" y="56317"/>
                    </a:lnTo>
                    <a:lnTo>
                      <a:pt x="13300" y="56646"/>
                    </a:lnTo>
                    <a:lnTo>
                      <a:pt x="13130" y="56954"/>
                    </a:lnTo>
                    <a:lnTo>
                      <a:pt x="12950" y="57262"/>
                    </a:lnTo>
                    <a:lnTo>
                      <a:pt x="12748" y="57559"/>
                    </a:lnTo>
                    <a:lnTo>
                      <a:pt x="12536" y="57846"/>
                    </a:lnTo>
                    <a:lnTo>
                      <a:pt x="12302" y="58111"/>
                    </a:lnTo>
                    <a:lnTo>
                      <a:pt x="12058" y="58366"/>
                    </a:lnTo>
                    <a:lnTo>
                      <a:pt x="11803" y="58610"/>
                    </a:lnTo>
                    <a:lnTo>
                      <a:pt x="11527" y="58833"/>
                    </a:lnTo>
                    <a:lnTo>
                      <a:pt x="11241" y="59045"/>
                    </a:lnTo>
                    <a:lnTo>
                      <a:pt x="10933" y="59247"/>
                    </a:lnTo>
                    <a:lnTo>
                      <a:pt x="10604" y="59427"/>
                    </a:lnTo>
                    <a:lnTo>
                      <a:pt x="10264" y="59597"/>
                    </a:lnTo>
                    <a:lnTo>
                      <a:pt x="9903" y="59746"/>
                    </a:lnTo>
                    <a:lnTo>
                      <a:pt x="9532" y="59884"/>
                    </a:lnTo>
                    <a:lnTo>
                      <a:pt x="9129" y="60000"/>
                    </a:lnTo>
                    <a:lnTo>
                      <a:pt x="8715" y="60096"/>
                    </a:lnTo>
                    <a:lnTo>
                      <a:pt x="8279" y="60181"/>
                    </a:lnTo>
                    <a:lnTo>
                      <a:pt x="7823" y="60245"/>
                    </a:lnTo>
                    <a:lnTo>
                      <a:pt x="7345" y="60287"/>
                    </a:lnTo>
                    <a:lnTo>
                      <a:pt x="7345" y="60287"/>
                    </a:lnTo>
                    <a:lnTo>
                      <a:pt x="7006" y="60308"/>
                    </a:lnTo>
                    <a:lnTo>
                      <a:pt x="6666" y="60308"/>
                    </a:lnTo>
                    <a:lnTo>
                      <a:pt x="6337" y="60298"/>
                    </a:lnTo>
                    <a:lnTo>
                      <a:pt x="6019" y="60266"/>
                    </a:lnTo>
                    <a:lnTo>
                      <a:pt x="5711" y="60213"/>
                    </a:lnTo>
                    <a:lnTo>
                      <a:pt x="5414" y="60160"/>
                    </a:lnTo>
                    <a:lnTo>
                      <a:pt x="5127" y="60075"/>
                    </a:lnTo>
                    <a:lnTo>
                      <a:pt x="4851" y="59990"/>
                    </a:lnTo>
                    <a:lnTo>
                      <a:pt x="4575" y="59884"/>
                    </a:lnTo>
                    <a:lnTo>
                      <a:pt x="4321" y="59767"/>
                    </a:lnTo>
                    <a:lnTo>
                      <a:pt x="4066" y="59629"/>
                    </a:lnTo>
                    <a:lnTo>
                      <a:pt x="3822" y="59480"/>
                    </a:lnTo>
                    <a:lnTo>
                      <a:pt x="3588" y="59321"/>
                    </a:lnTo>
                    <a:lnTo>
                      <a:pt x="3355" y="59141"/>
                    </a:lnTo>
                    <a:lnTo>
                      <a:pt x="3142" y="58960"/>
                    </a:lnTo>
                    <a:lnTo>
                      <a:pt x="2930" y="58759"/>
                    </a:lnTo>
                    <a:lnTo>
                      <a:pt x="2728" y="58546"/>
                    </a:lnTo>
                    <a:lnTo>
                      <a:pt x="2537" y="58313"/>
                    </a:lnTo>
                    <a:lnTo>
                      <a:pt x="2357" y="58079"/>
                    </a:lnTo>
                    <a:lnTo>
                      <a:pt x="2176" y="57825"/>
                    </a:lnTo>
                    <a:lnTo>
                      <a:pt x="2007" y="57570"/>
                    </a:lnTo>
                    <a:lnTo>
                      <a:pt x="1847" y="57294"/>
                    </a:lnTo>
                    <a:lnTo>
                      <a:pt x="1688" y="57007"/>
                    </a:lnTo>
                    <a:lnTo>
                      <a:pt x="1550" y="56721"/>
                    </a:lnTo>
                    <a:lnTo>
                      <a:pt x="1412" y="56413"/>
                    </a:lnTo>
                    <a:lnTo>
                      <a:pt x="1274" y="56095"/>
                    </a:lnTo>
                    <a:lnTo>
                      <a:pt x="1147" y="55765"/>
                    </a:lnTo>
                    <a:lnTo>
                      <a:pt x="1030" y="55436"/>
                    </a:lnTo>
                    <a:lnTo>
                      <a:pt x="924" y="55086"/>
                    </a:lnTo>
                    <a:lnTo>
                      <a:pt x="818" y="54736"/>
                    </a:lnTo>
                    <a:lnTo>
                      <a:pt x="722" y="54364"/>
                    </a:lnTo>
                    <a:lnTo>
                      <a:pt x="637" y="53993"/>
                    </a:lnTo>
                    <a:lnTo>
                      <a:pt x="553" y="53611"/>
                    </a:lnTo>
                    <a:lnTo>
                      <a:pt x="468" y="53218"/>
                    </a:lnTo>
                    <a:lnTo>
                      <a:pt x="404" y="52825"/>
                    </a:lnTo>
                    <a:lnTo>
                      <a:pt x="340" y="52422"/>
                    </a:lnTo>
                    <a:lnTo>
                      <a:pt x="277" y="51998"/>
                    </a:lnTo>
                    <a:lnTo>
                      <a:pt x="224" y="51584"/>
                    </a:lnTo>
                    <a:lnTo>
                      <a:pt x="181" y="51148"/>
                    </a:lnTo>
                    <a:lnTo>
                      <a:pt x="139" y="50713"/>
                    </a:lnTo>
                    <a:lnTo>
                      <a:pt x="75" y="49822"/>
                    </a:lnTo>
                    <a:lnTo>
                      <a:pt x="32" y="48909"/>
                    </a:lnTo>
                    <a:lnTo>
                      <a:pt x="1" y="47964"/>
                    </a:lnTo>
                    <a:lnTo>
                      <a:pt x="1" y="46998"/>
                    </a:lnTo>
                    <a:lnTo>
                      <a:pt x="22" y="46022"/>
                    </a:lnTo>
                    <a:lnTo>
                      <a:pt x="54" y="45024"/>
                    </a:lnTo>
                    <a:lnTo>
                      <a:pt x="107" y="44005"/>
                    </a:lnTo>
                    <a:lnTo>
                      <a:pt x="170" y="42986"/>
                    </a:lnTo>
                    <a:lnTo>
                      <a:pt x="255" y="41946"/>
                    </a:lnTo>
                    <a:lnTo>
                      <a:pt x="351" y="40895"/>
                    </a:lnTo>
                    <a:lnTo>
                      <a:pt x="468" y="39834"/>
                    </a:lnTo>
                    <a:lnTo>
                      <a:pt x="595" y="38773"/>
                    </a:lnTo>
                    <a:lnTo>
                      <a:pt x="722" y="37711"/>
                    </a:lnTo>
                    <a:lnTo>
                      <a:pt x="871" y="36650"/>
                    </a:lnTo>
                    <a:lnTo>
                      <a:pt x="1030" y="35578"/>
                    </a:lnTo>
                    <a:lnTo>
                      <a:pt x="1200" y="34516"/>
                    </a:lnTo>
                    <a:lnTo>
                      <a:pt x="1380" y="33455"/>
                    </a:lnTo>
                    <a:lnTo>
                      <a:pt x="1561" y="32394"/>
                    </a:lnTo>
                    <a:lnTo>
                      <a:pt x="1752" y="31354"/>
                    </a:lnTo>
                    <a:lnTo>
                      <a:pt x="1943" y="30313"/>
                    </a:lnTo>
                    <a:lnTo>
                      <a:pt x="2145" y="29284"/>
                    </a:lnTo>
                    <a:lnTo>
                      <a:pt x="2357" y="28276"/>
                    </a:lnTo>
                    <a:lnTo>
                      <a:pt x="2771" y="26301"/>
                    </a:lnTo>
                    <a:lnTo>
                      <a:pt x="3195" y="24412"/>
                    </a:lnTo>
                    <a:lnTo>
                      <a:pt x="3620" y="22608"/>
                    </a:lnTo>
                    <a:lnTo>
                      <a:pt x="4034" y="20909"/>
                    </a:lnTo>
                    <a:lnTo>
                      <a:pt x="4437" y="19349"/>
                    </a:lnTo>
                    <a:lnTo>
                      <a:pt x="4809" y="17927"/>
                    </a:lnTo>
                    <a:lnTo>
                      <a:pt x="5159" y="16653"/>
                    </a:lnTo>
                    <a:lnTo>
                      <a:pt x="5467" y="15560"/>
                    </a:lnTo>
                    <a:lnTo>
                      <a:pt x="5732" y="14647"/>
                    </a:lnTo>
                    <a:lnTo>
                      <a:pt x="5955" y="13936"/>
                    </a:lnTo>
                    <a:lnTo>
                      <a:pt x="6114" y="13448"/>
                    </a:lnTo>
                    <a:lnTo>
                      <a:pt x="6114" y="13448"/>
                    </a:lnTo>
                    <a:lnTo>
                      <a:pt x="6316" y="12875"/>
                    </a:lnTo>
                    <a:lnTo>
                      <a:pt x="6539" y="12312"/>
                    </a:lnTo>
                    <a:lnTo>
                      <a:pt x="6772" y="11771"/>
                    </a:lnTo>
                    <a:lnTo>
                      <a:pt x="7027" y="11240"/>
                    </a:lnTo>
                    <a:lnTo>
                      <a:pt x="7282" y="10720"/>
                    </a:lnTo>
                    <a:lnTo>
                      <a:pt x="7558" y="10211"/>
                    </a:lnTo>
                    <a:lnTo>
                      <a:pt x="7844" y="9722"/>
                    </a:lnTo>
                    <a:lnTo>
                      <a:pt x="8142" y="9245"/>
                    </a:lnTo>
                    <a:lnTo>
                      <a:pt x="8449" y="8778"/>
                    </a:lnTo>
                    <a:lnTo>
                      <a:pt x="8778" y="8332"/>
                    </a:lnTo>
                    <a:lnTo>
                      <a:pt x="9107" y="7897"/>
                    </a:lnTo>
                    <a:lnTo>
                      <a:pt x="9447" y="7472"/>
                    </a:lnTo>
                    <a:lnTo>
                      <a:pt x="9808" y="7058"/>
                    </a:lnTo>
                    <a:lnTo>
                      <a:pt x="10169" y="6655"/>
                    </a:lnTo>
                    <a:lnTo>
                      <a:pt x="10540" y="6273"/>
                    </a:lnTo>
                    <a:lnTo>
                      <a:pt x="10922" y="5901"/>
                    </a:lnTo>
                    <a:lnTo>
                      <a:pt x="11315" y="5541"/>
                    </a:lnTo>
                    <a:lnTo>
                      <a:pt x="11718" y="5190"/>
                    </a:lnTo>
                    <a:lnTo>
                      <a:pt x="12132" y="4851"/>
                    </a:lnTo>
                    <a:lnTo>
                      <a:pt x="12557" y="4532"/>
                    </a:lnTo>
                    <a:lnTo>
                      <a:pt x="12981" y="4224"/>
                    </a:lnTo>
                    <a:lnTo>
                      <a:pt x="13417" y="3917"/>
                    </a:lnTo>
                    <a:lnTo>
                      <a:pt x="13862" y="3630"/>
                    </a:lnTo>
                    <a:lnTo>
                      <a:pt x="14308" y="3354"/>
                    </a:lnTo>
                    <a:lnTo>
                      <a:pt x="14765" y="3089"/>
                    </a:lnTo>
                    <a:lnTo>
                      <a:pt x="15232" y="2845"/>
                    </a:lnTo>
                    <a:lnTo>
                      <a:pt x="15699" y="2601"/>
                    </a:lnTo>
                    <a:lnTo>
                      <a:pt x="16176" y="2367"/>
                    </a:lnTo>
                    <a:lnTo>
                      <a:pt x="16654" y="2155"/>
                    </a:lnTo>
                    <a:lnTo>
                      <a:pt x="17142" y="1942"/>
                    </a:lnTo>
                    <a:lnTo>
                      <a:pt x="17630" y="1751"/>
                    </a:lnTo>
                    <a:lnTo>
                      <a:pt x="18129" y="1571"/>
                    </a:lnTo>
                    <a:lnTo>
                      <a:pt x="18628" y="1391"/>
                    </a:lnTo>
                    <a:lnTo>
                      <a:pt x="19127" y="1231"/>
                    </a:lnTo>
                    <a:lnTo>
                      <a:pt x="19636" y="1072"/>
                    </a:lnTo>
                    <a:lnTo>
                      <a:pt x="20156" y="934"/>
                    </a:lnTo>
                    <a:lnTo>
                      <a:pt x="20666" y="807"/>
                    </a:lnTo>
                    <a:lnTo>
                      <a:pt x="21186" y="679"/>
                    </a:lnTo>
                    <a:lnTo>
                      <a:pt x="21706" y="573"/>
                    </a:lnTo>
                    <a:lnTo>
                      <a:pt x="22226" y="467"/>
                    </a:lnTo>
                    <a:lnTo>
                      <a:pt x="22746" y="382"/>
                    </a:lnTo>
                    <a:lnTo>
                      <a:pt x="23277" y="297"/>
                    </a:lnTo>
                    <a:lnTo>
                      <a:pt x="23808" y="234"/>
                    </a:lnTo>
                    <a:lnTo>
                      <a:pt x="24328" y="170"/>
                    </a:lnTo>
                    <a:lnTo>
                      <a:pt x="24858" y="117"/>
                    </a:lnTo>
                    <a:lnTo>
                      <a:pt x="25389" y="74"/>
                    </a:lnTo>
                    <a:lnTo>
                      <a:pt x="25920" y="43"/>
                    </a:lnTo>
                    <a:lnTo>
                      <a:pt x="26450" y="21"/>
                    </a:lnTo>
                    <a:lnTo>
                      <a:pt x="26981" y="0"/>
                    </a:lnTo>
                    <a:lnTo>
                      <a:pt x="27501" y="0"/>
                    </a:lnTo>
                    <a:lnTo>
                      <a:pt x="28032" y="0"/>
                    </a:lnTo>
                    <a:lnTo>
                      <a:pt x="28552" y="21"/>
                    </a:lnTo>
                    <a:lnTo>
                      <a:pt x="29083" y="43"/>
                    </a:lnTo>
                    <a:lnTo>
                      <a:pt x="29603" y="74"/>
                    </a:lnTo>
                    <a:lnTo>
                      <a:pt x="30123" y="106"/>
                    </a:lnTo>
                    <a:lnTo>
                      <a:pt x="30632" y="159"/>
                    </a:lnTo>
                    <a:lnTo>
                      <a:pt x="31142" y="212"/>
                    </a:lnTo>
                    <a:lnTo>
                      <a:pt x="31651" y="276"/>
                    </a:lnTo>
                    <a:lnTo>
                      <a:pt x="32161" y="350"/>
                    </a:lnTo>
                    <a:lnTo>
                      <a:pt x="32660" y="425"/>
                    </a:lnTo>
                    <a:lnTo>
                      <a:pt x="33158" y="520"/>
                    </a:lnTo>
                    <a:lnTo>
                      <a:pt x="33657" y="616"/>
                    </a:lnTo>
                    <a:lnTo>
                      <a:pt x="34146" y="711"/>
                    </a:lnTo>
                    <a:lnTo>
                      <a:pt x="34623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extrusionOk="0">
                    <a:moveTo>
                      <a:pt x="6592" y="1"/>
                    </a:moveTo>
                    <a:lnTo>
                      <a:pt x="6146" y="32"/>
                    </a:lnTo>
                    <a:lnTo>
                      <a:pt x="5690" y="75"/>
                    </a:lnTo>
                    <a:lnTo>
                      <a:pt x="5244" y="149"/>
                    </a:lnTo>
                    <a:lnTo>
                      <a:pt x="5021" y="192"/>
                    </a:lnTo>
                    <a:lnTo>
                      <a:pt x="4798" y="245"/>
                    </a:lnTo>
                    <a:lnTo>
                      <a:pt x="4575" y="298"/>
                    </a:lnTo>
                    <a:lnTo>
                      <a:pt x="4353" y="372"/>
                    </a:lnTo>
                    <a:lnTo>
                      <a:pt x="3917" y="510"/>
                    </a:lnTo>
                    <a:lnTo>
                      <a:pt x="3482" y="680"/>
                    </a:lnTo>
                    <a:lnTo>
                      <a:pt x="3058" y="860"/>
                    </a:lnTo>
                    <a:lnTo>
                      <a:pt x="2209" y="1232"/>
                    </a:lnTo>
                    <a:lnTo>
                      <a:pt x="1784" y="1412"/>
                    </a:lnTo>
                    <a:lnTo>
                      <a:pt x="1359" y="1593"/>
                    </a:lnTo>
                    <a:lnTo>
                      <a:pt x="1147" y="1678"/>
                    </a:lnTo>
                    <a:lnTo>
                      <a:pt x="945" y="1741"/>
                    </a:lnTo>
                    <a:lnTo>
                      <a:pt x="765" y="1805"/>
                    </a:lnTo>
                    <a:lnTo>
                      <a:pt x="585" y="1879"/>
                    </a:lnTo>
                    <a:lnTo>
                      <a:pt x="510" y="1922"/>
                    </a:lnTo>
                    <a:lnTo>
                      <a:pt x="436" y="1964"/>
                    </a:lnTo>
                    <a:lnTo>
                      <a:pt x="362" y="2017"/>
                    </a:lnTo>
                    <a:lnTo>
                      <a:pt x="298" y="2081"/>
                    </a:lnTo>
                    <a:lnTo>
                      <a:pt x="234" y="2155"/>
                    </a:lnTo>
                    <a:lnTo>
                      <a:pt x="181" y="2240"/>
                    </a:lnTo>
                    <a:lnTo>
                      <a:pt x="139" y="2336"/>
                    </a:lnTo>
                    <a:lnTo>
                      <a:pt x="96" y="2442"/>
                    </a:lnTo>
                    <a:lnTo>
                      <a:pt x="54" y="2622"/>
                    </a:lnTo>
                    <a:lnTo>
                      <a:pt x="11" y="2813"/>
                    </a:lnTo>
                    <a:lnTo>
                      <a:pt x="1" y="3015"/>
                    </a:lnTo>
                    <a:lnTo>
                      <a:pt x="1" y="3206"/>
                    </a:lnTo>
                    <a:lnTo>
                      <a:pt x="22" y="3397"/>
                    </a:lnTo>
                    <a:lnTo>
                      <a:pt x="54" y="3493"/>
                    </a:lnTo>
                    <a:lnTo>
                      <a:pt x="75" y="3588"/>
                    </a:lnTo>
                    <a:lnTo>
                      <a:pt x="118" y="3673"/>
                    </a:lnTo>
                    <a:lnTo>
                      <a:pt x="160" y="3758"/>
                    </a:lnTo>
                    <a:lnTo>
                      <a:pt x="202" y="3843"/>
                    </a:lnTo>
                    <a:lnTo>
                      <a:pt x="266" y="3917"/>
                    </a:lnTo>
                    <a:lnTo>
                      <a:pt x="372" y="4023"/>
                    </a:lnTo>
                    <a:lnTo>
                      <a:pt x="489" y="4108"/>
                    </a:lnTo>
                    <a:lnTo>
                      <a:pt x="616" y="4193"/>
                    </a:lnTo>
                    <a:lnTo>
                      <a:pt x="744" y="4257"/>
                    </a:lnTo>
                    <a:lnTo>
                      <a:pt x="892" y="4310"/>
                    </a:lnTo>
                    <a:lnTo>
                      <a:pt x="1041" y="4352"/>
                    </a:lnTo>
                    <a:lnTo>
                      <a:pt x="1190" y="4384"/>
                    </a:lnTo>
                    <a:lnTo>
                      <a:pt x="1338" y="4416"/>
                    </a:lnTo>
                    <a:lnTo>
                      <a:pt x="1614" y="4469"/>
                    </a:lnTo>
                    <a:lnTo>
                      <a:pt x="1901" y="4512"/>
                    </a:lnTo>
                    <a:lnTo>
                      <a:pt x="2187" y="4543"/>
                    </a:lnTo>
                    <a:lnTo>
                      <a:pt x="2463" y="4554"/>
                    </a:lnTo>
                    <a:lnTo>
                      <a:pt x="2750" y="4575"/>
                    </a:lnTo>
                    <a:lnTo>
                      <a:pt x="3036" y="4575"/>
                    </a:lnTo>
                    <a:lnTo>
                      <a:pt x="3312" y="4565"/>
                    </a:lnTo>
                    <a:lnTo>
                      <a:pt x="3599" y="4554"/>
                    </a:lnTo>
                    <a:lnTo>
                      <a:pt x="3886" y="4533"/>
                    </a:lnTo>
                    <a:lnTo>
                      <a:pt x="4161" y="4501"/>
                    </a:lnTo>
                    <a:lnTo>
                      <a:pt x="4448" y="4469"/>
                    </a:lnTo>
                    <a:lnTo>
                      <a:pt x="4724" y="4427"/>
                    </a:lnTo>
                    <a:lnTo>
                      <a:pt x="5297" y="4320"/>
                    </a:lnTo>
                    <a:lnTo>
                      <a:pt x="5860" y="4193"/>
                    </a:lnTo>
                    <a:lnTo>
                      <a:pt x="6422" y="4045"/>
                    </a:lnTo>
                    <a:lnTo>
                      <a:pt x="6974" y="3875"/>
                    </a:lnTo>
                    <a:lnTo>
                      <a:pt x="7537" y="3694"/>
                    </a:lnTo>
                    <a:lnTo>
                      <a:pt x="8089" y="3503"/>
                    </a:lnTo>
                    <a:lnTo>
                      <a:pt x="8641" y="3302"/>
                    </a:lnTo>
                    <a:lnTo>
                      <a:pt x="9182" y="3089"/>
                    </a:lnTo>
                    <a:lnTo>
                      <a:pt x="10264" y="2654"/>
                    </a:lnTo>
                    <a:lnTo>
                      <a:pt x="10328" y="2633"/>
                    </a:lnTo>
                    <a:lnTo>
                      <a:pt x="10381" y="2622"/>
                    </a:lnTo>
                    <a:lnTo>
                      <a:pt x="10445" y="2622"/>
                    </a:lnTo>
                    <a:lnTo>
                      <a:pt x="10509" y="2633"/>
                    </a:lnTo>
                    <a:lnTo>
                      <a:pt x="10572" y="2643"/>
                    </a:lnTo>
                    <a:lnTo>
                      <a:pt x="10636" y="2665"/>
                    </a:lnTo>
                    <a:lnTo>
                      <a:pt x="10763" y="2718"/>
                    </a:lnTo>
                    <a:lnTo>
                      <a:pt x="10891" y="2792"/>
                    </a:lnTo>
                    <a:lnTo>
                      <a:pt x="11018" y="2877"/>
                    </a:lnTo>
                    <a:lnTo>
                      <a:pt x="11273" y="3089"/>
                    </a:lnTo>
                    <a:lnTo>
                      <a:pt x="11528" y="3291"/>
                    </a:lnTo>
                    <a:lnTo>
                      <a:pt x="11655" y="3376"/>
                    </a:lnTo>
                    <a:lnTo>
                      <a:pt x="11782" y="3450"/>
                    </a:lnTo>
                    <a:lnTo>
                      <a:pt x="11910" y="3503"/>
                    </a:lnTo>
                    <a:lnTo>
                      <a:pt x="11973" y="3524"/>
                    </a:lnTo>
                    <a:lnTo>
                      <a:pt x="12037" y="3535"/>
                    </a:lnTo>
                    <a:lnTo>
                      <a:pt x="12101" y="3546"/>
                    </a:lnTo>
                    <a:lnTo>
                      <a:pt x="12154" y="3546"/>
                    </a:lnTo>
                    <a:lnTo>
                      <a:pt x="12217" y="3535"/>
                    </a:lnTo>
                    <a:lnTo>
                      <a:pt x="12281" y="3514"/>
                    </a:lnTo>
                    <a:lnTo>
                      <a:pt x="12334" y="3482"/>
                    </a:lnTo>
                    <a:lnTo>
                      <a:pt x="12398" y="3418"/>
                    </a:lnTo>
                    <a:lnTo>
                      <a:pt x="12462" y="3333"/>
                    </a:lnTo>
                    <a:lnTo>
                      <a:pt x="12536" y="3238"/>
                    </a:lnTo>
                    <a:lnTo>
                      <a:pt x="12674" y="3004"/>
                    </a:lnTo>
                    <a:lnTo>
                      <a:pt x="12812" y="2739"/>
                    </a:lnTo>
                    <a:lnTo>
                      <a:pt x="12950" y="2463"/>
                    </a:lnTo>
                    <a:lnTo>
                      <a:pt x="13056" y="2208"/>
                    </a:lnTo>
                    <a:lnTo>
                      <a:pt x="13151" y="1985"/>
                    </a:lnTo>
                    <a:lnTo>
                      <a:pt x="13205" y="1837"/>
                    </a:lnTo>
                    <a:lnTo>
                      <a:pt x="13109" y="1709"/>
                    </a:lnTo>
                    <a:lnTo>
                      <a:pt x="12971" y="1571"/>
                    </a:lnTo>
                    <a:lnTo>
                      <a:pt x="12812" y="1412"/>
                    </a:lnTo>
                    <a:lnTo>
                      <a:pt x="12642" y="1253"/>
                    </a:lnTo>
                    <a:lnTo>
                      <a:pt x="12462" y="1104"/>
                    </a:lnTo>
                    <a:lnTo>
                      <a:pt x="12281" y="977"/>
                    </a:lnTo>
                    <a:lnTo>
                      <a:pt x="12122" y="882"/>
                    </a:lnTo>
                    <a:lnTo>
                      <a:pt x="12048" y="850"/>
                    </a:lnTo>
                    <a:lnTo>
                      <a:pt x="11973" y="828"/>
                    </a:lnTo>
                    <a:lnTo>
                      <a:pt x="11092" y="606"/>
                    </a:lnTo>
                    <a:lnTo>
                      <a:pt x="10201" y="404"/>
                    </a:lnTo>
                    <a:lnTo>
                      <a:pt x="9744" y="319"/>
                    </a:lnTo>
                    <a:lnTo>
                      <a:pt x="9299" y="234"/>
                    </a:lnTo>
                    <a:lnTo>
                      <a:pt x="8842" y="160"/>
                    </a:lnTo>
                    <a:lnTo>
                      <a:pt x="8396" y="96"/>
                    </a:lnTo>
                    <a:lnTo>
                      <a:pt x="7940" y="54"/>
                    </a:lnTo>
                    <a:lnTo>
                      <a:pt x="7494" y="22"/>
                    </a:lnTo>
                    <a:lnTo>
                      <a:pt x="7038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fill="none" extrusionOk="0">
                    <a:moveTo>
                      <a:pt x="4798" y="245"/>
                    </a:moveTo>
                    <a:lnTo>
                      <a:pt x="4798" y="245"/>
                    </a:lnTo>
                    <a:lnTo>
                      <a:pt x="5021" y="192"/>
                    </a:lnTo>
                    <a:lnTo>
                      <a:pt x="5244" y="149"/>
                    </a:lnTo>
                    <a:lnTo>
                      <a:pt x="5690" y="75"/>
                    </a:lnTo>
                    <a:lnTo>
                      <a:pt x="6146" y="32"/>
                    </a:lnTo>
                    <a:lnTo>
                      <a:pt x="6592" y="1"/>
                    </a:lnTo>
                    <a:lnTo>
                      <a:pt x="7038" y="1"/>
                    </a:lnTo>
                    <a:lnTo>
                      <a:pt x="7494" y="22"/>
                    </a:lnTo>
                    <a:lnTo>
                      <a:pt x="7940" y="54"/>
                    </a:lnTo>
                    <a:lnTo>
                      <a:pt x="8396" y="96"/>
                    </a:lnTo>
                    <a:lnTo>
                      <a:pt x="8842" y="160"/>
                    </a:lnTo>
                    <a:lnTo>
                      <a:pt x="9299" y="234"/>
                    </a:lnTo>
                    <a:lnTo>
                      <a:pt x="9744" y="319"/>
                    </a:lnTo>
                    <a:lnTo>
                      <a:pt x="10201" y="404"/>
                    </a:lnTo>
                    <a:lnTo>
                      <a:pt x="11092" y="606"/>
                    </a:lnTo>
                    <a:lnTo>
                      <a:pt x="11973" y="828"/>
                    </a:lnTo>
                    <a:lnTo>
                      <a:pt x="11973" y="828"/>
                    </a:lnTo>
                    <a:lnTo>
                      <a:pt x="12048" y="850"/>
                    </a:lnTo>
                    <a:lnTo>
                      <a:pt x="12122" y="882"/>
                    </a:lnTo>
                    <a:lnTo>
                      <a:pt x="12281" y="977"/>
                    </a:lnTo>
                    <a:lnTo>
                      <a:pt x="12462" y="1104"/>
                    </a:lnTo>
                    <a:lnTo>
                      <a:pt x="12642" y="1253"/>
                    </a:lnTo>
                    <a:lnTo>
                      <a:pt x="12812" y="1412"/>
                    </a:lnTo>
                    <a:lnTo>
                      <a:pt x="12971" y="1571"/>
                    </a:lnTo>
                    <a:lnTo>
                      <a:pt x="13109" y="1709"/>
                    </a:lnTo>
                    <a:lnTo>
                      <a:pt x="13205" y="1837"/>
                    </a:lnTo>
                    <a:lnTo>
                      <a:pt x="13205" y="1837"/>
                    </a:lnTo>
                    <a:lnTo>
                      <a:pt x="13151" y="1985"/>
                    </a:lnTo>
                    <a:lnTo>
                      <a:pt x="13056" y="2208"/>
                    </a:lnTo>
                    <a:lnTo>
                      <a:pt x="12950" y="2463"/>
                    </a:lnTo>
                    <a:lnTo>
                      <a:pt x="12812" y="2739"/>
                    </a:lnTo>
                    <a:lnTo>
                      <a:pt x="12674" y="3004"/>
                    </a:lnTo>
                    <a:lnTo>
                      <a:pt x="12536" y="3238"/>
                    </a:lnTo>
                    <a:lnTo>
                      <a:pt x="12462" y="3333"/>
                    </a:lnTo>
                    <a:lnTo>
                      <a:pt x="12398" y="3418"/>
                    </a:lnTo>
                    <a:lnTo>
                      <a:pt x="12334" y="3482"/>
                    </a:lnTo>
                    <a:lnTo>
                      <a:pt x="12281" y="3514"/>
                    </a:lnTo>
                    <a:lnTo>
                      <a:pt x="12281" y="3514"/>
                    </a:lnTo>
                    <a:lnTo>
                      <a:pt x="12217" y="3535"/>
                    </a:lnTo>
                    <a:lnTo>
                      <a:pt x="12154" y="3546"/>
                    </a:lnTo>
                    <a:lnTo>
                      <a:pt x="12101" y="3546"/>
                    </a:lnTo>
                    <a:lnTo>
                      <a:pt x="12037" y="3535"/>
                    </a:lnTo>
                    <a:lnTo>
                      <a:pt x="11973" y="3524"/>
                    </a:lnTo>
                    <a:lnTo>
                      <a:pt x="11910" y="3503"/>
                    </a:lnTo>
                    <a:lnTo>
                      <a:pt x="11782" y="3450"/>
                    </a:lnTo>
                    <a:lnTo>
                      <a:pt x="11655" y="3376"/>
                    </a:lnTo>
                    <a:lnTo>
                      <a:pt x="11528" y="3291"/>
                    </a:lnTo>
                    <a:lnTo>
                      <a:pt x="11273" y="3089"/>
                    </a:lnTo>
                    <a:lnTo>
                      <a:pt x="11273" y="3089"/>
                    </a:lnTo>
                    <a:lnTo>
                      <a:pt x="11018" y="2877"/>
                    </a:lnTo>
                    <a:lnTo>
                      <a:pt x="10891" y="2792"/>
                    </a:lnTo>
                    <a:lnTo>
                      <a:pt x="10763" y="2718"/>
                    </a:lnTo>
                    <a:lnTo>
                      <a:pt x="10636" y="2665"/>
                    </a:lnTo>
                    <a:lnTo>
                      <a:pt x="10572" y="2643"/>
                    </a:lnTo>
                    <a:lnTo>
                      <a:pt x="10509" y="2633"/>
                    </a:lnTo>
                    <a:lnTo>
                      <a:pt x="10445" y="2622"/>
                    </a:lnTo>
                    <a:lnTo>
                      <a:pt x="10381" y="2622"/>
                    </a:lnTo>
                    <a:lnTo>
                      <a:pt x="10328" y="2633"/>
                    </a:lnTo>
                    <a:lnTo>
                      <a:pt x="10264" y="2654"/>
                    </a:lnTo>
                    <a:lnTo>
                      <a:pt x="10264" y="2654"/>
                    </a:lnTo>
                    <a:lnTo>
                      <a:pt x="9182" y="3089"/>
                    </a:lnTo>
                    <a:lnTo>
                      <a:pt x="8641" y="3302"/>
                    </a:lnTo>
                    <a:lnTo>
                      <a:pt x="8089" y="3503"/>
                    </a:lnTo>
                    <a:lnTo>
                      <a:pt x="7537" y="3694"/>
                    </a:lnTo>
                    <a:lnTo>
                      <a:pt x="6974" y="3875"/>
                    </a:lnTo>
                    <a:lnTo>
                      <a:pt x="6422" y="4045"/>
                    </a:lnTo>
                    <a:lnTo>
                      <a:pt x="5860" y="4193"/>
                    </a:lnTo>
                    <a:lnTo>
                      <a:pt x="5297" y="4320"/>
                    </a:lnTo>
                    <a:lnTo>
                      <a:pt x="4724" y="4427"/>
                    </a:lnTo>
                    <a:lnTo>
                      <a:pt x="4448" y="4469"/>
                    </a:lnTo>
                    <a:lnTo>
                      <a:pt x="4161" y="4501"/>
                    </a:lnTo>
                    <a:lnTo>
                      <a:pt x="3886" y="4533"/>
                    </a:lnTo>
                    <a:lnTo>
                      <a:pt x="3599" y="4554"/>
                    </a:lnTo>
                    <a:lnTo>
                      <a:pt x="3312" y="4565"/>
                    </a:lnTo>
                    <a:lnTo>
                      <a:pt x="3036" y="4575"/>
                    </a:lnTo>
                    <a:lnTo>
                      <a:pt x="2750" y="4575"/>
                    </a:lnTo>
                    <a:lnTo>
                      <a:pt x="2463" y="4554"/>
                    </a:lnTo>
                    <a:lnTo>
                      <a:pt x="2187" y="4543"/>
                    </a:lnTo>
                    <a:lnTo>
                      <a:pt x="1901" y="4512"/>
                    </a:lnTo>
                    <a:lnTo>
                      <a:pt x="1614" y="4469"/>
                    </a:lnTo>
                    <a:lnTo>
                      <a:pt x="1338" y="4416"/>
                    </a:lnTo>
                    <a:lnTo>
                      <a:pt x="1338" y="4416"/>
                    </a:lnTo>
                    <a:lnTo>
                      <a:pt x="1190" y="4384"/>
                    </a:lnTo>
                    <a:lnTo>
                      <a:pt x="1041" y="4352"/>
                    </a:lnTo>
                    <a:lnTo>
                      <a:pt x="892" y="4310"/>
                    </a:lnTo>
                    <a:lnTo>
                      <a:pt x="744" y="4257"/>
                    </a:lnTo>
                    <a:lnTo>
                      <a:pt x="616" y="4193"/>
                    </a:lnTo>
                    <a:lnTo>
                      <a:pt x="489" y="4108"/>
                    </a:lnTo>
                    <a:lnTo>
                      <a:pt x="372" y="4023"/>
                    </a:lnTo>
                    <a:lnTo>
                      <a:pt x="266" y="3917"/>
                    </a:lnTo>
                    <a:lnTo>
                      <a:pt x="266" y="3917"/>
                    </a:lnTo>
                    <a:lnTo>
                      <a:pt x="202" y="3843"/>
                    </a:lnTo>
                    <a:lnTo>
                      <a:pt x="160" y="3758"/>
                    </a:lnTo>
                    <a:lnTo>
                      <a:pt x="118" y="3673"/>
                    </a:lnTo>
                    <a:lnTo>
                      <a:pt x="75" y="3588"/>
                    </a:lnTo>
                    <a:lnTo>
                      <a:pt x="54" y="3493"/>
                    </a:lnTo>
                    <a:lnTo>
                      <a:pt x="22" y="3397"/>
                    </a:lnTo>
                    <a:lnTo>
                      <a:pt x="1" y="3206"/>
                    </a:lnTo>
                    <a:lnTo>
                      <a:pt x="1" y="3015"/>
                    </a:lnTo>
                    <a:lnTo>
                      <a:pt x="11" y="2813"/>
                    </a:lnTo>
                    <a:lnTo>
                      <a:pt x="54" y="2622"/>
                    </a:lnTo>
                    <a:lnTo>
                      <a:pt x="96" y="2442"/>
                    </a:lnTo>
                    <a:lnTo>
                      <a:pt x="96" y="2442"/>
                    </a:lnTo>
                    <a:lnTo>
                      <a:pt x="139" y="2336"/>
                    </a:lnTo>
                    <a:lnTo>
                      <a:pt x="181" y="2240"/>
                    </a:lnTo>
                    <a:lnTo>
                      <a:pt x="234" y="2155"/>
                    </a:lnTo>
                    <a:lnTo>
                      <a:pt x="298" y="2081"/>
                    </a:lnTo>
                    <a:lnTo>
                      <a:pt x="362" y="2017"/>
                    </a:lnTo>
                    <a:lnTo>
                      <a:pt x="436" y="1964"/>
                    </a:lnTo>
                    <a:lnTo>
                      <a:pt x="510" y="1922"/>
                    </a:lnTo>
                    <a:lnTo>
                      <a:pt x="585" y="1879"/>
                    </a:lnTo>
                    <a:lnTo>
                      <a:pt x="765" y="1805"/>
                    </a:lnTo>
                    <a:lnTo>
                      <a:pt x="945" y="1741"/>
                    </a:lnTo>
                    <a:lnTo>
                      <a:pt x="1147" y="1678"/>
                    </a:lnTo>
                    <a:lnTo>
                      <a:pt x="1359" y="1593"/>
                    </a:lnTo>
                    <a:lnTo>
                      <a:pt x="1359" y="1593"/>
                    </a:lnTo>
                    <a:lnTo>
                      <a:pt x="1784" y="1412"/>
                    </a:lnTo>
                    <a:lnTo>
                      <a:pt x="2209" y="1232"/>
                    </a:lnTo>
                    <a:lnTo>
                      <a:pt x="3058" y="860"/>
                    </a:lnTo>
                    <a:lnTo>
                      <a:pt x="3482" y="680"/>
                    </a:lnTo>
                    <a:lnTo>
                      <a:pt x="3917" y="510"/>
                    </a:lnTo>
                    <a:lnTo>
                      <a:pt x="4353" y="372"/>
                    </a:lnTo>
                    <a:lnTo>
                      <a:pt x="4575" y="298"/>
                    </a:lnTo>
                    <a:lnTo>
                      <a:pt x="4798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extrusionOk="0">
                    <a:moveTo>
                      <a:pt x="8980" y="1"/>
                    </a:moveTo>
                    <a:lnTo>
                      <a:pt x="8715" y="12"/>
                    </a:lnTo>
                    <a:lnTo>
                      <a:pt x="8471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fill="none" extrusionOk="0">
                    <a:moveTo>
                      <a:pt x="1837" y="1328"/>
                    </a:move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451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lnTo>
                      <a:pt x="9118" y="1"/>
                    </a:lnTo>
                    <a:lnTo>
                      <a:pt x="8980" y="1"/>
                    </a:lnTo>
                    <a:lnTo>
                      <a:pt x="8980" y="1"/>
                    </a:lnTo>
                    <a:lnTo>
                      <a:pt x="8715" y="12"/>
                    </a:lnTo>
                    <a:lnTo>
                      <a:pt x="8471" y="22"/>
                    </a:lnTo>
                    <a:lnTo>
                      <a:pt x="8025" y="22"/>
                    </a:lnTo>
                    <a:lnTo>
                      <a:pt x="8025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6390" y="181"/>
                    </a:lnTo>
                    <a:lnTo>
                      <a:pt x="1837" y="13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8000867" y="4676220"/>
                <a:ext cx="436986" cy="53514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3597" extrusionOk="0">
                    <a:moveTo>
                      <a:pt x="3726" y="0"/>
                    </a:moveTo>
                    <a:lnTo>
                      <a:pt x="3535" y="11"/>
                    </a:lnTo>
                    <a:lnTo>
                      <a:pt x="3333" y="22"/>
                    </a:lnTo>
                    <a:lnTo>
                      <a:pt x="3142" y="53"/>
                    </a:lnTo>
                    <a:lnTo>
                      <a:pt x="2951" y="85"/>
                    </a:lnTo>
                    <a:lnTo>
                      <a:pt x="2760" y="149"/>
                    </a:lnTo>
                    <a:lnTo>
                      <a:pt x="2580" y="213"/>
                    </a:lnTo>
                    <a:lnTo>
                      <a:pt x="2410" y="308"/>
                    </a:lnTo>
                    <a:lnTo>
                      <a:pt x="2251" y="414"/>
                    </a:lnTo>
                    <a:lnTo>
                      <a:pt x="2177" y="478"/>
                    </a:lnTo>
                    <a:lnTo>
                      <a:pt x="2113" y="552"/>
                    </a:lnTo>
                    <a:lnTo>
                      <a:pt x="2049" y="627"/>
                    </a:lnTo>
                    <a:lnTo>
                      <a:pt x="1986" y="701"/>
                    </a:lnTo>
                    <a:lnTo>
                      <a:pt x="1932" y="786"/>
                    </a:lnTo>
                    <a:lnTo>
                      <a:pt x="1890" y="871"/>
                    </a:lnTo>
                    <a:lnTo>
                      <a:pt x="1848" y="966"/>
                    </a:lnTo>
                    <a:lnTo>
                      <a:pt x="1816" y="1062"/>
                    </a:lnTo>
                    <a:lnTo>
                      <a:pt x="1794" y="1147"/>
                    </a:lnTo>
                    <a:lnTo>
                      <a:pt x="1784" y="1242"/>
                    </a:lnTo>
                    <a:lnTo>
                      <a:pt x="1773" y="1338"/>
                    </a:lnTo>
                    <a:lnTo>
                      <a:pt x="1784" y="1433"/>
                    </a:lnTo>
                    <a:lnTo>
                      <a:pt x="1794" y="1529"/>
                    </a:lnTo>
                    <a:lnTo>
                      <a:pt x="1816" y="1614"/>
                    </a:lnTo>
                    <a:lnTo>
                      <a:pt x="1848" y="1709"/>
                    </a:lnTo>
                    <a:lnTo>
                      <a:pt x="1890" y="1794"/>
                    </a:lnTo>
                    <a:lnTo>
                      <a:pt x="1964" y="1890"/>
                    </a:lnTo>
                    <a:lnTo>
                      <a:pt x="2049" y="1985"/>
                    </a:lnTo>
                    <a:lnTo>
                      <a:pt x="2145" y="2081"/>
                    </a:lnTo>
                    <a:lnTo>
                      <a:pt x="2261" y="2166"/>
                    </a:lnTo>
                    <a:lnTo>
                      <a:pt x="2389" y="2261"/>
                    </a:lnTo>
                    <a:lnTo>
                      <a:pt x="2527" y="2346"/>
                    </a:lnTo>
                    <a:lnTo>
                      <a:pt x="2824" y="2505"/>
                    </a:lnTo>
                    <a:lnTo>
                      <a:pt x="3142" y="2664"/>
                    </a:lnTo>
                    <a:lnTo>
                      <a:pt x="3493" y="2813"/>
                    </a:lnTo>
                    <a:lnTo>
                      <a:pt x="4204" y="3089"/>
                    </a:lnTo>
                    <a:lnTo>
                      <a:pt x="3875" y="3004"/>
                    </a:lnTo>
                    <a:lnTo>
                      <a:pt x="3556" y="2930"/>
                    </a:lnTo>
                    <a:lnTo>
                      <a:pt x="3238" y="2898"/>
                    </a:lnTo>
                    <a:lnTo>
                      <a:pt x="2930" y="2877"/>
                    </a:lnTo>
                    <a:lnTo>
                      <a:pt x="2644" y="2877"/>
                    </a:lnTo>
                    <a:lnTo>
                      <a:pt x="2357" y="2909"/>
                    </a:lnTo>
                    <a:lnTo>
                      <a:pt x="2092" y="2951"/>
                    </a:lnTo>
                    <a:lnTo>
                      <a:pt x="1837" y="3025"/>
                    </a:lnTo>
                    <a:lnTo>
                      <a:pt x="1603" y="3110"/>
                    </a:lnTo>
                    <a:lnTo>
                      <a:pt x="1497" y="3163"/>
                    </a:lnTo>
                    <a:lnTo>
                      <a:pt x="1391" y="3216"/>
                    </a:lnTo>
                    <a:lnTo>
                      <a:pt x="1285" y="3280"/>
                    </a:lnTo>
                    <a:lnTo>
                      <a:pt x="1189" y="3344"/>
                    </a:lnTo>
                    <a:lnTo>
                      <a:pt x="1105" y="3407"/>
                    </a:lnTo>
                    <a:lnTo>
                      <a:pt x="1020" y="3482"/>
                    </a:lnTo>
                    <a:lnTo>
                      <a:pt x="945" y="3567"/>
                    </a:lnTo>
                    <a:lnTo>
                      <a:pt x="871" y="3641"/>
                    </a:lnTo>
                    <a:lnTo>
                      <a:pt x="807" y="3726"/>
                    </a:lnTo>
                    <a:lnTo>
                      <a:pt x="754" y="3821"/>
                    </a:lnTo>
                    <a:lnTo>
                      <a:pt x="701" y="3917"/>
                    </a:lnTo>
                    <a:lnTo>
                      <a:pt x="659" y="4012"/>
                    </a:lnTo>
                    <a:lnTo>
                      <a:pt x="627" y="4108"/>
                    </a:lnTo>
                    <a:lnTo>
                      <a:pt x="595" y="4214"/>
                    </a:lnTo>
                    <a:lnTo>
                      <a:pt x="584" y="4320"/>
                    </a:lnTo>
                    <a:lnTo>
                      <a:pt x="574" y="4426"/>
                    </a:lnTo>
                    <a:lnTo>
                      <a:pt x="584" y="4532"/>
                    </a:lnTo>
                    <a:lnTo>
                      <a:pt x="595" y="4639"/>
                    </a:lnTo>
                    <a:lnTo>
                      <a:pt x="627" y="4745"/>
                    </a:lnTo>
                    <a:lnTo>
                      <a:pt x="669" y="4851"/>
                    </a:lnTo>
                    <a:lnTo>
                      <a:pt x="712" y="4957"/>
                    </a:lnTo>
                    <a:lnTo>
                      <a:pt x="776" y="5063"/>
                    </a:lnTo>
                    <a:lnTo>
                      <a:pt x="839" y="5169"/>
                    </a:lnTo>
                    <a:lnTo>
                      <a:pt x="914" y="5265"/>
                    </a:lnTo>
                    <a:lnTo>
                      <a:pt x="998" y="5371"/>
                    </a:lnTo>
                    <a:lnTo>
                      <a:pt x="1083" y="5466"/>
                    </a:lnTo>
                    <a:lnTo>
                      <a:pt x="1285" y="5647"/>
                    </a:lnTo>
                    <a:lnTo>
                      <a:pt x="1497" y="5817"/>
                    </a:lnTo>
                    <a:lnTo>
                      <a:pt x="1731" y="5976"/>
                    </a:lnTo>
                    <a:lnTo>
                      <a:pt x="1986" y="6125"/>
                    </a:lnTo>
                    <a:lnTo>
                      <a:pt x="2240" y="6241"/>
                    </a:lnTo>
                    <a:lnTo>
                      <a:pt x="2495" y="6347"/>
                    </a:lnTo>
                    <a:lnTo>
                      <a:pt x="2750" y="6422"/>
                    </a:lnTo>
                    <a:lnTo>
                      <a:pt x="3004" y="6475"/>
                    </a:lnTo>
                    <a:lnTo>
                      <a:pt x="3121" y="6496"/>
                    </a:lnTo>
                    <a:lnTo>
                      <a:pt x="3238" y="6507"/>
                    </a:lnTo>
                    <a:lnTo>
                      <a:pt x="3471" y="6507"/>
                    </a:lnTo>
                    <a:lnTo>
                      <a:pt x="3185" y="6538"/>
                    </a:lnTo>
                    <a:lnTo>
                      <a:pt x="2824" y="6581"/>
                    </a:lnTo>
                    <a:lnTo>
                      <a:pt x="2431" y="6623"/>
                    </a:lnTo>
                    <a:lnTo>
                      <a:pt x="2017" y="6676"/>
                    </a:lnTo>
                    <a:lnTo>
                      <a:pt x="1614" y="6740"/>
                    </a:lnTo>
                    <a:lnTo>
                      <a:pt x="1423" y="6783"/>
                    </a:lnTo>
                    <a:lnTo>
                      <a:pt x="1243" y="6825"/>
                    </a:lnTo>
                    <a:lnTo>
                      <a:pt x="1073" y="6878"/>
                    </a:lnTo>
                    <a:lnTo>
                      <a:pt x="914" y="6931"/>
                    </a:lnTo>
                    <a:lnTo>
                      <a:pt x="776" y="6995"/>
                    </a:lnTo>
                    <a:lnTo>
                      <a:pt x="669" y="7069"/>
                    </a:lnTo>
                    <a:lnTo>
                      <a:pt x="574" y="7154"/>
                    </a:lnTo>
                    <a:lnTo>
                      <a:pt x="478" y="7239"/>
                    </a:lnTo>
                    <a:lnTo>
                      <a:pt x="393" y="7335"/>
                    </a:lnTo>
                    <a:lnTo>
                      <a:pt x="309" y="7430"/>
                    </a:lnTo>
                    <a:lnTo>
                      <a:pt x="234" y="7536"/>
                    </a:lnTo>
                    <a:lnTo>
                      <a:pt x="181" y="7642"/>
                    </a:lnTo>
                    <a:lnTo>
                      <a:pt x="117" y="7759"/>
                    </a:lnTo>
                    <a:lnTo>
                      <a:pt x="75" y="7876"/>
                    </a:lnTo>
                    <a:lnTo>
                      <a:pt x="43" y="7993"/>
                    </a:lnTo>
                    <a:lnTo>
                      <a:pt x="22" y="8120"/>
                    </a:lnTo>
                    <a:lnTo>
                      <a:pt x="1" y="8237"/>
                    </a:lnTo>
                    <a:lnTo>
                      <a:pt x="1" y="8353"/>
                    </a:lnTo>
                    <a:lnTo>
                      <a:pt x="22" y="8481"/>
                    </a:lnTo>
                    <a:lnTo>
                      <a:pt x="43" y="8598"/>
                    </a:lnTo>
                    <a:lnTo>
                      <a:pt x="86" y="8704"/>
                    </a:lnTo>
                    <a:lnTo>
                      <a:pt x="139" y="8820"/>
                    </a:lnTo>
                    <a:lnTo>
                      <a:pt x="213" y="8927"/>
                    </a:lnTo>
                    <a:lnTo>
                      <a:pt x="298" y="9033"/>
                    </a:lnTo>
                    <a:lnTo>
                      <a:pt x="404" y="9118"/>
                    </a:lnTo>
                    <a:lnTo>
                      <a:pt x="510" y="9203"/>
                    </a:lnTo>
                    <a:lnTo>
                      <a:pt x="627" y="9277"/>
                    </a:lnTo>
                    <a:lnTo>
                      <a:pt x="744" y="9351"/>
                    </a:lnTo>
                    <a:lnTo>
                      <a:pt x="988" y="9479"/>
                    </a:lnTo>
                    <a:lnTo>
                      <a:pt x="1306" y="9616"/>
                    </a:lnTo>
                    <a:lnTo>
                      <a:pt x="1625" y="9744"/>
                    </a:lnTo>
                    <a:lnTo>
                      <a:pt x="1943" y="9861"/>
                    </a:lnTo>
                    <a:lnTo>
                      <a:pt x="2272" y="9967"/>
                    </a:lnTo>
                    <a:lnTo>
                      <a:pt x="2612" y="10062"/>
                    </a:lnTo>
                    <a:lnTo>
                      <a:pt x="2941" y="10147"/>
                    </a:lnTo>
                    <a:lnTo>
                      <a:pt x="3280" y="10221"/>
                    </a:lnTo>
                    <a:lnTo>
                      <a:pt x="3620" y="10275"/>
                    </a:lnTo>
                    <a:lnTo>
                      <a:pt x="2325" y="10296"/>
                    </a:lnTo>
                    <a:lnTo>
                      <a:pt x="1763" y="10317"/>
                    </a:lnTo>
                    <a:lnTo>
                      <a:pt x="1508" y="10328"/>
                    </a:lnTo>
                    <a:lnTo>
                      <a:pt x="1274" y="10359"/>
                    </a:lnTo>
                    <a:lnTo>
                      <a:pt x="1051" y="10381"/>
                    </a:lnTo>
                    <a:lnTo>
                      <a:pt x="850" y="10423"/>
                    </a:lnTo>
                    <a:lnTo>
                      <a:pt x="669" y="10466"/>
                    </a:lnTo>
                    <a:lnTo>
                      <a:pt x="521" y="10529"/>
                    </a:lnTo>
                    <a:lnTo>
                      <a:pt x="383" y="10604"/>
                    </a:lnTo>
                    <a:lnTo>
                      <a:pt x="319" y="10646"/>
                    </a:lnTo>
                    <a:lnTo>
                      <a:pt x="266" y="10688"/>
                    </a:lnTo>
                    <a:lnTo>
                      <a:pt x="224" y="10742"/>
                    </a:lnTo>
                    <a:lnTo>
                      <a:pt x="181" y="10795"/>
                    </a:lnTo>
                    <a:lnTo>
                      <a:pt x="139" y="10858"/>
                    </a:lnTo>
                    <a:lnTo>
                      <a:pt x="117" y="10911"/>
                    </a:lnTo>
                    <a:lnTo>
                      <a:pt x="75" y="11018"/>
                    </a:lnTo>
                    <a:lnTo>
                      <a:pt x="54" y="11124"/>
                    </a:lnTo>
                    <a:lnTo>
                      <a:pt x="43" y="11219"/>
                    </a:lnTo>
                    <a:lnTo>
                      <a:pt x="54" y="11325"/>
                    </a:lnTo>
                    <a:lnTo>
                      <a:pt x="64" y="11431"/>
                    </a:lnTo>
                    <a:lnTo>
                      <a:pt x="86" y="11527"/>
                    </a:lnTo>
                    <a:lnTo>
                      <a:pt x="117" y="11633"/>
                    </a:lnTo>
                    <a:lnTo>
                      <a:pt x="160" y="11729"/>
                    </a:lnTo>
                    <a:lnTo>
                      <a:pt x="202" y="11824"/>
                    </a:lnTo>
                    <a:lnTo>
                      <a:pt x="266" y="11920"/>
                    </a:lnTo>
                    <a:lnTo>
                      <a:pt x="330" y="12005"/>
                    </a:lnTo>
                    <a:lnTo>
                      <a:pt x="393" y="12090"/>
                    </a:lnTo>
                    <a:lnTo>
                      <a:pt x="478" y="12164"/>
                    </a:lnTo>
                    <a:lnTo>
                      <a:pt x="553" y="12238"/>
                    </a:lnTo>
                    <a:lnTo>
                      <a:pt x="638" y="12302"/>
                    </a:lnTo>
                    <a:lnTo>
                      <a:pt x="733" y="12365"/>
                    </a:lnTo>
                    <a:lnTo>
                      <a:pt x="786" y="12397"/>
                    </a:lnTo>
                    <a:lnTo>
                      <a:pt x="871" y="12429"/>
                    </a:lnTo>
                    <a:lnTo>
                      <a:pt x="1094" y="12503"/>
                    </a:lnTo>
                    <a:lnTo>
                      <a:pt x="1391" y="12578"/>
                    </a:lnTo>
                    <a:lnTo>
                      <a:pt x="1752" y="12673"/>
                    </a:lnTo>
                    <a:lnTo>
                      <a:pt x="2601" y="12864"/>
                    </a:lnTo>
                    <a:lnTo>
                      <a:pt x="3546" y="13066"/>
                    </a:lnTo>
                    <a:lnTo>
                      <a:pt x="4490" y="13257"/>
                    </a:lnTo>
                    <a:lnTo>
                      <a:pt x="5329" y="13416"/>
                    </a:lnTo>
                    <a:lnTo>
                      <a:pt x="5976" y="13522"/>
                    </a:lnTo>
                    <a:lnTo>
                      <a:pt x="6316" y="13575"/>
                    </a:lnTo>
                    <a:lnTo>
                      <a:pt x="6624" y="13586"/>
                    </a:lnTo>
                    <a:lnTo>
                      <a:pt x="6783" y="13597"/>
                    </a:lnTo>
                    <a:lnTo>
                      <a:pt x="6942" y="13586"/>
                    </a:lnTo>
                    <a:lnTo>
                      <a:pt x="7101" y="13575"/>
                    </a:lnTo>
                    <a:lnTo>
                      <a:pt x="7250" y="13554"/>
                    </a:lnTo>
                    <a:lnTo>
                      <a:pt x="7399" y="13522"/>
                    </a:lnTo>
                    <a:lnTo>
                      <a:pt x="7547" y="13480"/>
                    </a:lnTo>
                    <a:lnTo>
                      <a:pt x="7653" y="13437"/>
                    </a:lnTo>
                    <a:lnTo>
                      <a:pt x="7759" y="13384"/>
                    </a:lnTo>
                    <a:lnTo>
                      <a:pt x="7855" y="13331"/>
                    </a:lnTo>
                    <a:lnTo>
                      <a:pt x="7940" y="13257"/>
                    </a:lnTo>
                    <a:lnTo>
                      <a:pt x="8025" y="13193"/>
                    </a:lnTo>
                    <a:lnTo>
                      <a:pt x="8110" y="13108"/>
                    </a:lnTo>
                    <a:lnTo>
                      <a:pt x="8184" y="13024"/>
                    </a:lnTo>
                    <a:lnTo>
                      <a:pt x="8258" y="12939"/>
                    </a:lnTo>
                    <a:lnTo>
                      <a:pt x="8322" y="12843"/>
                    </a:lnTo>
                    <a:lnTo>
                      <a:pt x="8375" y="12748"/>
                    </a:lnTo>
                    <a:lnTo>
                      <a:pt x="8418" y="12641"/>
                    </a:lnTo>
                    <a:lnTo>
                      <a:pt x="8460" y="12546"/>
                    </a:lnTo>
                    <a:lnTo>
                      <a:pt x="8492" y="12429"/>
                    </a:lnTo>
                    <a:lnTo>
                      <a:pt x="8524" y="12323"/>
                    </a:lnTo>
                    <a:lnTo>
                      <a:pt x="8534" y="12217"/>
                    </a:lnTo>
                    <a:lnTo>
                      <a:pt x="8545" y="12100"/>
                    </a:lnTo>
                    <a:lnTo>
                      <a:pt x="8545" y="11994"/>
                    </a:lnTo>
                    <a:lnTo>
                      <a:pt x="8534" y="11877"/>
                    </a:lnTo>
                    <a:lnTo>
                      <a:pt x="8513" y="11771"/>
                    </a:lnTo>
                    <a:lnTo>
                      <a:pt x="8481" y="11665"/>
                    </a:lnTo>
                    <a:lnTo>
                      <a:pt x="8449" y="11559"/>
                    </a:lnTo>
                    <a:lnTo>
                      <a:pt x="8407" y="11453"/>
                    </a:lnTo>
                    <a:lnTo>
                      <a:pt x="8354" y="11357"/>
                    </a:lnTo>
                    <a:lnTo>
                      <a:pt x="8290" y="11262"/>
                    </a:lnTo>
                    <a:lnTo>
                      <a:pt x="8226" y="11177"/>
                    </a:lnTo>
                    <a:lnTo>
                      <a:pt x="8152" y="11092"/>
                    </a:lnTo>
                    <a:lnTo>
                      <a:pt x="8078" y="11007"/>
                    </a:lnTo>
                    <a:lnTo>
                      <a:pt x="7993" y="10933"/>
                    </a:lnTo>
                    <a:lnTo>
                      <a:pt x="7908" y="10869"/>
                    </a:lnTo>
                    <a:lnTo>
                      <a:pt x="7813" y="10805"/>
                    </a:lnTo>
                    <a:lnTo>
                      <a:pt x="7717" y="10752"/>
                    </a:lnTo>
                    <a:lnTo>
                      <a:pt x="7611" y="10710"/>
                    </a:lnTo>
                    <a:lnTo>
                      <a:pt x="7749" y="10731"/>
                    </a:lnTo>
                    <a:lnTo>
                      <a:pt x="7876" y="10742"/>
                    </a:lnTo>
                    <a:lnTo>
                      <a:pt x="8004" y="10742"/>
                    </a:lnTo>
                    <a:lnTo>
                      <a:pt x="8142" y="10731"/>
                    </a:lnTo>
                    <a:lnTo>
                      <a:pt x="8269" y="10710"/>
                    </a:lnTo>
                    <a:lnTo>
                      <a:pt x="8396" y="10678"/>
                    </a:lnTo>
                    <a:lnTo>
                      <a:pt x="8524" y="10635"/>
                    </a:lnTo>
                    <a:lnTo>
                      <a:pt x="8640" y="10572"/>
                    </a:lnTo>
                    <a:lnTo>
                      <a:pt x="8757" y="10508"/>
                    </a:lnTo>
                    <a:lnTo>
                      <a:pt x="8874" y="10434"/>
                    </a:lnTo>
                    <a:lnTo>
                      <a:pt x="8980" y="10349"/>
                    </a:lnTo>
                    <a:lnTo>
                      <a:pt x="9076" y="10264"/>
                    </a:lnTo>
                    <a:lnTo>
                      <a:pt x="9160" y="10168"/>
                    </a:lnTo>
                    <a:lnTo>
                      <a:pt x="9235" y="10062"/>
                    </a:lnTo>
                    <a:lnTo>
                      <a:pt x="9309" y="9946"/>
                    </a:lnTo>
                    <a:lnTo>
                      <a:pt x="9362" y="9829"/>
                    </a:lnTo>
                    <a:lnTo>
                      <a:pt x="9415" y="9701"/>
                    </a:lnTo>
                    <a:lnTo>
                      <a:pt x="9447" y="9574"/>
                    </a:lnTo>
                    <a:lnTo>
                      <a:pt x="9468" y="9447"/>
                    </a:lnTo>
                    <a:lnTo>
                      <a:pt x="9468" y="9309"/>
                    </a:lnTo>
                    <a:lnTo>
                      <a:pt x="9468" y="9181"/>
                    </a:lnTo>
                    <a:lnTo>
                      <a:pt x="9458" y="9054"/>
                    </a:lnTo>
                    <a:lnTo>
                      <a:pt x="9426" y="8916"/>
                    </a:lnTo>
                    <a:lnTo>
                      <a:pt x="9394" y="8799"/>
                    </a:lnTo>
                    <a:lnTo>
                      <a:pt x="9352" y="8672"/>
                    </a:lnTo>
                    <a:lnTo>
                      <a:pt x="9288" y="8555"/>
                    </a:lnTo>
                    <a:lnTo>
                      <a:pt x="9224" y="8438"/>
                    </a:lnTo>
                    <a:lnTo>
                      <a:pt x="9150" y="8332"/>
                    </a:lnTo>
                    <a:lnTo>
                      <a:pt x="9065" y="8237"/>
                    </a:lnTo>
                    <a:lnTo>
                      <a:pt x="8969" y="8141"/>
                    </a:lnTo>
                    <a:lnTo>
                      <a:pt x="8874" y="8056"/>
                    </a:lnTo>
                    <a:lnTo>
                      <a:pt x="8768" y="7982"/>
                    </a:lnTo>
                    <a:lnTo>
                      <a:pt x="8906" y="7971"/>
                    </a:lnTo>
                    <a:lnTo>
                      <a:pt x="9044" y="7950"/>
                    </a:lnTo>
                    <a:lnTo>
                      <a:pt x="9182" y="7918"/>
                    </a:lnTo>
                    <a:lnTo>
                      <a:pt x="9320" y="7876"/>
                    </a:lnTo>
                    <a:lnTo>
                      <a:pt x="9447" y="7812"/>
                    </a:lnTo>
                    <a:lnTo>
                      <a:pt x="9574" y="7748"/>
                    </a:lnTo>
                    <a:lnTo>
                      <a:pt x="9691" y="7674"/>
                    </a:lnTo>
                    <a:lnTo>
                      <a:pt x="9808" y="7589"/>
                    </a:lnTo>
                    <a:lnTo>
                      <a:pt x="9914" y="7494"/>
                    </a:lnTo>
                    <a:lnTo>
                      <a:pt x="10010" y="7388"/>
                    </a:lnTo>
                    <a:lnTo>
                      <a:pt x="10105" y="7281"/>
                    </a:lnTo>
                    <a:lnTo>
                      <a:pt x="10179" y="7165"/>
                    </a:lnTo>
                    <a:lnTo>
                      <a:pt x="10254" y="7037"/>
                    </a:lnTo>
                    <a:lnTo>
                      <a:pt x="10307" y="6910"/>
                    </a:lnTo>
                    <a:lnTo>
                      <a:pt x="10349" y="6783"/>
                    </a:lnTo>
                    <a:lnTo>
                      <a:pt x="10381" y="6645"/>
                    </a:lnTo>
                    <a:lnTo>
                      <a:pt x="10402" y="6507"/>
                    </a:lnTo>
                    <a:lnTo>
                      <a:pt x="10402" y="6358"/>
                    </a:lnTo>
                    <a:lnTo>
                      <a:pt x="10392" y="6220"/>
                    </a:lnTo>
                    <a:lnTo>
                      <a:pt x="10370" y="6082"/>
                    </a:lnTo>
                    <a:lnTo>
                      <a:pt x="10328" y="5955"/>
                    </a:lnTo>
                    <a:lnTo>
                      <a:pt x="10275" y="5817"/>
                    </a:lnTo>
                    <a:lnTo>
                      <a:pt x="10211" y="5689"/>
                    </a:lnTo>
                    <a:lnTo>
                      <a:pt x="10137" y="5573"/>
                    </a:lnTo>
                    <a:lnTo>
                      <a:pt x="10052" y="5466"/>
                    </a:lnTo>
                    <a:lnTo>
                      <a:pt x="9967" y="5360"/>
                    </a:lnTo>
                    <a:lnTo>
                      <a:pt x="9861" y="5265"/>
                    </a:lnTo>
                    <a:lnTo>
                      <a:pt x="9755" y="5180"/>
                    </a:lnTo>
                    <a:lnTo>
                      <a:pt x="9628" y="5106"/>
                    </a:lnTo>
                    <a:lnTo>
                      <a:pt x="9511" y="5053"/>
                    </a:lnTo>
                    <a:lnTo>
                      <a:pt x="9476" y="5039"/>
                    </a:lnTo>
                    <a:lnTo>
                      <a:pt x="9543" y="5053"/>
                    </a:lnTo>
                    <a:lnTo>
                      <a:pt x="9691" y="5053"/>
                    </a:lnTo>
                    <a:lnTo>
                      <a:pt x="9840" y="5042"/>
                    </a:lnTo>
                    <a:lnTo>
                      <a:pt x="9988" y="4999"/>
                    </a:lnTo>
                    <a:lnTo>
                      <a:pt x="10137" y="4946"/>
                    </a:lnTo>
                    <a:lnTo>
                      <a:pt x="10286" y="4883"/>
                    </a:lnTo>
                    <a:lnTo>
                      <a:pt x="10413" y="4798"/>
                    </a:lnTo>
                    <a:lnTo>
                      <a:pt x="10540" y="4692"/>
                    </a:lnTo>
                    <a:lnTo>
                      <a:pt x="10657" y="4586"/>
                    </a:lnTo>
                    <a:lnTo>
                      <a:pt x="10763" y="4458"/>
                    </a:lnTo>
                    <a:lnTo>
                      <a:pt x="10859" y="4331"/>
                    </a:lnTo>
                    <a:lnTo>
                      <a:pt x="10944" y="4193"/>
                    </a:lnTo>
                    <a:lnTo>
                      <a:pt x="11007" y="4044"/>
                    </a:lnTo>
                    <a:lnTo>
                      <a:pt x="11060" y="3896"/>
                    </a:lnTo>
                    <a:lnTo>
                      <a:pt x="11082" y="3736"/>
                    </a:lnTo>
                    <a:lnTo>
                      <a:pt x="11103" y="3577"/>
                    </a:lnTo>
                    <a:lnTo>
                      <a:pt x="11092" y="3418"/>
                    </a:lnTo>
                    <a:lnTo>
                      <a:pt x="11082" y="3269"/>
                    </a:lnTo>
                    <a:lnTo>
                      <a:pt x="11050" y="3110"/>
                    </a:lnTo>
                    <a:lnTo>
                      <a:pt x="11007" y="2962"/>
                    </a:lnTo>
                    <a:lnTo>
                      <a:pt x="10954" y="2813"/>
                    </a:lnTo>
                    <a:lnTo>
                      <a:pt x="10891" y="2675"/>
                    </a:lnTo>
                    <a:lnTo>
                      <a:pt x="10816" y="2526"/>
                    </a:lnTo>
                    <a:lnTo>
                      <a:pt x="10731" y="2399"/>
                    </a:lnTo>
                    <a:lnTo>
                      <a:pt x="10636" y="2261"/>
                    </a:lnTo>
                    <a:lnTo>
                      <a:pt x="10540" y="2144"/>
                    </a:lnTo>
                    <a:lnTo>
                      <a:pt x="10434" y="2017"/>
                    </a:lnTo>
                    <a:lnTo>
                      <a:pt x="10317" y="1911"/>
                    </a:lnTo>
                    <a:lnTo>
                      <a:pt x="10190" y="1805"/>
                    </a:lnTo>
                    <a:lnTo>
                      <a:pt x="10063" y="1709"/>
                    </a:lnTo>
                    <a:lnTo>
                      <a:pt x="9935" y="1614"/>
                    </a:lnTo>
                    <a:lnTo>
                      <a:pt x="9670" y="1465"/>
                    </a:lnTo>
                    <a:lnTo>
                      <a:pt x="9362" y="1306"/>
                    </a:lnTo>
                    <a:lnTo>
                      <a:pt x="9023" y="1157"/>
                    </a:lnTo>
                    <a:lnTo>
                      <a:pt x="8640" y="1009"/>
                    </a:lnTo>
                    <a:lnTo>
                      <a:pt x="8237" y="871"/>
                    </a:lnTo>
                    <a:lnTo>
                      <a:pt x="7813" y="733"/>
                    </a:lnTo>
                    <a:lnTo>
                      <a:pt x="7377" y="605"/>
                    </a:lnTo>
                    <a:lnTo>
                      <a:pt x="6921" y="489"/>
                    </a:lnTo>
                    <a:lnTo>
                      <a:pt x="6475" y="382"/>
                    </a:lnTo>
                    <a:lnTo>
                      <a:pt x="6029" y="287"/>
                    </a:lnTo>
                    <a:lnTo>
                      <a:pt x="5584" y="202"/>
                    </a:lnTo>
                    <a:lnTo>
                      <a:pt x="5159" y="128"/>
                    </a:lnTo>
                    <a:lnTo>
                      <a:pt x="4756" y="75"/>
                    </a:lnTo>
                    <a:lnTo>
                      <a:pt x="4384" y="32"/>
                    </a:lnTo>
                    <a:lnTo>
                      <a:pt x="4034" y="11"/>
                    </a:lnTo>
                    <a:lnTo>
                      <a:pt x="372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8143342" y="5080578"/>
                <a:ext cx="157076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553" extrusionOk="0">
                    <a:moveTo>
                      <a:pt x="0" y="1"/>
                    </a:moveTo>
                    <a:lnTo>
                      <a:pt x="96" y="43"/>
                    </a:lnTo>
                    <a:lnTo>
                      <a:pt x="350" y="128"/>
                    </a:lnTo>
                    <a:lnTo>
                      <a:pt x="743" y="255"/>
                    </a:lnTo>
                    <a:lnTo>
                      <a:pt x="977" y="319"/>
                    </a:lnTo>
                    <a:lnTo>
                      <a:pt x="1252" y="383"/>
                    </a:lnTo>
                    <a:lnTo>
                      <a:pt x="1539" y="436"/>
                    </a:lnTo>
                    <a:lnTo>
                      <a:pt x="1857" y="489"/>
                    </a:lnTo>
                    <a:lnTo>
                      <a:pt x="2187" y="521"/>
                    </a:lnTo>
                    <a:lnTo>
                      <a:pt x="2526" y="552"/>
                    </a:lnTo>
                    <a:lnTo>
                      <a:pt x="2887" y="552"/>
                    </a:lnTo>
                    <a:lnTo>
                      <a:pt x="3248" y="542"/>
                    </a:lnTo>
                    <a:lnTo>
                      <a:pt x="3619" y="499"/>
                    </a:lnTo>
                    <a:lnTo>
                      <a:pt x="3810" y="468"/>
                    </a:lnTo>
                    <a:lnTo>
                      <a:pt x="3991" y="436"/>
                    </a:lnTo>
                    <a:lnTo>
                      <a:pt x="3789" y="425"/>
                    </a:lnTo>
                    <a:lnTo>
                      <a:pt x="3121" y="372"/>
                    </a:lnTo>
                    <a:lnTo>
                      <a:pt x="2579" y="308"/>
                    </a:lnTo>
                    <a:lnTo>
                      <a:pt x="1889" y="234"/>
                    </a:lnTo>
                    <a:lnTo>
                      <a:pt x="1030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8137478" y="4932279"/>
                <a:ext cx="208477" cy="58092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476" extrusionOk="0">
                    <a:moveTo>
                      <a:pt x="0" y="1"/>
                    </a:moveTo>
                    <a:lnTo>
                      <a:pt x="680" y="224"/>
                    </a:lnTo>
                    <a:lnTo>
                      <a:pt x="1401" y="457"/>
                    </a:lnTo>
                    <a:lnTo>
                      <a:pt x="2251" y="733"/>
                    </a:lnTo>
                    <a:lnTo>
                      <a:pt x="3153" y="998"/>
                    </a:lnTo>
                    <a:lnTo>
                      <a:pt x="3599" y="1126"/>
                    </a:lnTo>
                    <a:lnTo>
                      <a:pt x="4023" y="1242"/>
                    </a:lnTo>
                    <a:lnTo>
                      <a:pt x="4416" y="1338"/>
                    </a:lnTo>
                    <a:lnTo>
                      <a:pt x="4766" y="1412"/>
                    </a:lnTo>
                    <a:lnTo>
                      <a:pt x="5063" y="1455"/>
                    </a:lnTo>
                    <a:lnTo>
                      <a:pt x="5180" y="1476"/>
                    </a:lnTo>
                    <a:lnTo>
                      <a:pt x="5297" y="1476"/>
                    </a:lnTo>
                    <a:lnTo>
                      <a:pt x="4830" y="1296"/>
                    </a:lnTo>
                    <a:lnTo>
                      <a:pt x="4310" y="1104"/>
                    </a:lnTo>
                    <a:lnTo>
                      <a:pt x="3620" y="871"/>
                    </a:lnTo>
                    <a:lnTo>
                      <a:pt x="3238" y="754"/>
                    </a:lnTo>
                    <a:lnTo>
                      <a:pt x="2824" y="627"/>
                    </a:lnTo>
                    <a:lnTo>
                      <a:pt x="2378" y="499"/>
                    </a:lnTo>
                    <a:lnTo>
                      <a:pt x="1922" y="383"/>
                    </a:lnTo>
                    <a:lnTo>
                      <a:pt x="1455" y="266"/>
                    </a:lnTo>
                    <a:lnTo>
                      <a:pt x="977" y="160"/>
                    </a:lnTo>
                    <a:lnTo>
                      <a:pt x="489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8157944" y="4794843"/>
                <a:ext cx="218513" cy="8107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060" extrusionOk="0">
                    <a:moveTo>
                      <a:pt x="1" y="1"/>
                    </a:moveTo>
                    <a:lnTo>
                      <a:pt x="712" y="330"/>
                    </a:lnTo>
                    <a:lnTo>
                      <a:pt x="1465" y="659"/>
                    </a:lnTo>
                    <a:lnTo>
                      <a:pt x="2367" y="1041"/>
                    </a:lnTo>
                    <a:lnTo>
                      <a:pt x="2845" y="1232"/>
                    </a:lnTo>
                    <a:lnTo>
                      <a:pt x="3312" y="1412"/>
                    </a:lnTo>
                    <a:lnTo>
                      <a:pt x="3779" y="1593"/>
                    </a:lnTo>
                    <a:lnTo>
                      <a:pt x="4225" y="1741"/>
                    </a:lnTo>
                    <a:lnTo>
                      <a:pt x="4639" y="1879"/>
                    </a:lnTo>
                    <a:lnTo>
                      <a:pt x="5000" y="1975"/>
                    </a:lnTo>
                    <a:lnTo>
                      <a:pt x="5159" y="2017"/>
                    </a:lnTo>
                    <a:lnTo>
                      <a:pt x="5307" y="2039"/>
                    </a:lnTo>
                    <a:lnTo>
                      <a:pt x="5445" y="2060"/>
                    </a:lnTo>
                    <a:lnTo>
                      <a:pt x="5552" y="2060"/>
                    </a:lnTo>
                    <a:lnTo>
                      <a:pt x="4904" y="1752"/>
                    </a:lnTo>
                    <a:lnTo>
                      <a:pt x="4204" y="1444"/>
                    </a:lnTo>
                    <a:lnTo>
                      <a:pt x="3365" y="1083"/>
                    </a:lnTo>
                    <a:lnTo>
                      <a:pt x="2909" y="892"/>
                    </a:lnTo>
                    <a:lnTo>
                      <a:pt x="2442" y="712"/>
                    </a:lnTo>
                    <a:lnTo>
                      <a:pt x="1975" y="542"/>
                    </a:lnTo>
                    <a:lnTo>
                      <a:pt x="1529" y="383"/>
                    </a:lnTo>
                    <a:lnTo>
                      <a:pt x="1094" y="245"/>
                    </a:lnTo>
                    <a:lnTo>
                      <a:pt x="690" y="128"/>
                    </a:lnTo>
                    <a:lnTo>
                      <a:pt x="319" y="54"/>
                    </a:lnTo>
                    <a:lnTo>
                      <a:pt x="149" y="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extrusionOk="0">
                    <a:moveTo>
                      <a:pt x="5827" y="1"/>
                    </a:moveTo>
                    <a:lnTo>
                      <a:pt x="0" y="14680"/>
                    </a:lnTo>
                    <a:lnTo>
                      <a:pt x="38486" y="14234"/>
                    </a:lnTo>
                    <a:lnTo>
                      <a:pt x="41596" y="14202"/>
                    </a:lnTo>
                    <a:lnTo>
                      <a:pt x="43496" y="2622"/>
                    </a:lnTo>
                    <a:lnTo>
                      <a:pt x="18118" y="860"/>
                    </a:lnTo>
                    <a:lnTo>
                      <a:pt x="5827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fill="none" extrusionOk="0">
                    <a:moveTo>
                      <a:pt x="43496" y="2622"/>
                    </a:moveTo>
                    <a:lnTo>
                      <a:pt x="41596" y="14202"/>
                    </a:lnTo>
                    <a:lnTo>
                      <a:pt x="38486" y="14234"/>
                    </a:lnTo>
                    <a:lnTo>
                      <a:pt x="0" y="14680"/>
                    </a:lnTo>
                    <a:lnTo>
                      <a:pt x="5827" y="1"/>
                    </a:lnTo>
                    <a:lnTo>
                      <a:pt x="18118" y="860"/>
                    </a:lnTo>
                    <a:lnTo>
                      <a:pt x="43496" y="26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extrusionOk="0">
                    <a:moveTo>
                      <a:pt x="0" y="0"/>
                    </a:move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extrusionOk="0">
                    <a:moveTo>
                      <a:pt x="6591" y="0"/>
                    </a:move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fill="none" extrusionOk="0">
                    <a:moveTo>
                      <a:pt x="0" y="828"/>
                    </a:move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lnTo>
                      <a:pt x="7112" y="0"/>
                    </a:lnTo>
                    <a:lnTo>
                      <a:pt x="6591" y="0"/>
                    </a:ln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extrusionOk="0">
                    <a:moveTo>
                      <a:pt x="11219" y="1"/>
                    </a:moveTo>
                    <a:lnTo>
                      <a:pt x="1401" y="213"/>
                    </a:lnTo>
                    <a:lnTo>
                      <a:pt x="1316" y="213"/>
                    </a:lnTo>
                    <a:lnTo>
                      <a:pt x="1231" y="224"/>
                    </a:lnTo>
                    <a:lnTo>
                      <a:pt x="1061" y="256"/>
                    </a:lnTo>
                    <a:lnTo>
                      <a:pt x="892" y="309"/>
                    </a:lnTo>
                    <a:lnTo>
                      <a:pt x="743" y="394"/>
                    </a:lnTo>
                    <a:lnTo>
                      <a:pt x="594" y="489"/>
                    </a:lnTo>
                    <a:lnTo>
                      <a:pt x="467" y="595"/>
                    </a:lnTo>
                    <a:lnTo>
                      <a:pt x="350" y="733"/>
                    </a:lnTo>
                    <a:lnTo>
                      <a:pt x="244" y="871"/>
                    </a:lnTo>
                    <a:lnTo>
                      <a:pt x="159" y="1030"/>
                    </a:lnTo>
                    <a:lnTo>
                      <a:pt x="85" y="1200"/>
                    </a:lnTo>
                    <a:lnTo>
                      <a:pt x="32" y="1381"/>
                    </a:lnTo>
                    <a:lnTo>
                      <a:pt x="11" y="1572"/>
                    </a:lnTo>
                    <a:lnTo>
                      <a:pt x="0" y="1763"/>
                    </a:lnTo>
                    <a:lnTo>
                      <a:pt x="21" y="1965"/>
                    </a:lnTo>
                    <a:lnTo>
                      <a:pt x="32" y="2060"/>
                    </a:lnTo>
                    <a:lnTo>
                      <a:pt x="64" y="2166"/>
                    </a:lnTo>
                    <a:lnTo>
                      <a:pt x="96" y="2262"/>
                    </a:lnTo>
                    <a:lnTo>
                      <a:pt x="127" y="2368"/>
                    </a:lnTo>
                    <a:lnTo>
                      <a:pt x="5615" y="17822"/>
                    </a:lnTo>
                    <a:lnTo>
                      <a:pt x="5668" y="17960"/>
                    </a:lnTo>
                    <a:lnTo>
                      <a:pt x="5742" y="18076"/>
                    </a:lnTo>
                    <a:lnTo>
                      <a:pt x="5827" y="18183"/>
                    </a:lnTo>
                    <a:lnTo>
                      <a:pt x="5933" y="18278"/>
                    </a:lnTo>
                    <a:lnTo>
                      <a:pt x="6050" y="18342"/>
                    </a:lnTo>
                    <a:lnTo>
                      <a:pt x="6177" y="18395"/>
                    </a:lnTo>
                    <a:lnTo>
                      <a:pt x="6315" y="18427"/>
                    </a:lnTo>
                    <a:lnTo>
                      <a:pt x="6464" y="18437"/>
                    </a:lnTo>
                    <a:lnTo>
                      <a:pt x="14966" y="19286"/>
                    </a:lnTo>
                    <a:lnTo>
                      <a:pt x="15061" y="19308"/>
                    </a:lnTo>
                    <a:lnTo>
                      <a:pt x="15337" y="19308"/>
                    </a:lnTo>
                    <a:lnTo>
                      <a:pt x="15518" y="19276"/>
                    </a:lnTo>
                    <a:lnTo>
                      <a:pt x="15698" y="19223"/>
                    </a:lnTo>
                    <a:lnTo>
                      <a:pt x="15868" y="19148"/>
                    </a:lnTo>
                    <a:lnTo>
                      <a:pt x="16038" y="19063"/>
                    </a:lnTo>
                    <a:lnTo>
                      <a:pt x="16186" y="18957"/>
                    </a:lnTo>
                    <a:lnTo>
                      <a:pt x="16324" y="18830"/>
                    </a:lnTo>
                    <a:lnTo>
                      <a:pt x="16452" y="18692"/>
                    </a:lnTo>
                    <a:lnTo>
                      <a:pt x="16558" y="18533"/>
                    </a:lnTo>
                    <a:lnTo>
                      <a:pt x="16643" y="18374"/>
                    </a:lnTo>
                    <a:lnTo>
                      <a:pt x="16674" y="18289"/>
                    </a:lnTo>
                    <a:lnTo>
                      <a:pt x="16706" y="18204"/>
                    </a:lnTo>
                    <a:lnTo>
                      <a:pt x="16727" y="18108"/>
                    </a:lnTo>
                    <a:lnTo>
                      <a:pt x="16738" y="18013"/>
                    </a:lnTo>
                    <a:lnTo>
                      <a:pt x="16749" y="17928"/>
                    </a:lnTo>
                    <a:lnTo>
                      <a:pt x="16749" y="17832"/>
                    </a:lnTo>
                    <a:lnTo>
                      <a:pt x="16738" y="17737"/>
                    </a:lnTo>
                    <a:lnTo>
                      <a:pt x="16727" y="17631"/>
                    </a:lnTo>
                    <a:lnTo>
                      <a:pt x="16706" y="17535"/>
                    </a:lnTo>
                    <a:lnTo>
                      <a:pt x="16674" y="17440"/>
                    </a:lnTo>
                    <a:lnTo>
                      <a:pt x="11781" y="415"/>
                    </a:lnTo>
                    <a:lnTo>
                      <a:pt x="11750" y="319"/>
                    </a:lnTo>
                    <a:lnTo>
                      <a:pt x="11697" y="234"/>
                    </a:lnTo>
                    <a:lnTo>
                      <a:pt x="11643" y="171"/>
                    </a:lnTo>
                    <a:lnTo>
                      <a:pt x="11569" y="107"/>
                    </a:lnTo>
                    <a:lnTo>
                      <a:pt x="11495" y="65"/>
                    </a:lnTo>
                    <a:lnTo>
                      <a:pt x="11410" y="22"/>
                    </a:lnTo>
                    <a:lnTo>
                      <a:pt x="1131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fill="none" extrusionOk="0">
                    <a:moveTo>
                      <a:pt x="14966" y="19286"/>
                    </a:moveTo>
                    <a:lnTo>
                      <a:pt x="6464" y="18437"/>
                    </a:lnTo>
                    <a:lnTo>
                      <a:pt x="6464" y="18437"/>
                    </a:lnTo>
                    <a:lnTo>
                      <a:pt x="6315" y="18427"/>
                    </a:lnTo>
                    <a:lnTo>
                      <a:pt x="6177" y="18395"/>
                    </a:lnTo>
                    <a:lnTo>
                      <a:pt x="6050" y="18342"/>
                    </a:lnTo>
                    <a:lnTo>
                      <a:pt x="5933" y="18278"/>
                    </a:lnTo>
                    <a:lnTo>
                      <a:pt x="5827" y="18183"/>
                    </a:lnTo>
                    <a:lnTo>
                      <a:pt x="5742" y="18076"/>
                    </a:lnTo>
                    <a:lnTo>
                      <a:pt x="5668" y="17960"/>
                    </a:lnTo>
                    <a:lnTo>
                      <a:pt x="5615" y="17822"/>
                    </a:lnTo>
                    <a:lnTo>
                      <a:pt x="127" y="2368"/>
                    </a:lnTo>
                    <a:lnTo>
                      <a:pt x="127" y="2368"/>
                    </a:lnTo>
                    <a:lnTo>
                      <a:pt x="96" y="2262"/>
                    </a:lnTo>
                    <a:lnTo>
                      <a:pt x="64" y="2166"/>
                    </a:lnTo>
                    <a:lnTo>
                      <a:pt x="32" y="2060"/>
                    </a:lnTo>
                    <a:lnTo>
                      <a:pt x="21" y="1965"/>
                    </a:lnTo>
                    <a:lnTo>
                      <a:pt x="0" y="1763"/>
                    </a:lnTo>
                    <a:lnTo>
                      <a:pt x="11" y="1572"/>
                    </a:lnTo>
                    <a:lnTo>
                      <a:pt x="32" y="1381"/>
                    </a:lnTo>
                    <a:lnTo>
                      <a:pt x="85" y="1200"/>
                    </a:lnTo>
                    <a:lnTo>
                      <a:pt x="159" y="1030"/>
                    </a:lnTo>
                    <a:lnTo>
                      <a:pt x="244" y="871"/>
                    </a:lnTo>
                    <a:lnTo>
                      <a:pt x="350" y="733"/>
                    </a:lnTo>
                    <a:lnTo>
                      <a:pt x="467" y="595"/>
                    </a:lnTo>
                    <a:lnTo>
                      <a:pt x="594" y="489"/>
                    </a:lnTo>
                    <a:lnTo>
                      <a:pt x="743" y="394"/>
                    </a:lnTo>
                    <a:lnTo>
                      <a:pt x="892" y="309"/>
                    </a:lnTo>
                    <a:lnTo>
                      <a:pt x="1061" y="256"/>
                    </a:lnTo>
                    <a:lnTo>
                      <a:pt x="1231" y="224"/>
                    </a:lnTo>
                    <a:lnTo>
                      <a:pt x="1316" y="213"/>
                    </a:lnTo>
                    <a:lnTo>
                      <a:pt x="1401" y="213"/>
                    </a:lnTo>
                    <a:lnTo>
                      <a:pt x="11219" y="1"/>
                    </a:lnTo>
                    <a:lnTo>
                      <a:pt x="11219" y="1"/>
                    </a:lnTo>
                    <a:lnTo>
                      <a:pt x="11314" y="1"/>
                    </a:lnTo>
                    <a:lnTo>
                      <a:pt x="11410" y="22"/>
                    </a:lnTo>
                    <a:lnTo>
                      <a:pt x="11495" y="65"/>
                    </a:lnTo>
                    <a:lnTo>
                      <a:pt x="11569" y="107"/>
                    </a:lnTo>
                    <a:lnTo>
                      <a:pt x="11643" y="171"/>
                    </a:lnTo>
                    <a:lnTo>
                      <a:pt x="11697" y="234"/>
                    </a:lnTo>
                    <a:lnTo>
                      <a:pt x="11750" y="319"/>
                    </a:lnTo>
                    <a:lnTo>
                      <a:pt x="11781" y="415"/>
                    </a:lnTo>
                    <a:lnTo>
                      <a:pt x="16674" y="17440"/>
                    </a:lnTo>
                    <a:lnTo>
                      <a:pt x="16674" y="17440"/>
                    </a:lnTo>
                    <a:lnTo>
                      <a:pt x="16706" y="17535"/>
                    </a:lnTo>
                    <a:lnTo>
                      <a:pt x="16727" y="17631"/>
                    </a:lnTo>
                    <a:lnTo>
                      <a:pt x="16738" y="17737"/>
                    </a:lnTo>
                    <a:lnTo>
                      <a:pt x="16749" y="17832"/>
                    </a:lnTo>
                    <a:lnTo>
                      <a:pt x="16749" y="17928"/>
                    </a:lnTo>
                    <a:lnTo>
                      <a:pt x="16738" y="18013"/>
                    </a:lnTo>
                    <a:lnTo>
                      <a:pt x="16727" y="18108"/>
                    </a:lnTo>
                    <a:lnTo>
                      <a:pt x="16706" y="18204"/>
                    </a:lnTo>
                    <a:lnTo>
                      <a:pt x="16674" y="18289"/>
                    </a:lnTo>
                    <a:lnTo>
                      <a:pt x="16643" y="18374"/>
                    </a:lnTo>
                    <a:lnTo>
                      <a:pt x="16558" y="18533"/>
                    </a:lnTo>
                    <a:lnTo>
                      <a:pt x="16452" y="18692"/>
                    </a:lnTo>
                    <a:lnTo>
                      <a:pt x="16324" y="18830"/>
                    </a:lnTo>
                    <a:lnTo>
                      <a:pt x="16186" y="18957"/>
                    </a:lnTo>
                    <a:lnTo>
                      <a:pt x="16038" y="19063"/>
                    </a:lnTo>
                    <a:lnTo>
                      <a:pt x="15868" y="19148"/>
                    </a:lnTo>
                    <a:lnTo>
                      <a:pt x="15698" y="19223"/>
                    </a:lnTo>
                    <a:lnTo>
                      <a:pt x="15518" y="19276"/>
                    </a:lnTo>
                    <a:lnTo>
                      <a:pt x="15337" y="19308"/>
                    </a:lnTo>
                    <a:lnTo>
                      <a:pt x="15146" y="19308"/>
                    </a:lnTo>
                    <a:lnTo>
                      <a:pt x="15061" y="19308"/>
                    </a:lnTo>
                    <a:lnTo>
                      <a:pt x="14966" y="192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extrusionOk="0">
                    <a:moveTo>
                      <a:pt x="10487" y="1"/>
                    </a:moveTo>
                    <a:lnTo>
                      <a:pt x="563" y="224"/>
                    </a:lnTo>
                    <a:lnTo>
                      <a:pt x="489" y="234"/>
                    </a:lnTo>
                    <a:lnTo>
                      <a:pt x="425" y="245"/>
                    </a:lnTo>
                    <a:lnTo>
                      <a:pt x="362" y="266"/>
                    </a:lnTo>
                    <a:lnTo>
                      <a:pt x="298" y="298"/>
                    </a:lnTo>
                    <a:lnTo>
                      <a:pt x="245" y="330"/>
                    </a:lnTo>
                    <a:lnTo>
                      <a:pt x="192" y="372"/>
                    </a:lnTo>
                    <a:lnTo>
                      <a:pt x="149" y="415"/>
                    </a:lnTo>
                    <a:lnTo>
                      <a:pt x="107" y="457"/>
                    </a:lnTo>
                    <a:lnTo>
                      <a:pt x="75" y="521"/>
                    </a:lnTo>
                    <a:lnTo>
                      <a:pt x="43" y="574"/>
                    </a:lnTo>
                    <a:lnTo>
                      <a:pt x="22" y="638"/>
                    </a:lnTo>
                    <a:lnTo>
                      <a:pt x="11" y="691"/>
                    </a:lnTo>
                    <a:lnTo>
                      <a:pt x="1" y="765"/>
                    </a:lnTo>
                    <a:lnTo>
                      <a:pt x="1" y="829"/>
                    </a:lnTo>
                    <a:lnTo>
                      <a:pt x="11" y="892"/>
                    </a:lnTo>
                    <a:lnTo>
                      <a:pt x="22" y="967"/>
                    </a:lnTo>
                    <a:lnTo>
                      <a:pt x="4947" y="18034"/>
                    </a:lnTo>
                    <a:lnTo>
                      <a:pt x="4979" y="18119"/>
                    </a:lnTo>
                    <a:lnTo>
                      <a:pt x="5032" y="18204"/>
                    </a:lnTo>
                    <a:lnTo>
                      <a:pt x="5085" y="18278"/>
                    </a:lnTo>
                    <a:lnTo>
                      <a:pt x="5159" y="18331"/>
                    </a:lnTo>
                    <a:lnTo>
                      <a:pt x="5233" y="18384"/>
                    </a:lnTo>
                    <a:lnTo>
                      <a:pt x="5318" y="18416"/>
                    </a:lnTo>
                    <a:lnTo>
                      <a:pt x="5414" y="18437"/>
                    </a:lnTo>
                    <a:lnTo>
                      <a:pt x="5509" y="18448"/>
                    </a:lnTo>
                    <a:lnTo>
                      <a:pt x="15433" y="18214"/>
                    </a:lnTo>
                    <a:lnTo>
                      <a:pt x="15508" y="18214"/>
                    </a:lnTo>
                    <a:lnTo>
                      <a:pt x="15571" y="18193"/>
                    </a:lnTo>
                    <a:lnTo>
                      <a:pt x="15635" y="18172"/>
                    </a:lnTo>
                    <a:lnTo>
                      <a:pt x="15699" y="18151"/>
                    </a:lnTo>
                    <a:lnTo>
                      <a:pt x="15752" y="18119"/>
                    </a:lnTo>
                    <a:lnTo>
                      <a:pt x="15794" y="18076"/>
                    </a:lnTo>
                    <a:lnTo>
                      <a:pt x="15847" y="18034"/>
                    </a:lnTo>
                    <a:lnTo>
                      <a:pt x="15890" y="17981"/>
                    </a:lnTo>
                    <a:lnTo>
                      <a:pt x="15922" y="17928"/>
                    </a:lnTo>
                    <a:lnTo>
                      <a:pt x="15953" y="17875"/>
                    </a:lnTo>
                    <a:lnTo>
                      <a:pt x="15975" y="17811"/>
                    </a:lnTo>
                    <a:lnTo>
                      <a:pt x="15985" y="17747"/>
                    </a:lnTo>
                    <a:lnTo>
                      <a:pt x="15996" y="17684"/>
                    </a:lnTo>
                    <a:lnTo>
                      <a:pt x="15996" y="17620"/>
                    </a:lnTo>
                    <a:lnTo>
                      <a:pt x="15985" y="17546"/>
                    </a:lnTo>
                    <a:lnTo>
                      <a:pt x="15975" y="17482"/>
                    </a:lnTo>
                    <a:lnTo>
                      <a:pt x="11050" y="415"/>
                    </a:lnTo>
                    <a:lnTo>
                      <a:pt x="11018" y="319"/>
                    </a:lnTo>
                    <a:lnTo>
                      <a:pt x="10965" y="245"/>
                    </a:lnTo>
                    <a:lnTo>
                      <a:pt x="10912" y="171"/>
                    </a:lnTo>
                    <a:lnTo>
                      <a:pt x="10838" y="107"/>
                    </a:lnTo>
                    <a:lnTo>
                      <a:pt x="10763" y="65"/>
                    </a:lnTo>
                    <a:lnTo>
                      <a:pt x="10678" y="22"/>
                    </a:lnTo>
                    <a:lnTo>
                      <a:pt x="10583" y="1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fill="none" extrusionOk="0">
                    <a:moveTo>
                      <a:pt x="15433" y="18214"/>
                    </a:moveTo>
                    <a:lnTo>
                      <a:pt x="5509" y="18448"/>
                    </a:lnTo>
                    <a:lnTo>
                      <a:pt x="5509" y="18448"/>
                    </a:lnTo>
                    <a:lnTo>
                      <a:pt x="5414" y="18437"/>
                    </a:lnTo>
                    <a:lnTo>
                      <a:pt x="5318" y="18416"/>
                    </a:lnTo>
                    <a:lnTo>
                      <a:pt x="5233" y="18384"/>
                    </a:lnTo>
                    <a:lnTo>
                      <a:pt x="5159" y="18331"/>
                    </a:lnTo>
                    <a:lnTo>
                      <a:pt x="5085" y="18278"/>
                    </a:lnTo>
                    <a:lnTo>
                      <a:pt x="5032" y="18204"/>
                    </a:lnTo>
                    <a:lnTo>
                      <a:pt x="4979" y="18119"/>
                    </a:lnTo>
                    <a:lnTo>
                      <a:pt x="4947" y="18034"/>
                    </a:lnTo>
                    <a:lnTo>
                      <a:pt x="22" y="967"/>
                    </a:lnTo>
                    <a:lnTo>
                      <a:pt x="22" y="967"/>
                    </a:lnTo>
                    <a:lnTo>
                      <a:pt x="11" y="892"/>
                    </a:lnTo>
                    <a:lnTo>
                      <a:pt x="1" y="829"/>
                    </a:lnTo>
                    <a:lnTo>
                      <a:pt x="1" y="765"/>
                    </a:lnTo>
                    <a:lnTo>
                      <a:pt x="11" y="691"/>
                    </a:lnTo>
                    <a:lnTo>
                      <a:pt x="22" y="638"/>
                    </a:lnTo>
                    <a:lnTo>
                      <a:pt x="43" y="574"/>
                    </a:lnTo>
                    <a:lnTo>
                      <a:pt x="75" y="521"/>
                    </a:lnTo>
                    <a:lnTo>
                      <a:pt x="107" y="457"/>
                    </a:lnTo>
                    <a:lnTo>
                      <a:pt x="149" y="415"/>
                    </a:lnTo>
                    <a:lnTo>
                      <a:pt x="192" y="372"/>
                    </a:lnTo>
                    <a:lnTo>
                      <a:pt x="245" y="330"/>
                    </a:lnTo>
                    <a:lnTo>
                      <a:pt x="298" y="298"/>
                    </a:lnTo>
                    <a:lnTo>
                      <a:pt x="362" y="266"/>
                    </a:lnTo>
                    <a:lnTo>
                      <a:pt x="425" y="245"/>
                    </a:lnTo>
                    <a:lnTo>
                      <a:pt x="489" y="234"/>
                    </a:lnTo>
                    <a:lnTo>
                      <a:pt x="563" y="224"/>
                    </a:lnTo>
                    <a:lnTo>
                      <a:pt x="10487" y="1"/>
                    </a:lnTo>
                    <a:lnTo>
                      <a:pt x="10487" y="1"/>
                    </a:lnTo>
                    <a:lnTo>
                      <a:pt x="10583" y="1"/>
                    </a:lnTo>
                    <a:lnTo>
                      <a:pt x="10678" y="22"/>
                    </a:lnTo>
                    <a:lnTo>
                      <a:pt x="10763" y="65"/>
                    </a:lnTo>
                    <a:lnTo>
                      <a:pt x="10838" y="107"/>
                    </a:lnTo>
                    <a:lnTo>
                      <a:pt x="10912" y="171"/>
                    </a:lnTo>
                    <a:lnTo>
                      <a:pt x="10965" y="245"/>
                    </a:lnTo>
                    <a:lnTo>
                      <a:pt x="11018" y="319"/>
                    </a:lnTo>
                    <a:lnTo>
                      <a:pt x="11050" y="415"/>
                    </a:lnTo>
                    <a:lnTo>
                      <a:pt x="15975" y="17482"/>
                    </a:lnTo>
                    <a:lnTo>
                      <a:pt x="15975" y="17482"/>
                    </a:lnTo>
                    <a:lnTo>
                      <a:pt x="15985" y="17546"/>
                    </a:lnTo>
                    <a:lnTo>
                      <a:pt x="15996" y="17620"/>
                    </a:lnTo>
                    <a:lnTo>
                      <a:pt x="15996" y="17684"/>
                    </a:lnTo>
                    <a:lnTo>
                      <a:pt x="15985" y="17747"/>
                    </a:lnTo>
                    <a:lnTo>
                      <a:pt x="15975" y="17811"/>
                    </a:lnTo>
                    <a:lnTo>
                      <a:pt x="15953" y="17875"/>
                    </a:lnTo>
                    <a:lnTo>
                      <a:pt x="15922" y="17928"/>
                    </a:lnTo>
                    <a:lnTo>
                      <a:pt x="15890" y="17981"/>
                    </a:lnTo>
                    <a:lnTo>
                      <a:pt x="15847" y="18034"/>
                    </a:lnTo>
                    <a:lnTo>
                      <a:pt x="15794" y="18076"/>
                    </a:lnTo>
                    <a:lnTo>
                      <a:pt x="15752" y="18119"/>
                    </a:lnTo>
                    <a:lnTo>
                      <a:pt x="15699" y="18151"/>
                    </a:lnTo>
                    <a:lnTo>
                      <a:pt x="15635" y="18172"/>
                    </a:lnTo>
                    <a:lnTo>
                      <a:pt x="15571" y="18193"/>
                    </a:lnTo>
                    <a:lnTo>
                      <a:pt x="15508" y="18214"/>
                    </a:lnTo>
                    <a:lnTo>
                      <a:pt x="15433" y="1821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extrusionOk="0">
                    <a:moveTo>
                      <a:pt x="796" y="1"/>
                    </a:move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fill="none" extrusionOk="0">
                    <a:moveTo>
                      <a:pt x="924" y="1"/>
                    </a:moveTo>
                    <a:lnTo>
                      <a:pt x="924" y="1"/>
                    </a:lnTo>
                    <a:lnTo>
                      <a:pt x="796" y="1"/>
                    </a:ln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lnTo>
                      <a:pt x="934" y="1"/>
                    </a:lnTo>
                    <a:lnTo>
                      <a:pt x="934" y="1"/>
                    </a:lnTo>
                    <a:lnTo>
                      <a:pt x="9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047940" y="3418395"/>
                <a:ext cx="59351" cy="6312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604" extrusionOk="0">
                    <a:moveTo>
                      <a:pt x="627" y="1"/>
                    </a:moveTo>
                    <a:lnTo>
                      <a:pt x="542" y="12"/>
                    </a:lnTo>
                    <a:lnTo>
                      <a:pt x="457" y="22"/>
                    </a:lnTo>
                    <a:lnTo>
                      <a:pt x="383" y="54"/>
                    </a:lnTo>
                    <a:lnTo>
                      <a:pt x="319" y="86"/>
                    </a:lnTo>
                    <a:lnTo>
                      <a:pt x="256" y="139"/>
                    </a:lnTo>
                    <a:lnTo>
                      <a:pt x="192" y="192"/>
                    </a:lnTo>
                    <a:lnTo>
                      <a:pt x="149" y="256"/>
                    </a:lnTo>
                    <a:lnTo>
                      <a:pt x="107" y="319"/>
                    </a:lnTo>
                    <a:lnTo>
                      <a:pt x="64" y="394"/>
                    </a:lnTo>
                    <a:lnTo>
                      <a:pt x="43" y="468"/>
                    </a:lnTo>
                    <a:lnTo>
                      <a:pt x="22" y="553"/>
                    </a:lnTo>
                    <a:lnTo>
                      <a:pt x="11" y="638"/>
                    </a:lnTo>
                    <a:lnTo>
                      <a:pt x="1" y="723"/>
                    </a:lnTo>
                    <a:lnTo>
                      <a:pt x="11" y="818"/>
                    </a:lnTo>
                    <a:lnTo>
                      <a:pt x="22" y="903"/>
                    </a:lnTo>
                    <a:lnTo>
                      <a:pt x="54" y="988"/>
                    </a:lnTo>
                    <a:lnTo>
                      <a:pt x="86" y="1084"/>
                    </a:lnTo>
                    <a:lnTo>
                      <a:pt x="139" y="1179"/>
                    </a:lnTo>
                    <a:lnTo>
                      <a:pt x="192" y="1264"/>
                    </a:lnTo>
                    <a:lnTo>
                      <a:pt x="256" y="1338"/>
                    </a:lnTo>
                    <a:lnTo>
                      <a:pt x="330" y="1402"/>
                    </a:lnTo>
                    <a:lnTo>
                      <a:pt x="404" y="1466"/>
                    </a:lnTo>
                    <a:lnTo>
                      <a:pt x="489" y="1508"/>
                    </a:lnTo>
                    <a:lnTo>
                      <a:pt x="574" y="1551"/>
                    </a:lnTo>
                    <a:lnTo>
                      <a:pt x="659" y="1572"/>
                    </a:lnTo>
                    <a:lnTo>
                      <a:pt x="744" y="1593"/>
                    </a:lnTo>
                    <a:lnTo>
                      <a:pt x="829" y="1604"/>
                    </a:lnTo>
                    <a:lnTo>
                      <a:pt x="924" y="1604"/>
                    </a:lnTo>
                    <a:lnTo>
                      <a:pt x="1009" y="1593"/>
                    </a:lnTo>
                    <a:lnTo>
                      <a:pt x="1094" y="1572"/>
                    </a:lnTo>
                    <a:lnTo>
                      <a:pt x="1168" y="1540"/>
                    </a:lnTo>
                    <a:lnTo>
                      <a:pt x="1253" y="1487"/>
                    </a:lnTo>
                    <a:lnTo>
                      <a:pt x="1317" y="1434"/>
                    </a:lnTo>
                    <a:lnTo>
                      <a:pt x="1381" y="1359"/>
                    </a:lnTo>
                    <a:lnTo>
                      <a:pt x="1423" y="1285"/>
                    </a:lnTo>
                    <a:lnTo>
                      <a:pt x="1466" y="1200"/>
                    </a:lnTo>
                    <a:lnTo>
                      <a:pt x="1487" y="1105"/>
                    </a:lnTo>
                    <a:lnTo>
                      <a:pt x="1508" y="1020"/>
                    </a:lnTo>
                    <a:lnTo>
                      <a:pt x="1508" y="914"/>
                    </a:lnTo>
                    <a:lnTo>
                      <a:pt x="1497" y="818"/>
                    </a:lnTo>
                    <a:lnTo>
                      <a:pt x="1476" y="723"/>
                    </a:lnTo>
                    <a:lnTo>
                      <a:pt x="1444" y="638"/>
                    </a:lnTo>
                    <a:lnTo>
                      <a:pt x="1402" y="542"/>
                    </a:lnTo>
                    <a:lnTo>
                      <a:pt x="1349" y="457"/>
                    </a:lnTo>
                    <a:lnTo>
                      <a:pt x="1296" y="372"/>
                    </a:lnTo>
                    <a:lnTo>
                      <a:pt x="1221" y="298"/>
                    </a:lnTo>
                    <a:lnTo>
                      <a:pt x="1147" y="234"/>
                    </a:lnTo>
                    <a:lnTo>
                      <a:pt x="1073" y="171"/>
                    </a:lnTo>
                    <a:lnTo>
                      <a:pt x="967" y="107"/>
                    </a:lnTo>
                    <a:lnTo>
                      <a:pt x="861" y="54"/>
                    </a:lnTo>
                    <a:lnTo>
                      <a:pt x="744" y="22"/>
                    </a:ln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338282" y="3808152"/>
                <a:ext cx="459145" cy="309153"/>
              </a:xfrm>
              <a:custGeom>
                <a:avLst/>
                <a:gdLst/>
                <a:ahLst/>
                <a:cxnLst/>
                <a:rect l="l" t="t" r="r" b="b"/>
                <a:pathLst>
                  <a:path w="11666" h="7855" extrusionOk="0">
                    <a:moveTo>
                      <a:pt x="1412" y="1"/>
                    </a:moveTo>
                    <a:lnTo>
                      <a:pt x="1232" y="22"/>
                    </a:lnTo>
                    <a:lnTo>
                      <a:pt x="1009" y="64"/>
                    </a:lnTo>
                    <a:lnTo>
                      <a:pt x="786" y="128"/>
                    </a:lnTo>
                    <a:lnTo>
                      <a:pt x="563" y="192"/>
                    </a:lnTo>
                    <a:lnTo>
                      <a:pt x="361" y="266"/>
                    </a:lnTo>
                    <a:lnTo>
                      <a:pt x="170" y="340"/>
                    </a:lnTo>
                    <a:lnTo>
                      <a:pt x="32" y="404"/>
                    </a:lnTo>
                    <a:lnTo>
                      <a:pt x="22" y="574"/>
                    </a:lnTo>
                    <a:lnTo>
                      <a:pt x="11" y="807"/>
                    </a:lnTo>
                    <a:lnTo>
                      <a:pt x="0" y="1094"/>
                    </a:lnTo>
                    <a:lnTo>
                      <a:pt x="0" y="1391"/>
                    </a:lnTo>
                    <a:lnTo>
                      <a:pt x="22" y="1699"/>
                    </a:lnTo>
                    <a:lnTo>
                      <a:pt x="43" y="1975"/>
                    </a:lnTo>
                    <a:lnTo>
                      <a:pt x="64" y="2092"/>
                    </a:lnTo>
                    <a:lnTo>
                      <a:pt x="96" y="2187"/>
                    </a:lnTo>
                    <a:lnTo>
                      <a:pt x="128" y="2261"/>
                    </a:lnTo>
                    <a:lnTo>
                      <a:pt x="160" y="2325"/>
                    </a:lnTo>
                    <a:lnTo>
                      <a:pt x="213" y="2368"/>
                    </a:lnTo>
                    <a:lnTo>
                      <a:pt x="266" y="2399"/>
                    </a:lnTo>
                    <a:lnTo>
                      <a:pt x="319" y="2431"/>
                    </a:lnTo>
                    <a:lnTo>
                      <a:pt x="372" y="2452"/>
                    </a:lnTo>
                    <a:lnTo>
                      <a:pt x="436" y="2463"/>
                    </a:lnTo>
                    <a:lnTo>
                      <a:pt x="499" y="2474"/>
                    </a:lnTo>
                    <a:lnTo>
                      <a:pt x="637" y="2474"/>
                    </a:lnTo>
                    <a:lnTo>
                      <a:pt x="786" y="2463"/>
                    </a:lnTo>
                    <a:lnTo>
                      <a:pt x="934" y="2431"/>
                    </a:lnTo>
                    <a:lnTo>
                      <a:pt x="1253" y="2357"/>
                    </a:lnTo>
                    <a:lnTo>
                      <a:pt x="1571" y="2283"/>
                    </a:lnTo>
                    <a:lnTo>
                      <a:pt x="1731" y="2251"/>
                    </a:lnTo>
                    <a:lnTo>
                      <a:pt x="1879" y="2240"/>
                    </a:lnTo>
                    <a:lnTo>
                      <a:pt x="2017" y="2240"/>
                    </a:lnTo>
                    <a:lnTo>
                      <a:pt x="2081" y="2251"/>
                    </a:lnTo>
                    <a:lnTo>
                      <a:pt x="2144" y="2272"/>
                    </a:lnTo>
                    <a:lnTo>
                      <a:pt x="2198" y="2293"/>
                    </a:lnTo>
                    <a:lnTo>
                      <a:pt x="2251" y="2314"/>
                    </a:lnTo>
                    <a:lnTo>
                      <a:pt x="2304" y="2357"/>
                    </a:lnTo>
                    <a:lnTo>
                      <a:pt x="2346" y="2399"/>
                    </a:lnTo>
                    <a:lnTo>
                      <a:pt x="3153" y="3248"/>
                    </a:lnTo>
                    <a:lnTo>
                      <a:pt x="3556" y="3662"/>
                    </a:lnTo>
                    <a:lnTo>
                      <a:pt x="3970" y="4076"/>
                    </a:lnTo>
                    <a:lnTo>
                      <a:pt x="4395" y="4490"/>
                    </a:lnTo>
                    <a:lnTo>
                      <a:pt x="4819" y="4894"/>
                    </a:lnTo>
                    <a:lnTo>
                      <a:pt x="5254" y="5276"/>
                    </a:lnTo>
                    <a:lnTo>
                      <a:pt x="5700" y="5647"/>
                    </a:lnTo>
                    <a:lnTo>
                      <a:pt x="6157" y="5997"/>
                    </a:lnTo>
                    <a:lnTo>
                      <a:pt x="6624" y="6327"/>
                    </a:lnTo>
                    <a:lnTo>
                      <a:pt x="6868" y="6486"/>
                    </a:lnTo>
                    <a:lnTo>
                      <a:pt x="7101" y="6645"/>
                    </a:lnTo>
                    <a:lnTo>
                      <a:pt x="7345" y="6783"/>
                    </a:lnTo>
                    <a:lnTo>
                      <a:pt x="7600" y="6921"/>
                    </a:lnTo>
                    <a:lnTo>
                      <a:pt x="7844" y="7059"/>
                    </a:lnTo>
                    <a:lnTo>
                      <a:pt x="8099" y="7176"/>
                    </a:lnTo>
                    <a:lnTo>
                      <a:pt x="8364" y="7292"/>
                    </a:lnTo>
                    <a:lnTo>
                      <a:pt x="8619" y="7409"/>
                    </a:lnTo>
                    <a:lnTo>
                      <a:pt x="8884" y="7505"/>
                    </a:lnTo>
                    <a:lnTo>
                      <a:pt x="9160" y="7600"/>
                    </a:lnTo>
                    <a:lnTo>
                      <a:pt x="9426" y="7685"/>
                    </a:lnTo>
                    <a:lnTo>
                      <a:pt x="9702" y="7759"/>
                    </a:lnTo>
                    <a:lnTo>
                      <a:pt x="9850" y="7791"/>
                    </a:lnTo>
                    <a:lnTo>
                      <a:pt x="10009" y="7823"/>
                    </a:lnTo>
                    <a:lnTo>
                      <a:pt x="10158" y="7844"/>
                    </a:lnTo>
                    <a:lnTo>
                      <a:pt x="10307" y="7855"/>
                    </a:lnTo>
                    <a:lnTo>
                      <a:pt x="10455" y="7855"/>
                    </a:lnTo>
                    <a:lnTo>
                      <a:pt x="10604" y="7834"/>
                    </a:lnTo>
                    <a:lnTo>
                      <a:pt x="10752" y="7802"/>
                    </a:lnTo>
                    <a:lnTo>
                      <a:pt x="10890" y="7749"/>
                    </a:lnTo>
                    <a:lnTo>
                      <a:pt x="10975" y="7706"/>
                    </a:lnTo>
                    <a:lnTo>
                      <a:pt x="11050" y="7653"/>
                    </a:lnTo>
                    <a:lnTo>
                      <a:pt x="11124" y="7590"/>
                    </a:lnTo>
                    <a:lnTo>
                      <a:pt x="11198" y="7526"/>
                    </a:lnTo>
                    <a:lnTo>
                      <a:pt x="11262" y="7462"/>
                    </a:lnTo>
                    <a:lnTo>
                      <a:pt x="11325" y="7388"/>
                    </a:lnTo>
                    <a:lnTo>
                      <a:pt x="11421" y="7218"/>
                    </a:lnTo>
                    <a:lnTo>
                      <a:pt x="11506" y="7048"/>
                    </a:lnTo>
                    <a:lnTo>
                      <a:pt x="11580" y="6857"/>
                    </a:lnTo>
                    <a:lnTo>
                      <a:pt x="11623" y="6666"/>
                    </a:lnTo>
                    <a:lnTo>
                      <a:pt x="11654" y="6486"/>
                    </a:lnTo>
                    <a:lnTo>
                      <a:pt x="11665" y="6369"/>
                    </a:lnTo>
                    <a:lnTo>
                      <a:pt x="11665" y="6263"/>
                    </a:lnTo>
                    <a:lnTo>
                      <a:pt x="11654" y="6167"/>
                    </a:lnTo>
                    <a:lnTo>
                      <a:pt x="11633" y="6072"/>
                    </a:lnTo>
                    <a:lnTo>
                      <a:pt x="11601" y="5997"/>
                    </a:lnTo>
                    <a:lnTo>
                      <a:pt x="11559" y="5913"/>
                    </a:lnTo>
                    <a:lnTo>
                      <a:pt x="11506" y="5838"/>
                    </a:lnTo>
                    <a:lnTo>
                      <a:pt x="11453" y="5764"/>
                    </a:lnTo>
                    <a:lnTo>
                      <a:pt x="11325" y="5626"/>
                    </a:lnTo>
                    <a:lnTo>
                      <a:pt x="11187" y="5488"/>
                    </a:lnTo>
                    <a:lnTo>
                      <a:pt x="11028" y="5350"/>
                    </a:lnTo>
                    <a:lnTo>
                      <a:pt x="10869" y="5191"/>
                    </a:lnTo>
                    <a:lnTo>
                      <a:pt x="10561" y="4841"/>
                    </a:lnTo>
                    <a:lnTo>
                      <a:pt x="10253" y="4490"/>
                    </a:lnTo>
                    <a:lnTo>
                      <a:pt x="9648" y="3800"/>
                    </a:lnTo>
                    <a:lnTo>
                      <a:pt x="9330" y="3461"/>
                    </a:lnTo>
                    <a:lnTo>
                      <a:pt x="9012" y="3132"/>
                    </a:lnTo>
                    <a:lnTo>
                      <a:pt x="8672" y="2813"/>
                    </a:lnTo>
                    <a:lnTo>
                      <a:pt x="8502" y="2654"/>
                    </a:lnTo>
                    <a:lnTo>
                      <a:pt x="8322" y="2506"/>
                    </a:lnTo>
                    <a:lnTo>
                      <a:pt x="8141" y="2368"/>
                    </a:lnTo>
                    <a:lnTo>
                      <a:pt x="7961" y="2230"/>
                    </a:lnTo>
                    <a:lnTo>
                      <a:pt x="7579" y="1985"/>
                    </a:lnTo>
                    <a:lnTo>
                      <a:pt x="7197" y="1752"/>
                    </a:lnTo>
                    <a:lnTo>
                      <a:pt x="6804" y="1540"/>
                    </a:lnTo>
                    <a:lnTo>
                      <a:pt x="6390" y="1349"/>
                    </a:lnTo>
                    <a:lnTo>
                      <a:pt x="5976" y="1168"/>
                    </a:lnTo>
                    <a:lnTo>
                      <a:pt x="5552" y="1009"/>
                    </a:lnTo>
                    <a:lnTo>
                      <a:pt x="5127" y="860"/>
                    </a:lnTo>
                    <a:lnTo>
                      <a:pt x="4692" y="722"/>
                    </a:lnTo>
                    <a:lnTo>
                      <a:pt x="4246" y="606"/>
                    </a:lnTo>
                    <a:lnTo>
                      <a:pt x="3811" y="489"/>
                    </a:lnTo>
                    <a:lnTo>
                      <a:pt x="3365" y="383"/>
                    </a:lnTo>
                    <a:lnTo>
                      <a:pt x="2463" y="192"/>
                    </a:lnTo>
                    <a:lnTo>
                      <a:pt x="1571" y="11"/>
                    </a:ln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192895" y="3795636"/>
                <a:ext cx="604531" cy="594456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15104" extrusionOk="0">
                    <a:moveTo>
                      <a:pt x="3281" y="0"/>
                    </a:moveTo>
                    <a:lnTo>
                      <a:pt x="1" y="12270"/>
                    </a:lnTo>
                    <a:lnTo>
                      <a:pt x="75" y="12344"/>
                    </a:lnTo>
                    <a:lnTo>
                      <a:pt x="192" y="12418"/>
                    </a:lnTo>
                    <a:lnTo>
                      <a:pt x="330" y="12493"/>
                    </a:lnTo>
                    <a:lnTo>
                      <a:pt x="500" y="12578"/>
                    </a:lnTo>
                    <a:lnTo>
                      <a:pt x="903" y="12758"/>
                    </a:lnTo>
                    <a:lnTo>
                      <a:pt x="1381" y="12949"/>
                    </a:lnTo>
                    <a:lnTo>
                      <a:pt x="1933" y="13161"/>
                    </a:lnTo>
                    <a:lnTo>
                      <a:pt x="2548" y="13374"/>
                    </a:lnTo>
                    <a:lnTo>
                      <a:pt x="3196" y="13586"/>
                    </a:lnTo>
                    <a:lnTo>
                      <a:pt x="3864" y="13798"/>
                    </a:lnTo>
                    <a:lnTo>
                      <a:pt x="4554" y="14011"/>
                    </a:lnTo>
                    <a:lnTo>
                      <a:pt x="5233" y="14212"/>
                    </a:lnTo>
                    <a:lnTo>
                      <a:pt x="5902" y="14403"/>
                    </a:lnTo>
                    <a:lnTo>
                      <a:pt x="6550" y="14573"/>
                    </a:lnTo>
                    <a:lnTo>
                      <a:pt x="7144" y="14722"/>
                    </a:lnTo>
                    <a:lnTo>
                      <a:pt x="7685" y="14838"/>
                    </a:lnTo>
                    <a:lnTo>
                      <a:pt x="8152" y="14934"/>
                    </a:lnTo>
                    <a:lnTo>
                      <a:pt x="8534" y="14998"/>
                    </a:lnTo>
                    <a:lnTo>
                      <a:pt x="8970" y="15051"/>
                    </a:lnTo>
                    <a:lnTo>
                      <a:pt x="9383" y="15083"/>
                    </a:lnTo>
                    <a:lnTo>
                      <a:pt x="9755" y="15104"/>
                    </a:lnTo>
                    <a:lnTo>
                      <a:pt x="10116" y="15104"/>
                    </a:lnTo>
                    <a:lnTo>
                      <a:pt x="10455" y="15093"/>
                    </a:lnTo>
                    <a:lnTo>
                      <a:pt x="10763" y="15061"/>
                    </a:lnTo>
                    <a:lnTo>
                      <a:pt x="11060" y="15029"/>
                    </a:lnTo>
                    <a:lnTo>
                      <a:pt x="11347" y="14976"/>
                    </a:lnTo>
                    <a:lnTo>
                      <a:pt x="11623" y="14923"/>
                    </a:lnTo>
                    <a:lnTo>
                      <a:pt x="11878" y="14849"/>
                    </a:lnTo>
                    <a:lnTo>
                      <a:pt x="12132" y="14775"/>
                    </a:lnTo>
                    <a:lnTo>
                      <a:pt x="12387" y="14700"/>
                    </a:lnTo>
                    <a:lnTo>
                      <a:pt x="12886" y="14531"/>
                    </a:lnTo>
                    <a:lnTo>
                      <a:pt x="13406" y="14340"/>
                    </a:lnTo>
                    <a:lnTo>
                      <a:pt x="13502" y="13820"/>
                    </a:lnTo>
                    <a:lnTo>
                      <a:pt x="13608" y="13299"/>
                    </a:lnTo>
                    <a:lnTo>
                      <a:pt x="13735" y="12769"/>
                    </a:lnTo>
                    <a:lnTo>
                      <a:pt x="13863" y="12227"/>
                    </a:lnTo>
                    <a:lnTo>
                      <a:pt x="14139" y="11155"/>
                    </a:lnTo>
                    <a:lnTo>
                      <a:pt x="14425" y="10083"/>
                    </a:lnTo>
                    <a:lnTo>
                      <a:pt x="14701" y="9001"/>
                    </a:lnTo>
                    <a:lnTo>
                      <a:pt x="14839" y="8460"/>
                    </a:lnTo>
                    <a:lnTo>
                      <a:pt x="14966" y="7929"/>
                    </a:lnTo>
                    <a:lnTo>
                      <a:pt x="15083" y="7387"/>
                    </a:lnTo>
                    <a:lnTo>
                      <a:pt x="15189" y="6857"/>
                    </a:lnTo>
                    <a:lnTo>
                      <a:pt x="15274" y="6326"/>
                    </a:lnTo>
                    <a:lnTo>
                      <a:pt x="15359" y="5806"/>
                    </a:lnTo>
                    <a:lnTo>
                      <a:pt x="11708" y="2845"/>
                    </a:lnTo>
                    <a:lnTo>
                      <a:pt x="11549" y="2728"/>
                    </a:lnTo>
                    <a:lnTo>
                      <a:pt x="11411" y="2622"/>
                    </a:lnTo>
                    <a:lnTo>
                      <a:pt x="11135" y="2441"/>
                    </a:lnTo>
                    <a:lnTo>
                      <a:pt x="10869" y="2293"/>
                    </a:lnTo>
                    <a:lnTo>
                      <a:pt x="10604" y="2165"/>
                    </a:lnTo>
                    <a:lnTo>
                      <a:pt x="10063" y="1911"/>
                    </a:lnTo>
                    <a:lnTo>
                      <a:pt x="9755" y="1762"/>
                    </a:lnTo>
                    <a:lnTo>
                      <a:pt x="9437" y="1592"/>
                    </a:lnTo>
                    <a:lnTo>
                      <a:pt x="9309" y="1529"/>
                    </a:lnTo>
                    <a:lnTo>
                      <a:pt x="9182" y="1476"/>
                    </a:lnTo>
                    <a:lnTo>
                      <a:pt x="8885" y="1348"/>
                    </a:lnTo>
                    <a:lnTo>
                      <a:pt x="8534" y="1231"/>
                    </a:lnTo>
                    <a:lnTo>
                      <a:pt x="8152" y="1115"/>
                    </a:lnTo>
                    <a:lnTo>
                      <a:pt x="7738" y="1009"/>
                    </a:lnTo>
                    <a:lnTo>
                      <a:pt x="7303" y="902"/>
                    </a:lnTo>
                    <a:lnTo>
                      <a:pt x="6401" y="690"/>
                    </a:lnTo>
                    <a:lnTo>
                      <a:pt x="5488" y="499"/>
                    </a:lnTo>
                    <a:lnTo>
                      <a:pt x="4628" y="319"/>
                    </a:lnTo>
                    <a:lnTo>
                      <a:pt x="3875" y="149"/>
                    </a:lnTo>
                    <a:lnTo>
                      <a:pt x="3556" y="75"/>
                    </a:lnTo>
                    <a:lnTo>
                      <a:pt x="32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118115" y="3793118"/>
                <a:ext cx="428249" cy="538096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13672" extrusionOk="0">
                    <a:moveTo>
                      <a:pt x="3917" y="1"/>
                    </a:moveTo>
                    <a:lnTo>
                      <a:pt x="3578" y="11"/>
                    </a:lnTo>
                    <a:lnTo>
                      <a:pt x="3270" y="43"/>
                    </a:lnTo>
                    <a:lnTo>
                      <a:pt x="3111" y="64"/>
                    </a:lnTo>
                    <a:lnTo>
                      <a:pt x="2962" y="107"/>
                    </a:lnTo>
                    <a:lnTo>
                      <a:pt x="2803" y="149"/>
                    </a:lnTo>
                    <a:lnTo>
                      <a:pt x="2654" y="202"/>
                    </a:lnTo>
                    <a:lnTo>
                      <a:pt x="2506" y="266"/>
                    </a:lnTo>
                    <a:lnTo>
                      <a:pt x="2357" y="330"/>
                    </a:lnTo>
                    <a:lnTo>
                      <a:pt x="2219" y="414"/>
                    </a:lnTo>
                    <a:lnTo>
                      <a:pt x="2081" y="499"/>
                    </a:lnTo>
                    <a:lnTo>
                      <a:pt x="1954" y="595"/>
                    </a:lnTo>
                    <a:lnTo>
                      <a:pt x="1837" y="701"/>
                    </a:lnTo>
                    <a:lnTo>
                      <a:pt x="1731" y="807"/>
                    </a:lnTo>
                    <a:lnTo>
                      <a:pt x="1625" y="924"/>
                    </a:lnTo>
                    <a:lnTo>
                      <a:pt x="1540" y="1051"/>
                    </a:lnTo>
                    <a:lnTo>
                      <a:pt x="1455" y="1189"/>
                    </a:lnTo>
                    <a:lnTo>
                      <a:pt x="1391" y="1327"/>
                    </a:lnTo>
                    <a:lnTo>
                      <a:pt x="1338" y="1476"/>
                    </a:lnTo>
                    <a:lnTo>
                      <a:pt x="1296" y="1635"/>
                    </a:lnTo>
                    <a:lnTo>
                      <a:pt x="1275" y="1794"/>
                    </a:lnTo>
                    <a:lnTo>
                      <a:pt x="1275" y="1954"/>
                    </a:lnTo>
                    <a:lnTo>
                      <a:pt x="1285" y="2113"/>
                    </a:lnTo>
                    <a:lnTo>
                      <a:pt x="1317" y="2272"/>
                    </a:lnTo>
                    <a:lnTo>
                      <a:pt x="1360" y="2431"/>
                    </a:lnTo>
                    <a:lnTo>
                      <a:pt x="1423" y="2580"/>
                    </a:lnTo>
                    <a:lnTo>
                      <a:pt x="1497" y="2718"/>
                    </a:lnTo>
                    <a:lnTo>
                      <a:pt x="1582" y="2856"/>
                    </a:lnTo>
                    <a:lnTo>
                      <a:pt x="1678" y="2983"/>
                    </a:lnTo>
                    <a:lnTo>
                      <a:pt x="1795" y="3089"/>
                    </a:lnTo>
                    <a:lnTo>
                      <a:pt x="1911" y="3185"/>
                    </a:lnTo>
                    <a:lnTo>
                      <a:pt x="2039" y="3259"/>
                    </a:lnTo>
                    <a:lnTo>
                      <a:pt x="2187" y="3323"/>
                    </a:lnTo>
                    <a:lnTo>
                      <a:pt x="2243" y="3339"/>
                    </a:lnTo>
                    <a:lnTo>
                      <a:pt x="2243" y="3339"/>
                    </a:lnTo>
                    <a:lnTo>
                      <a:pt x="2209" y="3333"/>
                    </a:lnTo>
                    <a:lnTo>
                      <a:pt x="2071" y="3333"/>
                    </a:lnTo>
                    <a:lnTo>
                      <a:pt x="1933" y="3355"/>
                    </a:lnTo>
                    <a:lnTo>
                      <a:pt x="1795" y="3386"/>
                    </a:lnTo>
                    <a:lnTo>
                      <a:pt x="1667" y="3429"/>
                    </a:lnTo>
                    <a:lnTo>
                      <a:pt x="1540" y="3482"/>
                    </a:lnTo>
                    <a:lnTo>
                      <a:pt x="1413" y="3546"/>
                    </a:lnTo>
                    <a:lnTo>
                      <a:pt x="1296" y="3620"/>
                    </a:lnTo>
                    <a:lnTo>
                      <a:pt x="1190" y="3715"/>
                    </a:lnTo>
                    <a:lnTo>
                      <a:pt x="1084" y="3811"/>
                    </a:lnTo>
                    <a:lnTo>
                      <a:pt x="999" y="3917"/>
                    </a:lnTo>
                    <a:lnTo>
                      <a:pt x="914" y="4034"/>
                    </a:lnTo>
                    <a:lnTo>
                      <a:pt x="850" y="4151"/>
                    </a:lnTo>
                    <a:lnTo>
                      <a:pt x="786" y="4278"/>
                    </a:lnTo>
                    <a:lnTo>
                      <a:pt x="744" y="4416"/>
                    </a:lnTo>
                    <a:lnTo>
                      <a:pt x="712" y="4554"/>
                    </a:lnTo>
                    <a:lnTo>
                      <a:pt x="701" y="4692"/>
                    </a:lnTo>
                    <a:lnTo>
                      <a:pt x="701" y="4830"/>
                    </a:lnTo>
                    <a:lnTo>
                      <a:pt x="712" y="4968"/>
                    </a:lnTo>
                    <a:lnTo>
                      <a:pt x="733" y="5106"/>
                    </a:lnTo>
                    <a:lnTo>
                      <a:pt x="765" y="5244"/>
                    </a:lnTo>
                    <a:lnTo>
                      <a:pt x="818" y="5382"/>
                    </a:lnTo>
                    <a:lnTo>
                      <a:pt x="871" y="5509"/>
                    </a:lnTo>
                    <a:lnTo>
                      <a:pt x="935" y="5637"/>
                    </a:lnTo>
                    <a:lnTo>
                      <a:pt x="1009" y="5753"/>
                    </a:lnTo>
                    <a:lnTo>
                      <a:pt x="1105" y="5870"/>
                    </a:lnTo>
                    <a:lnTo>
                      <a:pt x="1190" y="5976"/>
                    </a:lnTo>
                    <a:lnTo>
                      <a:pt x="1296" y="6072"/>
                    </a:lnTo>
                    <a:lnTo>
                      <a:pt x="1413" y="6167"/>
                    </a:lnTo>
                    <a:lnTo>
                      <a:pt x="1529" y="6242"/>
                    </a:lnTo>
                    <a:lnTo>
                      <a:pt x="1646" y="6316"/>
                    </a:lnTo>
                    <a:lnTo>
                      <a:pt x="1519" y="6337"/>
                    </a:lnTo>
                    <a:lnTo>
                      <a:pt x="1391" y="6369"/>
                    </a:lnTo>
                    <a:lnTo>
                      <a:pt x="1264" y="6411"/>
                    </a:lnTo>
                    <a:lnTo>
                      <a:pt x="1147" y="6464"/>
                    </a:lnTo>
                    <a:lnTo>
                      <a:pt x="1041" y="6528"/>
                    </a:lnTo>
                    <a:lnTo>
                      <a:pt x="935" y="6602"/>
                    </a:lnTo>
                    <a:lnTo>
                      <a:pt x="829" y="6687"/>
                    </a:lnTo>
                    <a:lnTo>
                      <a:pt x="733" y="6783"/>
                    </a:lnTo>
                    <a:lnTo>
                      <a:pt x="648" y="6878"/>
                    </a:lnTo>
                    <a:lnTo>
                      <a:pt x="574" y="6984"/>
                    </a:lnTo>
                    <a:lnTo>
                      <a:pt x="500" y="7101"/>
                    </a:lnTo>
                    <a:lnTo>
                      <a:pt x="447" y="7218"/>
                    </a:lnTo>
                    <a:lnTo>
                      <a:pt x="404" y="7335"/>
                    </a:lnTo>
                    <a:lnTo>
                      <a:pt x="362" y="7462"/>
                    </a:lnTo>
                    <a:lnTo>
                      <a:pt x="341" y="7600"/>
                    </a:lnTo>
                    <a:lnTo>
                      <a:pt x="330" y="7727"/>
                    </a:lnTo>
                    <a:lnTo>
                      <a:pt x="330" y="7855"/>
                    </a:lnTo>
                    <a:lnTo>
                      <a:pt x="341" y="7993"/>
                    </a:lnTo>
                    <a:lnTo>
                      <a:pt x="372" y="8120"/>
                    </a:lnTo>
                    <a:lnTo>
                      <a:pt x="404" y="8248"/>
                    </a:lnTo>
                    <a:lnTo>
                      <a:pt x="457" y="8375"/>
                    </a:lnTo>
                    <a:lnTo>
                      <a:pt x="521" y="8492"/>
                    </a:lnTo>
                    <a:lnTo>
                      <a:pt x="585" y="8608"/>
                    </a:lnTo>
                    <a:lnTo>
                      <a:pt x="670" y="8715"/>
                    </a:lnTo>
                    <a:lnTo>
                      <a:pt x="755" y="8810"/>
                    </a:lnTo>
                    <a:lnTo>
                      <a:pt x="850" y="8906"/>
                    </a:lnTo>
                    <a:lnTo>
                      <a:pt x="946" y="8991"/>
                    </a:lnTo>
                    <a:lnTo>
                      <a:pt x="1052" y="9065"/>
                    </a:lnTo>
                    <a:lnTo>
                      <a:pt x="1168" y="9139"/>
                    </a:lnTo>
                    <a:lnTo>
                      <a:pt x="1285" y="9192"/>
                    </a:lnTo>
                    <a:lnTo>
                      <a:pt x="1413" y="9235"/>
                    </a:lnTo>
                    <a:lnTo>
                      <a:pt x="1540" y="9266"/>
                    </a:lnTo>
                    <a:lnTo>
                      <a:pt x="1317" y="9266"/>
                    </a:lnTo>
                    <a:lnTo>
                      <a:pt x="1211" y="9288"/>
                    </a:lnTo>
                    <a:lnTo>
                      <a:pt x="1105" y="9309"/>
                    </a:lnTo>
                    <a:lnTo>
                      <a:pt x="999" y="9341"/>
                    </a:lnTo>
                    <a:lnTo>
                      <a:pt x="892" y="9383"/>
                    </a:lnTo>
                    <a:lnTo>
                      <a:pt x="786" y="9426"/>
                    </a:lnTo>
                    <a:lnTo>
                      <a:pt x="691" y="9489"/>
                    </a:lnTo>
                    <a:lnTo>
                      <a:pt x="606" y="9542"/>
                    </a:lnTo>
                    <a:lnTo>
                      <a:pt x="510" y="9617"/>
                    </a:lnTo>
                    <a:lnTo>
                      <a:pt x="425" y="9691"/>
                    </a:lnTo>
                    <a:lnTo>
                      <a:pt x="351" y="9765"/>
                    </a:lnTo>
                    <a:lnTo>
                      <a:pt x="288" y="9850"/>
                    </a:lnTo>
                    <a:lnTo>
                      <a:pt x="224" y="9946"/>
                    </a:lnTo>
                    <a:lnTo>
                      <a:pt x="160" y="10041"/>
                    </a:lnTo>
                    <a:lnTo>
                      <a:pt x="118" y="10137"/>
                    </a:lnTo>
                    <a:lnTo>
                      <a:pt x="75" y="10243"/>
                    </a:lnTo>
                    <a:lnTo>
                      <a:pt x="43" y="10349"/>
                    </a:lnTo>
                    <a:lnTo>
                      <a:pt x="22" y="10455"/>
                    </a:lnTo>
                    <a:lnTo>
                      <a:pt x="1" y="10572"/>
                    </a:lnTo>
                    <a:lnTo>
                      <a:pt x="1" y="10678"/>
                    </a:lnTo>
                    <a:lnTo>
                      <a:pt x="1" y="10795"/>
                    </a:lnTo>
                    <a:lnTo>
                      <a:pt x="12" y="10912"/>
                    </a:lnTo>
                    <a:lnTo>
                      <a:pt x="22" y="11018"/>
                    </a:lnTo>
                    <a:lnTo>
                      <a:pt x="54" y="11124"/>
                    </a:lnTo>
                    <a:lnTo>
                      <a:pt x="86" y="11241"/>
                    </a:lnTo>
                    <a:lnTo>
                      <a:pt x="118" y="11336"/>
                    </a:lnTo>
                    <a:lnTo>
                      <a:pt x="171" y="11442"/>
                    </a:lnTo>
                    <a:lnTo>
                      <a:pt x="224" y="11538"/>
                    </a:lnTo>
                    <a:lnTo>
                      <a:pt x="288" y="11633"/>
                    </a:lnTo>
                    <a:lnTo>
                      <a:pt x="351" y="11718"/>
                    </a:lnTo>
                    <a:lnTo>
                      <a:pt x="436" y="11803"/>
                    </a:lnTo>
                    <a:lnTo>
                      <a:pt x="553" y="11909"/>
                    </a:lnTo>
                    <a:lnTo>
                      <a:pt x="670" y="12005"/>
                    </a:lnTo>
                    <a:lnTo>
                      <a:pt x="808" y="12090"/>
                    </a:lnTo>
                    <a:lnTo>
                      <a:pt x="935" y="12164"/>
                    </a:lnTo>
                    <a:lnTo>
                      <a:pt x="1084" y="12228"/>
                    </a:lnTo>
                    <a:lnTo>
                      <a:pt x="1222" y="12291"/>
                    </a:lnTo>
                    <a:lnTo>
                      <a:pt x="1519" y="12408"/>
                    </a:lnTo>
                    <a:lnTo>
                      <a:pt x="1848" y="12514"/>
                    </a:lnTo>
                    <a:lnTo>
                      <a:pt x="2474" y="12684"/>
                    </a:lnTo>
                    <a:lnTo>
                      <a:pt x="3302" y="12896"/>
                    </a:lnTo>
                    <a:lnTo>
                      <a:pt x="4236" y="13119"/>
                    </a:lnTo>
                    <a:lnTo>
                      <a:pt x="5181" y="13332"/>
                    </a:lnTo>
                    <a:lnTo>
                      <a:pt x="6030" y="13523"/>
                    </a:lnTo>
                    <a:lnTo>
                      <a:pt x="6390" y="13586"/>
                    </a:lnTo>
                    <a:lnTo>
                      <a:pt x="6698" y="13639"/>
                    </a:lnTo>
                    <a:lnTo>
                      <a:pt x="6932" y="13661"/>
                    </a:lnTo>
                    <a:lnTo>
                      <a:pt x="7017" y="13671"/>
                    </a:lnTo>
                    <a:lnTo>
                      <a:pt x="7091" y="13671"/>
                    </a:lnTo>
                    <a:lnTo>
                      <a:pt x="7197" y="13650"/>
                    </a:lnTo>
                    <a:lnTo>
                      <a:pt x="7303" y="13629"/>
                    </a:lnTo>
                    <a:lnTo>
                      <a:pt x="7409" y="13597"/>
                    </a:lnTo>
                    <a:lnTo>
                      <a:pt x="7505" y="13565"/>
                    </a:lnTo>
                    <a:lnTo>
                      <a:pt x="7600" y="13512"/>
                    </a:lnTo>
                    <a:lnTo>
                      <a:pt x="7696" y="13459"/>
                    </a:lnTo>
                    <a:lnTo>
                      <a:pt x="7792" y="13406"/>
                    </a:lnTo>
                    <a:lnTo>
                      <a:pt x="7876" y="13332"/>
                    </a:lnTo>
                    <a:lnTo>
                      <a:pt x="7951" y="13268"/>
                    </a:lnTo>
                    <a:lnTo>
                      <a:pt x="8025" y="13183"/>
                    </a:lnTo>
                    <a:lnTo>
                      <a:pt x="8089" y="13109"/>
                    </a:lnTo>
                    <a:lnTo>
                      <a:pt x="8142" y="13013"/>
                    </a:lnTo>
                    <a:lnTo>
                      <a:pt x="8184" y="12918"/>
                    </a:lnTo>
                    <a:lnTo>
                      <a:pt x="8227" y="12822"/>
                    </a:lnTo>
                    <a:lnTo>
                      <a:pt x="8248" y="12727"/>
                    </a:lnTo>
                    <a:lnTo>
                      <a:pt x="8259" y="12620"/>
                    </a:lnTo>
                    <a:lnTo>
                      <a:pt x="8259" y="12546"/>
                    </a:lnTo>
                    <a:lnTo>
                      <a:pt x="8248" y="12482"/>
                    </a:lnTo>
                    <a:lnTo>
                      <a:pt x="8237" y="12408"/>
                    </a:lnTo>
                    <a:lnTo>
                      <a:pt x="8216" y="12345"/>
                    </a:lnTo>
                    <a:lnTo>
                      <a:pt x="8184" y="12281"/>
                    </a:lnTo>
                    <a:lnTo>
                      <a:pt x="8152" y="12217"/>
                    </a:lnTo>
                    <a:lnTo>
                      <a:pt x="8057" y="12100"/>
                    </a:lnTo>
                    <a:lnTo>
                      <a:pt x="7940" y="11973"/>
                    </a:lnTo>
                    <a:lnTo>
                      <a:pt x="7792" y="11856"/>
                    </a:lnTo>
                    <a:lnTo>
                      <a:pt x="7632" y="11740"/>
                    </a:lnTo>
                    <a:lnTo>
                      <a:pt x="7441" y="11623"/>
                    </a:lnTo>
                    <a:lnTo>
                      <a:pt x="7240" y="11495"/>
                    </a:lnTo>
                    <a:lnTo>
                      <a:pt x="7017" y="11379"/>
                    </a:lnTo>
                    <a:lnTo>
                      <a:pt x="6507" y="11124"/>
                    </a:lnTo>
                    <a:lnTo>
                      <a:pt x="5340" y="10561"/>
                    </a:lnTo>
                    <a:lnTo>
                      <a:pt x="5679" y="10646"/>
                    </a:lnTo>
                    <a:lnTo>
                      <a:pt x="6019" y="10731"/>
                    </a:lnTo>
                    <a:lnTo>
                      <a:pt x="6359" y="10795"/>
                    </a:lnTo>
                    <a:lnTo>
                      <a:pt x="6698" y="10848"/>
                    </a:lnTo>
                    <a:lnTo>
                      <a:pt x="7038" y="10890"/>
                    </a:lnTo>
                    <a:lnTo>
                      <a:pt x="7388" y="10922"/>
                    </a:lnTo>
                    <a:lnTo>
                      <a:pt x="7728" y="10933"/>
                    </a:lnTo>
                    <a:lnTo>
                      <a:pt x="8078" y="10943"/>
                    </a:lnTo>
                    <a:lnTo>
                      <a:pt x="8343" y="10933"/>
                    </a:lnTo>
                    <a:lnTo>
                      <a:pt x="8481" y="10912"/>
                    </a:lnTo>
                    <a:lnTo>
                      <a:pt x="8619" y="10901"/>
                    </a:lnTo>
                    <a:lnTo>
                      <a:pt x="8757" y="10869"/>
                    </a:lnTo>
                    <a:lnTo>
                      <a:pt x="8885" y="10827"/>
                    </a:lnTo>
                    <a:lnTo>
                      <a:pt x="9002" y="10774"/>
                    </a:lnTo>
                    <a:lnTo>
                      <a:pt x="9118" y="10699"/>
                    </a:lnTo>
                    <a:lnTo>
                      <a:pt x="9214" y="10625"/>
                    </a:lnTo>
                    <a:lnTo>
                      <a:pt x="9299" y="10540"/>
                    </a:lnTo>
                    <a:lnTo>
                      <a:pt x="9373" y="10445"/>
                    </a:lnTo>
                    <a:lnTo>
                      <a:pt x="9437" y="10338"/>
                    </a:lnTo>
                    <a:lnTo>
                      <a:pt x="9490" y="10232"/>
                    </a:lnTo>
                    <a:lnTo>
                      <a:pt x="9522" y="10116"/>
                    </a:lnTo>
                    <a:lnTo>
                      <a:pt x="9553" y="9999"/>
                    </a:lnTo>
                    <a:lnTo>
                      <a:pt x="9575" y="9882"/>
                    </a:lnTo>
                    <a:lnTo>
                      <a:pt x="9585" y="9755"/>
                    </a:lnTo>
                    <a:lnTo>
                      <a:pt x="9575" y="9627"/>
                    </a:lnTo>
                    <a:lnTo>
                      <a:pt x="9564" y="9500"/>
                    </a:lnTo>
                    <a:lnTo>
                      <a:pt x="9543" y="9373"/>
                    </a:lnTo>
                    <a:lnTo>
                      <a:pt x="9522" y="9245"/>
                    </a:lnTo>
                    <a:lnTo>
                      <a:pt x="9479" y="9128"/>
                    </a:lnTo>
                    <a:lnTo>
                      <a:pt x="9437" y="9012"/>
                    </a:lnTo>
                    <a:lnTo>
                      <a:pt x="9373" y="8895"/>
                    </a:lnTo>
                    <a:lnTo>
                      <a:pt x="9299" y="8778"/>
                    </a:lnTo>
                    <a:lnTo>
                      <a:pt x="9203" y="8672"/>
                    </a:lnTo>
                    <a:lnTo>
                      <a:pt x="9097" y="8555"/>
                    </a:lnTo>
                    <a:lnTo>
                      <a:pt x="8959" y="8439"/>
                    </a:lnTo>
                    <a:lnTo>
                      <a:pt x="8810" y="8311"/>
                    </a:lnTo>
                    <a:lnTo>
                      <a:pt x="8651" y="8194"/>
                    </a:lnTo>
                    <a:lnTo>
                      <a:pt x="8312" y="7961"/>
                    </a:lnTo>
                    <a:lnTo>
                      <a:pt x="7961" y="7749"/>
                    </a:lnTo>
                    <a:lnTo>
                      <a:pt x="7622" y="7536"/>
                    </a:lnTo>
                    <a:lnTo>
                      <a:pt x="7325" y="7356"/>
                    </a:lnTo>
                    <a:lnTo>
                      <a:pt x="7080" y="7197"/>
                    </a:lnTo>
                    <a:lnTo>
                      <a:pt x="7080" y="7197"/>
                    </a:lnTo>
                    <a:lnTo>
                      <a:pt x="7176" y="7250"/>
                    </a:lnTo>
                    <a:lnTo>
                      <a:pt x="7282" y="7292"/>
                    </a:lnTo>
                    <a:lnTo>
                      <a:pt x="7388" y="7335"/>
                    </a:lnTo>
                    <a:lnTo>
                      <a:pt x="7505" y="7377"/>
                    </a:lnTo>
                    <a:lnTo>
                      <a:pt x="7760" y="7430"/>
                    </a:lnTo>
                    <a:lnTo>
                      <a:pt x="8025" y="7473"/>
                    </a:lnTo>
                    <a:lnTo>
                      <a:pt x="8301" y="7483"/>
                    </a:lnTo>
                    <a:lnTo>
                      <a:pt x="8588" y="7483"/>
                    </a:lnTo>
                    <a:lnTo>
                      <a:pt x="8864" y="7451"/>
                    </a:lnTo>
                    <a:lnTo>
                      <a:pt x="9150" y="7409"/>
                    </a:lnTo>
                    <a:lnTo>
                      <a:pt x="9415" y="7345"/>
                    </a:lnTo>
                    <a:lnTo>
                      <a:pt x="9670" y="7260"/>
                    </a:lnTo>
                    <a:lnTo>
                      <a:pt x="9798" y="7207"/>
                    </a:lnTo>
                    <a:lnTo>
                      <a:pt x="9914" y="7154"/>
                    </a:lnTo>
                    <a:lnTo>
                      <a:pt x="10020" y="7091"/>
                    </a:lnTo>
                    <a:lnTo>
                      <a:pt x="10127" y="7027"/>
                    </a:lnTo>
                    <a:lnTo>
                      <a:pt x="10222" y="6963"/>
                    </a:lnTo>
                    <a:lnTo>
                      <a:pt x="10307" y="6889"/>
                    </a:lnTo>
                    <a:lnTo>
                      <a:pt x="10392" y="6804"/>
                    </a:lnTo>
                    <a:lnTo>
                      <a:pt x="10466" y="6719"/>
                    </a:lnTo>
                    <a:lnTo>
                      <a:pt x="10519" y="6634"/>
                    </a:lnTo>
                    <a:lnTo>
                      <a:pt x="10572" y="6539"/>
                    </a:lnTo>
                    <a:lnTo>
                      <a:pt x="10615" y="6443"/>
                    </a:lnTo>
                    <a:lnTo>
                      <a:pt x="10647" y="6337"/>
                    </a:lnTo>
                    <a:lnTo>
                      <a:pt x="10657" y="6231"/>
                    </a:lnTo>
                    <a:lnTo>
                      <a:pt x="10668" y="6125"/>
                    </a:lnTo>
                    <a:lnTo>
                      <a:pt x="10679" y="6019"/>
                    </a:lnTo>
                    <a:lnTo>
                      <a:pt x="10668" y="5912"/>
                    </a:lnTo>
                    <a:lnTo>
                      <a:pt x="10657" y="5806"/>
                    </a:lnTo>
                    <a:lnTo>
                      <a:pt x="10636" y="5700"/>
                    </a:lnTo>
                    <a:lnTo>
                      <a:pt x="10604" y="5594"/>
                    </a:lnTo>
                    <a:lnTo>
                      <a:pt x="10562" y="5499"/>
                    </a:lnTo>
                    <a:lnTo>
                      <a:pt x="10519" y="5392"/>
                    </a:lnTo>
                    <a:lnTo>
                      <a:pt x="10466" y="5297"/>
                    </a:lnTo>
                    <a:lnTo>
                      <a:pt x="10413" y="5191"/>
                    </a:lnTo>
                    <a:lnTo>
                      <a:pt x="10349" y="5095"/>
                    </a:lnTo>
                    <a:lnTo>
                      <a:pt x="10275" y="5000"/>
                    </a:lnTo>
                    <a:lnTo>
                      <a:pt x="10201" y="4915"/>
                    </a:lnTo>
                    <a:lnTo>
                      <a:pt x="10020" y="4734"/>
                    </a:lnTo>
                    <a:lnTo>
                      <a:pt x="9819" y="4565"/>
                    </a:lnTo>
                    <a:lnTo>
                      <a:pt x="9596" y="4405"/>
                    </a:lnTo>
                    <a:lnTo>
                      <a:pt x="9352" y="4267"/>
                    </a:lnTo>
                    <a:lnTo>
                      <a:pt x="9086" y="4140"/>
                    </a:lnTo>
                    <a:lnTo>
                      <a:pt x="8800" y="4023"/>
                    </a:lnTo>
                    <a:lnTo>
                      <a:pt x="8503" y="3928"/>
                    </a:lnTo>
                    <a:lnTo>
                      <a:pt x="8184" y="3853"/>
                    </a:lnTo>
                    <a:lnTo>
                      <a:pt x="7855" y="3800"/>
                    </a:lnTo>
                    <a:lnTo>
                      <a:pt x="7855" y="3800"/>
                    </a:lnTo>
                    <a:lnTo>
                      <a:pt x="8609" y="3843"/>
                    </a:lnTo>
                    <a:lnTo>
                      <a:pt x="8991" y="3853"/>
                    </a:lnTo>
                    <a:lnTo>
                      <a:pt x="9352" y="3843"/>
                    </a:lnTo>
                    <a:lnTo>
                      <a:pt x="9691" y="3822"/>
                    </a:lnTo>
                    <a:lnTo>
                      <a:pt x="9851" y="3800"/>
                    </a:lnTo>
                    <a:lnTo>
                      <a:pt x="9999" y="3779"/>
                    </a:lnTo>
                    <a:lnTo>
                      <a:pt x="10137" y="3747"/>
                    </a:lnTo>
                    <a:lnTo>
                      <a:pt x="10265" y="3705"/>
                    </a:lnTo>
                    <a:lnTo>
                      <a:pt x="10381" y="3652"/>
                    </a:lnTo>
                    <a:lnTo>
                      <a:pt x="10487" y="3588"/>
                    </a:lnTo>
                    <a:lnTo>
                      <a:pt x="10562" y="3535"/>
                    </a:lnTo>
                    <a:lnTo>
                      <a:pt x="10636" y="3461"/>
                    </a:lnTo>
                    <a:lnTo>
                      <a:pt x="10689" y="3397"/>
                    </a:lnTo>
                    <a:lnTo>
                      <a:pt x="10742" y="3312"/>
                    </a:lnTo>
                    <a:lnTo>
                      <a:pt x="10785" y="3227"/>
                    </a:lnTo>
                    <a:lnTo>
                      <a:pt x="10816" y="3142"/>
                    </a:lnTo>
                    <a:lnTo>
                      <a:pt x="10848" y="3047"/>
                    </a:lnTo>
                    <a:lnTo>
                      <a:pt x="10870" y="2962"/>
                    </a:lnTo>
                    <a:lnTo>
                      <a:pt x="10880" y="2856"/>
                    </a:lnTo>
                    <a:lnTo>
                      <a:pt x="10880" y="2760"/>
                    </a:lnTo>
                    <a:lnTo>
                      <a:pt x="10880" y="2665"/>
                    </a:lnTo>
                    <a:lnTo>
                      <a:pt x="10859" y="2569"/>
                    </a:lnTo>
                    <a:lnTo>
                      <a:pt x="10848" y="2463"/>
                    </a:lnTo>
                    <a:lnTo>
                      <a:pt x="10816" y="2367"/>
                    </a:lnTo>
                    <a:lnTo>
                      <a:pt x="10785" y="2283"/>
                    </a:lnTo>
                    <a:lnTo>
                      <a:pt x="10742" y="2187"/>
                    </a:lnTo>
                    <a:lnTo>
                      <a:pt x="10647" y="2028"/>
                    </a:lnTo>
                    <a:lnTo>
                      <a:pt x="10530" y="1869"/>
                    </a:lnTo>
                    <a:lnTo>
                      <a:pt x="10392" y="1731"/>
                    </a:lnTo>
                    <a:lnTo>
                      <a:pt x="10243" y="1603"/>
                    </a:lnTo>
                    <a:lnTo>
                      <a:pt x="10095" y="1486"/>
                    </a:lnTo>
                    <a:lnTo>
                      <a:pt x="9925" y="1380"/>
                    </a:lnTo>
                    <a:lnTo>
                      <a:pt x="9755" y="1285"/>
                    </a:lnTo>
                    <a:lnTo>
                      <a:pt x="9575" y="1189"/>
                    </a:lnTo>
                    <a:lnTo>
                      <a:pt x="9299" y="1073"/>
                    </a:lnTo>
                    <a:lnTo>
                      <a:pt x="8980" y="945"/>
                    </a:lnTo>
                    <a:lnTo>
                      <a:pt x="8619" y="818"/>
                    </a:lnTo>
                    <a:lnTo>
                      <a:pt x="8227" y="701"/>
                    </a:lnTo>
                    <a:lnTo>
                      <a:pt x="7813" y="595"/>
                    </a:lnTo>
                    <a:lnTo>
                      <a:pt x="7378" y="478"/>
                    </a:lnTo>
                    <a:lnTo>
                      <a:pt x="6932" y="383"/>
                    </a:lnTo>
                    <a:lnTo>
                      <a:pt x="6475" y="287"/>
                    </a:lnTo>
                    <a:lnTo>
                      <a:pt x="6019" y="213"/>
                    </a:lnTo>
                    <a:lnTo>
                      <a:pt x="5563" y="139"/>
                    </a:lnTo>
                    <a:lnTo>
                      <a:pt x="5127" y="85"/>
                    </a:lnTo>
                    <a:lnTo>
                      <a:pt x="4703" y="43"/>
                    </a:lnTo>
                    <a:lnTo>
                      <a:pt x="4289" y="11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178687" y="4157804"/>
                <a:ext cx="149598" cy="51007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296" extrusionOk="0">
                    <a:moveTo>
                      <a:pt x="1" y="0"/>
                    </a:moveTo>
                    <a:lnTo>
                      <a:pt x="160" y="117"/>
                    </a:lnTo>
                    <a:lnTo>
                      <a:pt x="319" y="223"/>
                    </a:lnTo>
                    <a:lnTo>
                      <a:pt x="638" y="414"/>
                    </a:lnTo>
                    <a:lnTo>
                      <a:pt x="967" y="574"/>
                    </a:lnTo>
                    <a:lnTo>
                      <a:pt x="1285" y="722"/>
                    </a:lnTo>
                    <a:lnTo>
                      <a:pt x="1614" y="850"/>
                    </a:lnTo>
                    <a:lnTo>
                      <a:pt x="1922" y="956"/>
                    </a:lnTo>
                    <a:lnTo>
                      <a:pt x="2230" y="1041"/>
                    </a:lnTo>
                    <a:lnTo>
                      <a:pt x="2516" y="1104"/>
                    </a:lnTo>
                    <a:lnTo>
                      <a:pt x="2782" y="1168"/>
                    </a:lnTo>
                    <a:lnTo>
                      <a:pt x="3037" y="1210"/>
                    </a:lnTo>
                    <a:lnTo>
                      <a:pt x="3440" y="1264"/>
                    </a:lnTo>
                    <a:lnTo>
                      <a:pt x="3705" y="1285"/>
                    </a:lnTo>
                    <a:lnTo>
                      <a:pt x="3801" y="1295"/>
                    </a:lnTo>
                    <a:lnTo>
                      <a:pt x="2814" y="977"/>
                    </a:lnTo>
                    <a:lnTo>
                      <a:pt x="1996" y="712"/>
                    </a:lnTo>
                    <a:lnTo>
                      <a:pt x="1338" y="489"/>
                    </a:lnTo>
                    <a:lnTo>
                      <a:pt x="829" y="308"/>
                    </a:lnTo>
                    <a:lnTo>
                      <a:pt x="192" y="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182898" y="4041660"/>
                <a:ext cx="213908" cy="34713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882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23" y="75"/>
                    </a:lnTo>
                    <a:lnTo>
                      <a:pt x="510" y="160"/>
                    </a:lnTo>
                    <a:lnTo>
                      <a:pt x="860" y="234"/>
                    </a:lnTo>
                    <a:lnTo>
                      <a:pt x="1253" y="309"/>
                    </a:lnTo>
                    <a:lnTo>
                      <a:pt x="1688" y="394"/>
                    </a:lnTo>
                    <a:lnTo>
                      <a:pt x="2144" y="468"/>
                    </a:lnTo>
                    <a:lnTo>
                      <a:pt x="3078" y="595"/>
                    </a:lnTo>
                    <a:lnTo>
                      <a:pt x="3970" y="712"/>
                    </a:lnTo>
                    <a:lnTo>
                      <a:pt x="4713" y="807"/>
                    </a:lnTo>
                    <a:lnTo>
                      <a:pt x="5434" y="882"/>
                    </a:lnTo>
                    <a:lnTo>
                      <a:pt x="4957" y="744"/>
                    </a:lnTo>
                    <a:lnTo>
                      <a:pt x="4469" y="627"/>
                    </a:lnTo>
                    <a:lnTo>
                      <a:pt x="3991" y="521"/>
                    </a:lnTo>
                    <a:lnTo>
                      <a:pt x="3524" y="425"/>
                    </a:lnTo>
                    <a:lnTo>
                      <a:pt x="3057" y="340"/>
                    </a:lnTo>
                    <a:lnTo>
                      <a:pt x="2600" y="266"/>
                    </a:lnTo>
                    <a:lnTo>
                      <a:pt x="2176" y="202"/>
                    </a:lnTo>
                    <a:lnTo>
                      <a:pt x="1773" y="149"/>
                    </a:lnTo>
                    <a:lnTo>
                      <a:pt x="1051" y="75"/>
                    </a:lnTo>
                    <a:lnTo>
                      <a:pt x="499" y="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203364" y="3924689"/>
                <a:ext cx="232288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5902" h="479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34" y="86"/>
                    </a:lnTo>
                    <a:lnTo>
                      <a:pt x="372" y="118"/>
                    </a:lnTo>
                    <a:lnTo>
                      <a:pt x="541" y="160"/>
                    </a:lnTo>
                    <a:lnTo>
                      <a:pt x="913" y="224"/>
                    </a:lnTo>
                    <a:lnTo>
                      <a:pt x="1338" y="277"/>
                    </a:lnTo>
                    <a:lnTo>
                      <a:pt x="1805" y="319"/>
                    </a:lnTo>
                    <a:lnTo>
                      <a:pt x="2303" y="362"/>
                    </a:lnTo>
                    <a:lnTo>
                      <a:pt x="2813" y="394"/>
                    </a:lnTo>
                    <a:lnTo>
                      <a:pt x="3322" y="415"/>
                    </a:lnTo>
                    <a:lnTo>
                      <a:pt x="4299" y="447"/>
                    </a:lnTo>
                    <a:lnTo>
                      <a:pt x="5116" y="468"/>
                    </a:lnTo>
                    <a:lnTo>
                      <a:pt x="5901" y="479"/>
                    </a:lnTo>
                    <a:lnTo>
                      <a:pt x="5753" y="425"/>
                    </a:lnTo>
                    <a:lnTo>
                      <a:pt x="5594" y="383"/>
                    </a:lnTo>
                    <a:lnTo>
                      <a:pt x="5233" y="298"/>
                    </a:lnTo>
                    <a:lnTo>
                      <a:pt x="4819" y="234"/>
                    </a:lnTo>
                    <a:lnTo>
                      <a:pt x="4362" y="171"/>
                    </a:lnTo>
                    <a:lnTo>
                      <a:pt x="3885" y="128"/>
                    </a:lnTo>
                    <a:lnTo>
                      <a:pt x="3397" y="86"/>
                    </a:lnTo>
                    <a:lnTo>
                      <a:pt x="2898" y="65"/>
                    </a:lnTo>
                    <a:lnTo>
                      <a:pt x="2399" y="33"/>
                    </a:lnTo>
                    <a:lnTo>
                      <a:pt x="1486" y="1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681677" y="3956018"/>
                <a:ext cx="1542735" cy="1189777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30230" extrusionOk="0">
                    <a:moveTo>
                      <a:pt x="3163" y="1"/>
                    </a:moveTo>
                    <a:lnTo>
                      <a:pt x="0" y="11294"/>
                    </a:lnTo>
                    <a:lnTo>
                      <a:pt x="39197" y="30229"/>
                    </a:lnTo>
                    <a:lnTo>
                      <a:pt x="38422" y="13502"/>
                    </a:lnTo>
                    <a:lnTo>
                      <a:pt x="3163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fill="none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fill="none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extrusionOk="0">
                    <a:moveTo>
                      <a:pt x="956" y="1"/>
                    </a:moveTo>
                    <a:lnTo>
                      <a:pt x="499" y="383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fill="none" extrusionOk="0">
                    <a:moveTo>
                      <a:pt x="956" y="1"/>
                    </a:moveTo>
                    <a:lnTo>
                      <a:pt x="956" y="1"/>
                    </a:lnTo>
                    <a:lnTo>
                      <a:pt x="499" y="383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7098160" y="2685284"/>
                <a:ext cx="433641" cy="161287"/>
              </a:xfrm>
              <a:custGeom>
                <a:avLst/>
                <a:gdLst/>
                <a:ahLst/>
                <a:cxnLst/>
                <a:rect l="l" t="t" r="r" b="b"/>
                <a:pathLst>
                  <a:path w="11018" h="4098" extrusionOk="0">
                    <a:moveTo>
                      <a:pt x="10879" y="1"/>
                    </a:moveTo>
                    <a:lnTo>
                      <a:pt x="10487" y="298"/>
                    </a:lnTo>
                    <a:lnTo>
                      <a:pt x="10062" y="595"/>
                    </a:lnTo>
                    <a:lnTo>
                      <a:pt x="9638" y="892"/>
                    </a:lnTo>
                    <a:lnTo>
                      <a:pt x="9192" y="1189"/>
                    </a:lnTo>
                    <a:lnTo>
                      <a:pt x="8290" y="1773"/>
                    </a:lnTo>
                    <a:lnTo>
                      <a:pt x="7366" y="2357"/>
                    </a:lnTo>
                    <a:lnTo>
                      <a:pt x="7812" y="2272"/>
                    </a:lnTo>
                    <a:lnTo>
                      <a:pt x="8258" y="2176"/>
                    </a:lnTo>
                    <a:lnTo>
                      <a:pt x="8714" y="2102"/>
                    </a:lnTo>
                    <a:lnTo>
                      <a:pt x="9171" y="2028"/>
                    </a:lnTo>
                    <a:lnTo>
                      <a:pt x="9627" y="1964"/>
                    </a:lnTo>
                    <a:lnTo>
                      <a:pt x="10083" y="1911"/>
                    </a:lnTo>
                    <a:lnTo>
                      <a:pt x="10550" y="1858"/>
                    </a:lnTo>
                    <a:lnTo>
                      <a:pt x="11017" y="1805"/>
                    </a:lnTo>
                    <a:lnTo>
                      <a:pt x="10879" y="1"/>
                    </a:lnTo>
                    <a:close/>
                    <a:moveTo>
                      <a:pt x="1826" y="2548"/>
                    </a:moveTo>
                    <a:lnTo>
                      <a:pt x="0" y="3949"/>
                    </a:lnTo>
                    <a:lnTo>
                      <a:pt x="0" y="3949"/>
                    </a:lnTo>
                    <a:lnTo>
                      <a:pt x="1847" y="3906"/>
                    </a:lnTo>
                    <a:lnTo>
                      <a:pt x="3917" y="3832"/>
                    </a:lnTo>
                    <a:lnTo>
                      <a:pt x="3397" y="3524"/>
                    </a:lnTo>
                    <a:lnTo>
                      <a:pt x="2876" y="3206"/>
                    </a:lnTo>
                    <a:lnTo>
                      <a:pt x="2346" y="2887"/>
                    </a:lnTo>
                    <a:lnTo>
                      <a:pt x="1826" y="2548"/>
                    </a:lnTo>
                    <a:close/>
                    <a:moveTo>
                      <a:pt x="6867" y="2665"/>
                    </a:moveTo>
                    <a:lnTo>
                      <a:pt x="5880" y="3248"/>
                    </a:lnTo>
                    <a:lnTo>
                      <a:pt x="4936" y="3811"/>
                    </a:lnTo>
                    <a:lnTo>
                      <a:pt x="5042" y="3811"/>
                    </a:lnTo>
                    <a:lnTo>
                      <a:pt x="5509" y="3822"/>
                    </a:lnTo>
                    <a:lnTo>
                      <a:pt x="5976" y="3832"/>
                    </a:lnTo>
                    <a:lnTo>
                      <a:pt x="6443" y="3853"/>
                    </a:lnTo>
                    <a:lnTo>
                      <a:pt x="6910" y="3885"/>
                    </a:lnTo>
                    <a:lnTo>
                      <a:pt x="7377" y="3928"/>
                    </a:lnTo>
                    <a:lnTo>
                      <a:pt x="7833" y="3970"/>
                    </a:lnTo>
                    <a:lnTo>
                      <a:pt x="8290" y="4034"/>
                    </a:lnTo>
                    <a:lnTo>
                      <a:pt x="8735" y="4097"/>
                    </a:lnTo>
                    <a:lnTo>
                      <a:pt x="6867" y="2665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7292390" y="2790133"/>
                <a:ext cx="149598" cy="56439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434" fill="none" extrusionOk="0">
                    <a:moveTo>
                      <a:pt x="1932" y="1"/>
                    </a:moveTo>
                    <a:lnTo>
                      <a:pt x="1932" y="1"/>
                    </a:lnTo>
                    <a:lnTo>
                      <a:pt x="945" y="584"/>
                    </a:lnTo>
                    <a:lnTo>
                      <a:pt x="1" y="1147"/>
                    </a:lnTo>
                    <a:lnTo>
                      <a:pt x="1" y="1147"/>
                    </a:lnTo>
                    <a:lnTo>
                      <a:pt x="107" y="1147"/>
                    </a:lnTo>
                    <a:lnTo>
                      <a:pt x="107" y="1147"/>
                    </a:lnTo>
                    <a:lnTo>
                      <a:pt x="574" y="1158"/>
                    </a:lnTo>
                    <a:lnTo>
                      <a:pt x="1041" y="1168"/>
                    </a:lnTo>
                    <a:lnTo>
                      <a:pt x="1508" y="1189"/>
                    </a:lnTo>
                    <a:lnTo>
                      <a:pt x="1975" y="1221"/>
                    </a:lnTo>
                    <a:lnTo>
                      <a:pt x="2442" y="1264"/>
                    </a:lnTo>
                    <a:lnTo>
                      <a:pt x="2898" y="1306"/>
                    </a:lnTo>
                    <a:lnTo>
                      <a:pt x="3355" y="1370"/>
                    </a:lnTo>
                    <a:lnTo>
                      <a:pt x="3800" y="1433"/>
                    </a:lnTo>
                    <a:lnTo>
                      <a:pt x="19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7098160" y="2785528"/>
                <a:ext cx="154163" cy="55179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402" fill="none" extrusionOk="0">
                    <a:moveTo>
                      <a:pt x="1826" y="1"/>
                    </a:moveTo>
                    <a:lnTo>
                      <a:pt x="0" y="1402"/>
                    </a:lnTo>
                    <a:lnTo>
                      <a:pt x="0" y="1402"/>
                    </a:lnTo>
                    <a:lnTo>
                      <a:pt x="1847" y="1359"/>
                    </a:lnTo>
                    <a:lnTo>
                      <a:pt x="3917" y="1285"/>
                    </a:lnTo>
                    <a:lnTo>
                      <a:pt x="3917" y="1285"/>
                    </a:lnTo>
                    <a:lnTo>
                      <a:pt x="3397" y="977"/>
                    </a:lnTo>
                    <a:lnTo>
                      <a:pt x="2876" y="659"/>
                    </a:lnTo>
                    <a:lnTo>
                      <a:pt x="2346" y="340"/>
                    </a:lnTo>
                    <a:lnTo>
                      <a:pt x="182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7388069" y="2685284"/>
                <a:ext cx="143734" cy="92766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357" fill="none" extrusionOk="0">
                    <a:moveTo>
                      <a:pt x="3513" y="1"/>
                    </a:moveTo>
                    <a:lnTo>
                      <a:pt x="3513" y="1"/>
                    </a:lnTo>
                    <a:lnTo>
                      <a:pt x="3121" y="298"/>
                    </a:lnTo>
                    <a:lnTo>
                      <a:pt x="2696" y="595"/>
                    </a:lnTo>
                    <a:lnTo>
                      <a:pt x="2272" y="892"/>
                    </a:lnTo>
                    <a:lnTo>
                      <a:pt x="1826" y="1189"/>
                    </a:lnTo>
                    <a:lnTo>
                      <a:pt x="924" y="1773"/>
                    </a:lnTo>
                    <a:lnTo>
                      <a:pt x="0" y="2357"/>
                    </a:lnTo>
                    <a:lnTo>
                      <a:pt x="0" y="2357"/>
                    </a:lnTo>
                    <a:lnTo>
                      <a:pt x="446" y="2272"/>
                    </a:lnTo>
                    <a:lnTo>
                      <a:pt x="892" y="2176"/>
                    </a:lnTo>
                    <a:lnTo>
                      <a:pt x="1348" y="2102"/>
                    </a:lnTo>
                    <a:lnTo>
                      <a:pt x="1805" y="2028"/>
                    </a:lnTo>
                    <a:lnTo>
                      <a:pt x="2261" y="1964"/>
                    </a:lnTo>
                    <a:lnTo>
                      <a:pt x="2717" y="1911"/>
                    </a:lnTo>
                    <a:lnTo>
                      <a:pt x="3184" y="1858"/>
                    </a:lnTo>
                    <a:lnTo>
                      <a:pt x="3651" y="1805"/>
                    </a:lnTo>
                    <a:lnTo>
                      <a:pt x="3651" y="1805"/>
                    </a:lnTo>
                    <a:lnTo>
                      <a:pt x="35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extrusionOk="0">
                    <a:moveTo>
                      <a:pt x="8874" y="1"/>
                    </a:moveTo>
                    <a:lnTo>
                      <a:pt x="8343" y="309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fill="none" extrusionOk="0">
                    <a:moveTo>
                      <a:pt x="8980" y="1"/>
                    </a:moveTo>
                    <a:lnTo>
                      <a:pt x="8980" y="1"/>
                    </a:lnTo>
                    <a:lnTo>
                      <a:pt x="8874" y="1"/>
                    </a:lnTo>
                    <a:lnTo>
                      <a:pt x="8874" y="1"/>
                    </a:lnTo>
                    <a:lnTo>
                      <a:pt x="8343" y="309"/>
                    </a:lnTo>
                    <a:lnTo>
                      <a:pt x="8343" y="309"/>
                    </a:lnTo>
                    <a:lnTo>
                      <a:pt x="7855" y="22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fill="none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extrusionOk="0">
                    <a:moveTo>
                      <a:pt x="5827" y="0"/>
                    </a:moveTo>
                    <a:lnTo>
                      <a:pt x="4989" y="43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fill="none" extrusionOk="0">
                    <a:moveTo>
                      <a:pt x="5827" y="0"/>
                    </a:moveTo>
                    <a:lnTo>
                      <a:pt x="5827" y="0"/>
                    </a:lnTo>
                    <a:lnTo>
                      <a:pt x="4989" y="43"/>
                    </a:lnTo>
                    <a:lnTo>
                      <a:pt x="4150" y="96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069" y="5573"/>
                    </a:lnTo>
                    <a:lnTo>
                      <a:pt x="7069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7269405" y="2621801"/>
                <a:ext cx="391489" cy="310413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7887" extrusionOk="0">
                    <a:moveTo>
                      <a:pt x="7091" y="0"/>
                    </a:moveTo>
                    <a:lnTo>
                      <a:pt x="6231" y="722"/>
                    </a:lnTo>
                    <a:lnTo>
                      <a:pt x="5361" y="1444"/>
                    </a:lnTo>
                    <a:lnTo>
                      <a:pt x="4490" y="2155"/>
                    </a:lnTo>
                    <a:lnTo>
                      <a:pt x="3610" y="2855"/>
                    </a:lnTo>
                    <a:lnTo>
                      <a:pt x="2718" y="3545"/>
                    </a:lnTo>
                    <a:lnTo>
                      <a:pt x="1816" y="4225"/>
                    </a:lnTo>
                    <a:lnTo>
                      <a:pt x="914" y="4893"/>
                    </a:lnTo>
                    <a:lnTo>
                      <a:pt x="1" y="5551"/>
                    </a:lnTo>
                    <a:lnTo>
                      <a:pt x="2293" y="6167"/>
                    </a:lnTo>
                    <a:lnTo>
                      <a:pt x="4586" y="6761"/>
                    </a:lnTo>
                    <a:lnTo>
                      <a:pt x="5743" y="7048"/>
                    </a:lnTo>
                    <a:lnTo>
                      <a:pt x="6889" y="7334"/>
                    </a:lnTo>
                    <a:lnTo>
                      <a:pt x="8046" y="7610"/>
                    </a:lnTo>
                    <a:lnTo>
                      <a:pt x="9203" y="7865"/>
                    </a:lnTo>
                    <a:lnTo>
                      <a:pt x="9299" y="7886"/>
                    </a:lnTo>
                    <a:lnTo>
                      <a:pt x="9383" y="7886"/>
                    </a:lnTo>
                    <a:lnTo>
                      <a:pt x="9458" y="7876"/>
                    </a:lnTo>
                    <a:lnTo>
                      <a:pt x="9543" y="7854"/>
                    </a:lnTo>
                    <a:lnTo>
                      <a:pt x="9617" y="7823"/>
                    </a:lnTo>
                    <a:lnTo>
                      <a:pt x="9681" y="7780"/>
                    </a:lnTo>
                    <a:lnTo>
                      <a:pt x="9744" y="7727"/>
                    </a:lnTo>
                    <a:lnTo>
                      <a:pt x="9797" y="7674"/>
                    </a:lnTo>
                    <a:lnTo>
                      <a:pt x="9850" y="7610"/>
                    </a:lnTo>
                    <a:lnTo>
                      <a:pt x="9882" y="7536"/>
                    </a:lnTo>
                    <a:lnTo>
                      <a:pt x="9914" y="7462"/>
                    </a:lnTo>
                    <a:lnTo>
                      <a:pt x="9935" y="7387"/>
                    </a:lnTo>
                    <a:lnTo>
                      <a:pt x="9946" y="7303"/>
                    </a:lnTo>
                    <a:lnTo>
                      <a:pt x="9946" y="7218"/>
                    </a:lnTo>
                    <a:lnTo>
                      <a:pt x="9925" y="7133"/>
                    </a:lnTo>
                    <a:lnTo>
                      <a:pt x="9904" y="7048"/>
                    </a:lnTo>
                    <a:lnTo>
                      <a:pt x="7091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6881772" y="2624713"/>
                <a:ext cx="391017" cy="311239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7908" extrusionOk="0">
                    <a:moveTo>
                      <a:pt x="2802" y="1"/>
                    </a:moveTo>
                    <a:lnTo>
                      <a:pt x="43" y="7069"/>
                    </a:lnTo>
                    <a:lnTo>
                      <a:pt x="11" y="7154"/>
                    </a:lnTo>
                    <a:lnTo>
                      <a:pt x="0" y="7239"/>
                    </a:lnTo>
                    <a:lnTo>
                      <a:pt x="0" y="7324"/>
                    </a:lnTo>
                    <a:lnTo>
                      <a:pt x="11" y="7409"/>
                    </a:lnTo>
                    <a:lnTo>
                      <a:pt x="32" y="7483"/>
                    </a:lnTo>
                    <a:lnTo>
                      <a:pt x="64" y="7558"/>
                    </a:lnTo>
                    <a:lnTo>
                      <a:pt x="96" y="7632"/>
                    </a:lnTo>
                    <a:lnTo>
                      <a:pt x="149" y="7696"/>
                    </a:lnTo>
                    <a:lnTo>
                      <a:pt x="202" y="7749"/>
                    </a:lnTo>
                    <a:lnTo>
                      <a:pt x="265" y="7802"/>
                    </a:lnTo>
                    <a:lnTo>
                      <a:pt x="329" y="7844"/>
                    </a:lnTo>
                    <a:lnTo>
                      <a:pt x="403" y="7876"/>
                    </a:lnTo>
                    <a:lnTo>
                      <a:pt x="488" y="7897"/>
                    </a:lnTo>
                    <a:lnTo>
                      <a:pt x="563" y="7908"/>
                    </a:lnTo>
                    <a:lnTo>
                      <a:pt x="658" y="7897"/>
                    </a:lnTo>
                    <a:lnTo>
                      <a:pt x="743" y="7887"/>
                    </a:lnTo>
                    <a:lnTo>
                      <a:pt x="1900" y="7621"/>
                    </a:lnTo>
                    <a:lnTo>
                      <a:pt x="3046" y="7335"/>
                    </a:lnTo>
                    <a:lnTo>
                      <a:pt x="4203" y="7048"/>
                    </a:lnTo>
                    <a:lnTo>
                      <a:pt x="5350" y="6751"/>
                    </a:lnTo>
                    <a:lnTo>
                      <a:pt x="7642" y="6135"/>
                    </a:lnTo>
                    <a:lnTo>
                      <a:pt x="9935" y="5509"/>
                    </a:lnTo>
                    <a:lnTo>
                      <a:pt x="9022" y="4851"/>
                    </a:lnTo>
                    <a:lnTo>
                      <a:pt x="8109" y="4193"/>
                    </a:lnTo>
                    <a:lnTo>
                      <a:pt x="7207" y="3524"/>
                    </a:lnTo>
                    <a:lnTo>
                      <a:pt x="6305" y="2834"/>
                    </a:lnTo>
                    <a:lnTo>
                      <a:pt x="5424" y="2145"/>
                    </a:lnTo>
                    <a:lnTo>
                      <a:pt x="4543" y="1433"/>
                    </a:lnTo>
                    <a:lnTo>
                      <a:pt x="3673" y="722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9" name="Google Shape;599;p2"/>
          <p:cNvSpPr txBox="1"/>
          <p:nvPr/>
        </p:nvSpPr>
        <p:spPr>
          <a:xfrm>
            <a:off x="64790" y="759862"/>
            <a:ext cx="89014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Son instancias que se crean para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velar por el éxito del proyecto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 la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correcta ejecución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 los recursos técnicos, financieros y humanos; a través de evaluaciones periódicas de la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eficacia, eficiencia y equidad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en el desarrollo de las intervenciones. 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0" name="Google Shape;600;p2"/>
          <p:cNvSpPr/>
          <p:nvPr/>
        </p:nvSpPr>
        <p:spPr>
          <a:xfrm>
            <a:off x="6167" y="93222"/>
            <a:ext cx="381730" cy="454288"/>
          </a:xfrm>
          <a:prstGeom prst="rect">
            <a:avLst/>
          </a:prstGeom>
          <a:solidFill>
            <a:srgbClr val="050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"/>
          <p:cNvSpPr txBox="1"/>
          <p:nvPr/>
        </p:nvSpPr>
        <p:spPr>
          <a:xfrm>
            <a:off x="158567" y="143229"/>
            <a:ext cx="5261755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¿Qué son los comités de reporte?</a:t>
            </a:r>
            <a:endParaRPr sz="24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"/>
          <p:cNvGrpSpPr/>
          <p:nvPr/>
        </p:nvGrpSpPr>
        <p:grpSpPr>
          <a:xfrm>
            <a:off x="2169350" y="1101500"/>
            <a:ext cx="4805300" cy="3402950"/>
            <a:chOff x="2169350" y="1169175"/>
            <a:chExt cx="4805300" cy="3402950"/>
          </a:xfrm>
        </p:grpSpPr>
        <p:sp>
          <p:nvSpPr>
            <p:cNvPr id="607" name="Google Shape;607;p3"/>
            <p:cNvSpPr/>
            <p:nvPr/>
          </p:nvSpPr>
          <p:spPr>
            <a:xfrm>
              <a:off x="6252550" y="1169175"/>
              <a:ext cx="722100" cy="72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252550" y="2501750"/>
              <a:ext cx="722100" cy="7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252550" y="3850025"/>
              <a:ext cx="722100" cy="72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210950" y="2501800"/>
              <a:ext cx="722100" cy="722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169350" y="1169175"/>
              <a:ext cx="722100" cy="72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169350" y="2501750"/>
              <a:ext cx="722100" cy="722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169350" y="3850025"/>
              <a:ext cx="722100" cy="722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Google Shape;614;p3"/>
            <p:cNvCxnSpPr>
              <a:stCxn id="610" idx="2"/>
              <a:endCxn id="611" idx="6"/>
            </p:cNvCxnSpPr>
            <p:nvPr/>
          </p:nvCxnSpPr>
          <p:spPr>
            <a:xfrm rot="10800000">
              <a:off x="28915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5" name="Google Shape;615;p3"/>
            <p:cNvCxnSpPr>
              <a:stCxn id="610" idx="2"/>
              <a:endCxn id="612" idx="6"/>
            </p:cNvCxnSpPr>
            <p:nvPr/>
          </p:nvCxnSpPr>
          <p:spPr>
            <a:xfrm flipH="1">
              <a:off x="28915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6" name="Google Shape;616;p3"/>
            <p:cNvCxnSpPr>
              <a:stCxn id="610" idx="2"/>
              <a:endCxn id="613" idx="6"/>
            </p:cNvCxnSpPr>
            <p:nvPr/>
          </p:nvCxnSpPr>
          <p:spPr>
            <a:xfrm flipH="1">
              <a:off x="28915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7" name="Google Shape;617;p3"/>
            <p:cNvCxnSpPr>
              <a:stCxn id="610" idx="6"/>
              <a:endCxn id="607" idx="2"/>
            </p:cNvCxnSpPr>
            <p:nvPr/>
          </p:nvCxnSpPr>
          <p:spPr>
            <a:xfrm rot="10800000" flipH="1">
              <a:off x="49330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8" name="Google Shape;618;p3"/>
            <p:cNvCxnSpPr>
              <a:stCxn id="610" idx="6"/>
              <a:endCxn id="608" idx="2"/>
            </p:cNvCxnSpPr>
            <p:nvPr/>
          </p:nvCxnSpPr>
          <p:spPr>
            <a:xfrm>
              <a:off x="49330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" name="Google Shape;619;p3"/>
            <p:cNvCxnSpPr>
              <a:stCxn id="610" idx="6"/>
              <a:endCxn id="609" idx="2"/>
            </p:cNvCxnSpPr>
            <p:nvPr/>
          </p:nvCxnSpPr>
          <p:spPr>
            <a:xfrm>
              <a:off x="49330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0" name="Google Shape;620;p3"/>
          <p:cNvSpPr txBox="1">
            <a:spLocks noGrp="1"/>
          </p:cNvSpPr>
          <p:nvPr>
            <p:ph type="title"/>
          </p:nvPr>
        </p:nvSpPr>
        <p:spPr>
          <a:xfrm>
            <a:off x="1593850" y="484679"/>
            <a:ext cx="5956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9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 proyectos de </a:t>
            </a:r>
            <a:r>
              <a:rPr lang="es-ES" sz="1900" dirty="0">
                <a:solidFill>
                  <a:srgbClr val="E00036"/>
                </a:solidFill>
                <a:latin typeface="Avenir"/>
                <a:ea typeface="Avenir"/>
                <a:cs typeface="Avenir"/>
                <a:sym typeface="Avenir"/>
              </a:rPr>
              <a:t>RESTAURACIÓN SABANAS </a:t>
            </a:r>
            <a:r>
              <a:rPr lang="es-ES" sz="19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comité de reporte valora:</a:t>
            </a:r>
            <a:endParaRPr sz="19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21" name="Google Shape;621;p3"/>
          <p:cNvGrpSpPr/>
          <p:nvPr/>
        </p:nvGrpSpPr>
        <p:grpSpPr>
          <a:xfrm>
            <a:off x="457200" y="946275"/>
            <a:ext cx="1765200" cy="989146"/>
            <a:chOff x="457200" y="1013950"/>
            <a:chExt cx="1765200" cy="989146"/>
          </a:xfrm>
        </p:grpSpPr>
        <p:sp>
          <p:nvSpPr>
            <p:cNvPr id="622" name="Google Shape;622;p3"/>
            <p:cNvSpPr txBox="1"/>
            <p:nvPr/>
          </p:nvSpPr>
          <p:spPr>
            <a:xfrm>
              <a:off x="457200" y="101395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Calidad técnica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3"/>
            <p:cNvSpPr txBox="1"/>
            <p:nvPr/>
          </p:nvSpPr>
          <p:spPr>
            <a:xfrm>
              <a:off x="457200" y="1328696"/>
              <a:ext cx="1765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El diseño y desarrollo de las intervenciones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6921600" y="1022475"/>
            <a:ext cx="1765200" cy="976446"/>
            <a:chOff x="6921600" y="1090150"/>
            <a:chExt cx="1765200" cy="976446"/>
          </a:xfrm>
        </p:grpSpPr>
        <p:sp>
          <p:nvSpPr>
            <p:cNvPr id="625" name="Google Shape;625;p3"/>
            <p:cNvSpPr txBox="1"/>
            <p:nvPr/>
          </p:nvSpPr>
          <p:spPr>
            <a:xfrm>
              <a:off x="6974700" y="109015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Integridad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3"/>
            <p:cNvSpPr txBox="1"/>
            <p:nvPr/>
          </p:nvSpPr>
          <p:spPr>
            <a:xfrm>
              <a:off x="6921600" y="1392196"/>
              <a:ext cx="1765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Socioecológica de las intervenciones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7" name="Google Shape;627;p3"/>
          <p:cNvGrpSpPr/>
          <p:nvPr/>
        </p:nvGrpSpPr>
        <p:grpSpPr>
          <a:xfrm>
            <a:off x="457200" y="2290706"/>
            <a:ext cx="1765200" cy="1053160"/>
            <a:chOff x="457200" y="2358380"/>
            <a:chExt cx="1765200" cy="1053160"/>
          </a:xfrm>
        </p:grpSpPr>
        <p:sp>
          <p:nvSpPr>
            <p:cNvPr id="628" name="Google Shape;628;p3"/>
            <p:cNvSpPr/>
            <p:nvPr/>
          </p:nvSpPr>
          <p:spPr>
            <a:xfrm>
              <a:off x="654342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95629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3"/>
            <p:cNvSpPr txBox="1"/>
            <p:nvPr/>
          </p:nvSpPr>
          <p:spPr>
            <a:xfrm>
              <a:off x="457200" y="235838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La ejecución</a:t>
              </a:r>
              <a:endPara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3"/>
            <p:cNvSpPr txBox="1"/>
            <p:nvPr/>
          </p:nvSpPr>
          <p:spPr>
            <a:xfrm>
              <a:off x="457200" y="2736840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Cumplimiento de actividades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2" name="Google Shape;632;p3"/>
          <p:cNvGrpSpPr/>
          <p:nvPr/>
        </p:nvGrpSpPr>
        <p:grpSpPr>
          <a:xfrm>
            <a:off x="6921600" y="3527486"/>
            <a:ext cx="1765200" cy="976964"/>
            <a:chOff x="6921600" y="2434578"/>
            <a:chExt cx="1765200" cy="976964"/>
          </a:xfrm>
        </p:grpSpPr>
        <p:sp>
          <p:nvSpPr>
            <p:cNvPr id="633" name="Google Shape;633;p3"/>
            <p:cNvSpPr txBox="1"/>
            <p:nvPr/>
          </p:nvSpPr>
          <p:spPr>
            <a:xfrm>
              <a:off x="6974700" y="2434578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Participación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3"/>
            <p:cNvSpPr txBox="1"/>
            <p:nvPr/>
          </p:nvSpPr>
          <p:spPr>
            <a:xfrm>
              <a:off x="6921600" y="2736842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Articulación de los actores interesados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5" name="Google Shape;635;p3"/>
          <p:cNvGrpSpPr/>
          <p:nvPr/>
        </p:nvGrpSpPr>
        <p:grpSpPr>
          <a:xfrm>
            <a:off x="457200" y="3597550"/>
            <a:ext cx="1765200" cy="978747"/>
            <a:chOff x="457200" y="3665225"/>
            <a:chExt cx="1765200" cy="978747"/>
          </a:xfrm>
        </p:grpSpPr>
        <p:sp>
          <p:nvSpPr>
            <p:cNvPr id="636" name="Google Shape;636;p3"/>
            <p:cNvSpPr txBox="1"/>
            <p:nvPr/>
          </p:nvSpPr>
          <p:spPr>
            <a:xfrm>
              <a:off x="457200" y="3665225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Innovación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3"/>
            <p:cNvSpPr txBox="1"/>
            <p:nvPr/>
          </p:nvSpPr>
          <p:spPr>
            <a:xfrm>
              <a:off x="457200" y="39848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Aprendizajes y resolución de problemas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8" name="Google Shape;638;p3"/>
          <p:cNvGrpSpPr/>
          <p:nvPr/>
        </p:nvGrpSpPr>
        <p:grpSpPr>
          <a:xfrm>
            <a:off x="6921600" y="2001451"/>
            <a:ext cx="1765200" cy="1173726"/>
            <a:chOff x="6921600" y="3583746"/>
            <a:chExt cx="1765200" cy="1173726"/>
          </a:xfrm>
        </p:grpSpPr>
        <p:sp>
          <p:nvSpPr>
            <p:cNvPr id="639" name="Google Shape;639;p3"/>
            <p:cNvSpPr txBox="1"/>
            <p:nvPr/>
          </p:nvSpPr>
          <p:spPr>
            <a:xfrm>
              <a:off x="6974700" y="3583746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Servicios ecosistémicos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3"/>
            <p:cNvSpPr txBox="1"/>
            <p:nvPr/>
          </p:nvSpPr>
          <p:spPr>
            <a:xfrm>
              <a:off x="6921600" y="40983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Provisión,  regulación, culturales</a:t>
              </a:r>
              <a:endPara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41" name="Google Shape;641;p3"/>
          <p:cNvSpPr txBox="1"/>
          <p:nvPr/>
        </p:nvSpPr>
        <p:spPr>
          <a:xfrm>
            <a:off x="3664000" y="3293171"/>
            <a:ext cx="18410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RESTAURACIÓN DE SABANAS COMO </a:t>
            </a:r>
            <a:r>
              <a:rPr lang="es-ES" sz="16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endParaRPr sz="16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100" y="1626600"/>
            <a:ext cx="5111801" cy="3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"/>
          <p:cNvSpPr txBox="1">
            <a:spLocks noGrp="1"/>
          </p:cNvSpPr>
          <p:nvPr>
            <p:ph type="title"/>
          </p:nvPr>
        </p:nvSpPr>
        <p:spPr>
          <a:xfrm>
            <a:off x="238485" y="352338"/>
            <a:ext cx="8448190" cy="7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400" b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2400">
                <a:latin typeface="Avenir"/>
                <a:ea typeface="Avenir"/>
                <a:cs typeface="Avenir"/>
                <a:sym typeface="Avenir"/>
              </a:rPr>
              <a:t>conformación de los comités </a:t>
            </a:r>
            <a:r>
              <a:rPr lang="es-ES" sz="2400" b="0">
                <a:latin typeface="Avenir"/>
                <a:ea typeface="Avenir"/>
                <a:cs typeface="Avenir"/>
                <a:sym typeface="Avenir"/>
              </a:rPr>
              <a:t>dependerá de la </a:t>
            </a:r>
            <a:r>
              <a:rPr lang="es-ES" sz="2400">
                <a:latin typeface="Avenir"/>
                <a:ea typeface="Avenir"/>
                <a:cs typeface="Avenir"/>
                <a:sym typeface="Avenir"/>
              </a:rPr>
              <a:t>naturaleza de los proyectos</a:t>
            </a:r>
            <a:r>
              <a:rPr lang="es-ES" sz="2400" b="0">
                <a:latin typeface="Avenir"/>
                <a:ea typeface="Avenir"/>
                <a:cs typeface="Avenir"/>
                <a:sym typeface="Avenir"/>
              </a:rPr>
              <a:t>, los cuales pueden ser:</a:t>
            </a:r>
            <a:endParaRPr sz="2400" b="0"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48" name="Google Shape;648;p4"/>
          <p:cNvGrpSpPr/>
          <p:nvPr/>
        </p:nvGrpSpPr>
        <p:grpSpPr>
          <a:xfrm>
            <a:off x="5389317" y="2736963"/>
            <a:ext cx="3297555" cy="2204512"/>
            <a:chOff x="5389317" y="2101963"/>
            <a:chExt cx="3297555" cy="2204512"/>
          </a:xfrm>
        </p:grpSpPr>
        <p:sp>
          <p:nvSpPr>
            <p:cNvPr id="649" name="Google Shape;649;p4"/>
            <p:cNvSpPr/>
            <p:nvPr/>
          </p:nvSpPr>
          <p:spPr>
            <a:xfrm>
              <a:off x="5436775" y="3935075"/>
              <a:ext cx="3249900" cy="3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4"/>
            <p:cNvGrpSpPr/>
            <p:nvPr/>
          </p:nvGrpSpPr>
          <p:grpSpPr>
            <a:xfrm>
              <a:off x="5389317" y="2101963"/>
              <a:ext cx="3297555" cy="2112016"/>
              <a:chOff x="238125" y="569775"/>
              <a:chExt cx="7143750" cy="4575425"/>
            </a:xfrm>
          </p:grpSpPr>
          <p:sp>
            <p:nvSpPr>
              <p:cNvPr id="651" name="Google Shape;651;p4"/>
              <p:cNvSpPr/>
              <p:nvPr/>
            </p:nvSpPr>
            <p:spPr>
              <a:xfrm>
                <a:off x="1734800" y="1917525"/>
                <a:ext cx="774100" cy="837375"/>
              </a:xfrm>
              <a:custGeom>
                <a:avLst/>
                <a:gdLst/>
                <a:ahLst/>
                <a:cxnLst/>
                <a:rect l="l" t="t" r="r" b="b"/>
                <a:pathLst>
                  <a:path w="30964" h="33495" extrusionOk="0">
                    <a:moveTo>
                      <a:pt x="2404" y="1"/>
                    </a:moveTo>
                    <a:lnTo>
                      <a:pt x="1" y="3810"/>
                    </a:lnTo>
                    <a:lnTo>
                      <a:pt x="1075" y="4884"/>
                    </a:lnTo>
                    <a:lnTo>
                      <a:pt x="2161" y="5945"/>
                    </a:lnTo>
                    <a:lnTo>
                      <a:pt x="3261" y="6993"/>
                    </a:lnTo>
                    <a:lnTo>
                      <a:pt x="4373" y="8029"/>
                    </a:lnTo>
                    <a:lnTo>
                      <a:pt x="5485" y="9052"/>
                    </a:lnTo>
                    <a:lnTo>
                      <a:pt x="6610" y="10062"/>
                    </a:lnTo>
                    <a:lnTo>
                      <a:pt x="8860" y="12081"/>
                    </a:lnTo>
                    <a:lnTo>
                      <a:pt x="11110" y="14101"/>
                    </a:lnTo>
                    <a:lnTo>
                      <a:pt x="12235" y="15124"/>
                    </a:lnTo>
                    <a:lnTo>
                      <a:pt x="13360" y="16147"/>
                    </a:lnTo>
                    <a:lnTo>
                      <a:pt x="14460" y="17170"/>
                    </a:lnTo>
                    <a:lnTo>
                      <a:pt x="15559" y="18218"/>
                    </a:lnTo>
                    <a:lnTo>
                      <a:pt x="16646" y="19279"/>
                    </a:lnTo>
                    <a:lnTo>
                      <a:pt x="17732" y="20353"/>
                    </a:lnTo>
                    <a:lnTo>
                      <a:pt x="18704" y="21350"/>
                    </a:lnTo>
                    <a:lnTo>
                      <a:pt x="19688" y="22322"/>
                    </a:lnTo>
                    <a:lnTo>
                      <a:pt x="20660" y="23293"/>
                    </a:lnTo>
                    <a:lnTo>
                      <a:pt x="21619" y="24265"/>
                    </a:lnTo>
                    <a:lnTo>
                      <a:pt x="22578" y="25249"/>
                    </a:lnTo>
                    <a:lnTo>
                      <a:pt x="23511" y="26233"/>
                    </a:lnTo>
                    <a:lnTo>
                      <a:pt x="24431" y="27231"/>
                    </a:lnTo>
                    <a:lnTo>
                      <a:pt x="24879" y="27742"/>
                    </a:lnTo>
                    <a:lnTo>
                      <a:pt x="25313" y="28253"/>
                    </a:lnTo>
                    <a:lnTo>
                      <a:pt x="25441" y="28381"/>
                    </a:lnTo>
                    <a:lnTo>
                      <a:pt x="25569" y="28547"/>
                    </a:lnTo>
                    <a:lnTo>
                      <a:pt x="25697" y="28726"/>
                    </a:lnTo>
                    <a:lnTo>
                      <a:pt x="25838" y="28931"/>
                    </a:lnTo>
                    <a:lnTo>
                      <a:pt x="26119" y="29378"/>
                    </a:lnTo>
                    <a:lnTo>
                      <a:pt x="26426" y="29890"/>
                    </a:lnTo>
                    <a:lnTo>
                      <a:pt x="27065" y="30976"/>
                    </a:lnTo>
                    <a:lnTo>
                      <a:pt x="27397" y="31513"/>
                    </a:lnTo>
                    <a:lnTo>
                      <a:pt x="27730" y="32025"/>
                    </a:lnTo>
                    <a:lnTo>
                      <a:pt x="27909" y="32268"/>
                    </a:lnTo>
                    <a:lnTo>
                      <a:pt x="28075" y="32498"/>
                    </a:lnTo>
                    <a:lnTo>
                      <a:pt x="28241" y="32702"/>
                    </a:lnTo>
                    <a:lnTo>
                      <a:pt x="28420" y="32894"/>
                    </a:lnTo>
                    <a:lnTo>
                      <a:pt x="28586" y="33060"/>
                    </a:lnTo>
                    <a:lnTo>
                      <a:pt x="28752" y="33214"/>
                    </a:lnTo>
                    <a:lnTo>
                      <a:pt x="28919" y="33329"/>
                    </a:lnTo>
                    <a:lnTo>
                      <a:pt x="29085" y="33418"/>
                    </a:lnTo>
                    <a:lnTo>
                      <a:pt x="29251" y="33469"/>
                    </a:lnTo>
                    <a:lnTo>
                      <a:pt x="29328" y="33495"/>
                    </a:lnTo>
                    <a:lnTo>
                      <a:pt x="29494" y="33495"/>
                    </a:lnTo>
                    <a:lnTo>
                      <a:pt x="29571" y="33482"/>
                    </a:lnTo>
                    <a:lnTo>
                      <a:pt x="29647" y="33469"/>
                    </a:lnTo>
                    <a:lnTo>
                      <a:pt x="29724" y="33444"/>
                    </a:lnTo>
                    <a:lnTo>
                      <a:pt x="29801" y="33393"/>
                    </a:lnTo>
                    <a:lnTo>
                      <a:pt x="29877" y="33341"/>
                    </a:lnTo>
                    <a:lnTo>
                      <a:pt x="29954" y="33277"/>
                    </a:lnTo>
                    <a:lnTo>
                      <a:pt x="30031" y="33214"/>
                    </a:lnTo>
                    <a:lnTo>
                      <a:pt x="30095" y="33124"/>
                    </a:lnTo>
                    <a:lnTo>
                      <a:pt x="30171" y="33035"/>
                    </a:lnTo>
                    <a:lnTo>
                      <a:pt x="30312" y="32804"/>
                    </a:lnTo>
                    <a:lnTo>
                      <a:pt x="30465" y="32510"/>
                    </a:lnTo>
                    <a:lnTo>
                      <a:pt x="30580" y="32229"/>
                    </a:lnTo>
                    <a:lnTo>
                      <a:pt x="30696" y="31935"/>
                    </a:lnTo>
                    <a:lnTo>
                      <a:pt x="30785" y="31654"/>
                    </a:lnTo>
                    <a:lnTo>
                      <a:pt x="30849" y="31373"/>
                    </a:lnTo>
                    <a:lnTo>
                      <a:pt x="30900" y="31091"/>
                    </a:lnTo>
                    <a:lnTo>
                      <a:pt x="30938" y="30823"/>
                    </a:lnTo>
                    <a:lnTo>
                      <a:pt x="30964" y="30542"/>
                    </a:lnTo>
                    <a:lnTo>
                      <a:pt x="30964" y="30273"/>
                    </a:lnTo>
                    <a:lnTo>
                      <a:pt x="30964" y="30005"/>
                    </a:lnTo>
                    <a:lnTo>
                      <a:pt x="30938" y="29736"/>
                    </a:lnTo>
                    <a:lnTo>
                      <a:pt x="30900" y="29468"/>
                    </a:lnTo>
                    <a:lnTo>
                      <a:pt x="30849" y="29199"/>
                    </a:lnTo>
                    <a:lnTo>
                      <a:pt x="30785" y="28944"/>
                    </a:lnTo>
                    <a:lnTo>
                      <a:pt x="30721" y="28688"/>
                    </a:lnTo>
                    <a:lnTo>
                      <a:pt x="30632" y="28432"/>
                    </a:lnTo>
                    <a:lnTo>
                      <a:pt x="30542" y="28177"/>
                    </a:lnTo>
                    <a:lnTo>
                      <a:pt x="30440" y="27921"/>
                    </a:lnTo>
                    <a:lnTo>
                      <a:pt x="30325" y="27678"/>
                    </a:lnTo>
                    <a:lnTo>
                      <a:pt x="30210" y="27435"/>
                    </a:lnTo>
                    <a:lnTo>
                      <a:pt x="29941" y="26949"/>
                    </a:lnTo>
                    <a:lnTo>
                      <a:pt x="29660" y="26476"/>
                    </a:lnTo>
                    <a:lnTo>
                      <a:pt x="29340" y="26016"/>
                    </a:lnTo>
                    <a:lnTo>
                      <a:pt x="29021" y="25569"/>
                    </a:lnTo>
                    <a:lnTo>
                      <a:pt x="28688" y="25134"/>
                    </a:lnTo>
                    <a:lnTo>
                      <a:pt x="28356" y="24725"/>
                    </a:lnTo>
                    <a:lnTo>
                      <a:pt x="28036" y="24354"/>
                    </a:lnTo>
                    <a:lnTo>
                      <a:pt x="27730" y="23996"/>
                    </a:lnTo>
                    <a:lnTo>
                      <a:pt x="27129" y="23242"/>
                    </a:lnTo>
                    <a:lnTo>
                      <a:pt x="26541" y="22500"/>
                    </a:lnTo>
                    <a:lnTo>
                      <a:pt x="25965" y="21733"/>
                    </a:lnTo>
                    <a:lnTo>
                      <a:pt x="25390" y="20979"/>
                    </a:lnTo>
                    <a:lnTo>
                      <a:pt x="24802" y="20238"/>
                    </a:lnTo>
                    <a:lnTo>
                      <a:pt x="24201" y="19496"/>
                    </a:lnTo>
                    <a:lnTo>
                      <a:pt x="23894" y="19125"/>
                    </a:lnTo>
                    <a:lnTo>
                      <a:pt x="23575" y="18755"/>
                    </a:lnTo>
                    <a:lnTo>
                      <a:pt x="22769" y="17898"/>
                    </a:lnTo>
                    <a:lnTo>
                      <a:pt x="21977" y="17054"/>
                    </a:lnTo>
                    <a:lnTo>
                      <a:pt x="21184" y="16249"/>
                    </a:lnTo>
                    <a:lnTo>
                      <a:pt x="20392" y="15456"/>
                    </a:lnTo>
                    <a:lnTo>
                      <a:pt x="19586" y="14677"/>
                    </a:lnTo>
                    <a:lnTo>
                      <a:pt x="18781" y="13935"/>
                    </a:lnTo>
                    <a:lnTo>
                      <a:pt x="17963" y="13194"/>
                    </a:lnTo>
                    <a:lnTo>
                      <a:pt x="17144" y="12478"/>
                    </a:lnTo>
                    <a:lnTo>
                      <a:pt x="16313" y="11775"/>
                    </a:lnTo>
                    <a:lnTo>
                      <a:pt x="15470" y="11084"/>
                    </a:lnTo>
                    <a:lnTo>
                      <a:pt x="14613" y="10394"/>
                    </a:lnTo>
                    <a:lnTo>
                      <a:pt x="13744" y="9729"/>
                    </a:lnTo>
                    <a:lnTo>
                      <a:pt x="12849" y="9052"/>
                    </a:lnTo>
                    <a:lnTo>
                      <a:pt x="11954" y="8400"/>
                    </a:lnTo>
                    <a:lnTo>
                      <a:pt x="11034" y="7735"/>
                    </a:lnTo>
                    <a:lnTo>
                      <a:pt x="10088" y="7083"/>
                    </a:lnTo>
                    <a:lnTo>
                      <a:pt x="9563" y="6712"/>
                    </a:lnTo>
                    <a:lnTo>
                      <a:pt x="9052" y="6316"/>
                    </a:lnTo>
                    <a:lnTo>
                      <a:pt x="8541" y="5920"/>
                    </a:lnTo>
                    <a:lnTo>
                      <a:pt x="8042" y="5510"/>
                    </a:lnTo>
                    <a:lnTo>
                      <a:pt x="7556" y="5076"/>
                    </a:lnTo>
                    <a:lnTo>
                      <a:pt x="7058" y="4641"/>
                    </a:lnTo>
                    <a:lnTo>
                      <a:pt x="6585" y="4194"/>
                    </a:lnTo>
                    <a:lnTo>
                      <a:pt x="6099" y="3746"/>
                    </a:lnTo>
                    <a:lnTo>
                      <a:pt x="5166" y="2826"/>
                    </a:lnTo>
                    <a:lnTo>
                      <a:pt x="4232" y="1880"/>
                    </a:lnTo>
                    <a:lnTo>
                      <a:pt x="2404" y="1"/>
                    </a:lnTo>
                    <a:close/>
                  </a:path>
                </a:pathLst>
              </a:custGeom>
              <a:solidFill>
                <a:srgbClr val="BA8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40775" y="632725"/>
                <a:ext cx="1027550" cy="994950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39798" extrusionOk="0">
                    <a:moveTo>
                      <a:pt x="22871" y="0"/>
                    </a:moveTo>
                    <a:lnTo>
                      <a:pt x="22705" y="13"/>
                    </a:lnTo>
                    <a:lnTo>
                      <a:pt x="22539" y="39"/>
                    </a:lnTo>
                    <a:lnTo>
                      <a:pt x="22385" y="90"/>
                    </a:lnTo>
                    <a:lnTo>
                      <a:pt x="22232" y="141"/>
                    </a:lnTo>
                    <a:lnTo>
                      <a:pt x="22091" y="218"/>
                    </a:lnTo>
                    <a:lnTo>
                      <a:pt x="21951" y="295"/>
                    </a:lnTo>
                    <a:lnTo>
                      <a:pt x="21810" y="397"/>
                    </a:lnTo>
                    <a:lnTo>
                      <a:pt x="21695" y="499"/>
                    </a:lnTo>
                    <a:lnTo>
                      <a:pt x="21580" y="614"/>
                    </a:lnTo>
                    <a:lnTo>
                      <a:pt x="21478" y="742"/>
                    </a:lnTo>
                    <a:lnTo>
                      <a:pt x="21401" y="883"/>
                    </a:lnTo>
                    <a:lnTo>
                      <a:pt x="21324" y="1036"/>
                    </a:lnTo>
                    <a:lnTo>
                      <a:pt x="21260" y="1189"/>
                    </a:lnTo>
                    <a:lnTo>
                      <a:pt x="21222" y="1368"/>
                    </a:lnTo>
                    <a:lnTo>
                      <a:pt x="21197" y="1547"/>
                    </a:lnTo>
                    <a:lnTo>
                      <a:pt x="21197" y="1726"/>
                    </a:lnTo>
                    <a:lnTo>
                      <a:pt x="21209" y="1931"/>
                    </a:lnTo>
                    <a:lnTo>
                      <a:pt x="21248" y="2135"/>
                    </a:lnTo>
                    <a:lnTo>
                      <a:pt x="21312" y="2340"/>
                    </a:lnTo>
                    <a:lnTo>
                      <a:pt x="21388" y="2570"/>
                    </a:lnTo>
                    <a:lnTo>
                      <a:pt x="21248" y="2429"/>
                    </a:lnTo>
                    <a:lnTo>
                      <a:pt x="21094" y="2289"/>
                    </a:lnTo>
                    <a:lnTo>
                      <a:pt x="20928" y="2161"/>
                    </a:lnTo>
                    <a:lnTo>
                      <a:pt x="20749" y="2046"/>
                    </a:lnTo>
                    <a:lnTo>
                      <a:pt x="20557" y="1931"/>
                    </a:lnTo>
                    <a:lnTo>
                      <a:pt x="20366" y="1829"/>
                    </a:lnTo>
                    <a:lnTo>
                      <a:pt x="20161" y="1739"/>
                    </a:lnTo>
                    <a:lnTo>
                      <a:pt x="19957" y="1662"/>
                    </a:lnTo>
                    <a:lnTo>
                      <a:pt x="19739" y="1586"/>
                    </a:lnTo>
                    <a:lnTo>
                      <a:pt x="19522" y="1522"/>
                    </a:lnTo>
                    <a:lnTo>
                      <a:pt x="19317" y="1471"/>
                    </a:lnTo>
                    <a:lnTo>
                      <a:pt x="19100" y="1432"/>
                    </a:lnTo>
                    <a:lnTo>
                      <a:pt x="18883" y="1407"/>
                    </a:lnTo>
                    <a:lnTo>
                      <a:pt x="18678" y="1394"/>
                    </a:lnTo>
                    <a:lnTo>
                      <a:pt x="18474" y="1394"/>
                    </a:lnTo>
                    <a:lnTo>
                      <a:pt x="18282" y="1407"/>
                    </a:lnTo>
                    <a:lnTo>
                      <a:pt x="18103" y="1432"/>
                    </a:lnTo>
                    <a:lnTo>
                      <a:pt x="17924" y="1471"/>
                    </a:lnTo>
                    <a:lnTo>
                      <a:pt x="17758" y="1522"/>
                    </a:lnTo>
                    <a:lnTo>
                      <a:pt x="17604" y="1586"/>
                    </a:lnTo>
                    <a:lnTo>
                      <a:pt x="17476" y="1675"/>
                    </a:lnTo>
                    <a:lnTo>
                      <a:pt x="17349" y="1777"/>
                    </a:lnTo>
                    <a:lnTo>
                      <a:pt x="17259" y="1893"/>
                    </a:lnTo>
                    <a:lnTo>
                      <a:pt x="17170" y="2020"/>
                    </a:lnTo>
                    <a:lnTo>
                      <a:pt x="17106" y="2174"/>
                    </a:lnTo>
                    <a:lnTo>
                      <a:pt x="17067" y="2340"/>
                    </a:lnTo>
                    <a:lnTo>
                      <a:pt x="17055" y="2519"/>
                    </a:lnTo>
                    <a:lnTo>
                      <a:pt x="17067" y="2723"/>
                    </a:lnTo>
                    <a:lnTo>
                      <a:pt x="17106" y="2941"/>
                    </a:lnTo>
                    <a:lnTo>
                      <a:pt x="17170" y="3184"/>
                    </a:lnTo>
                    <a:lnTo>
                      <a:pt x="17272" y="3439"/>
                    </a:lnTo>
                    <a:lnTo>
                      <a:pt x="17400" y="3721"/>
                    </a:lnTo>
                    <a:lnTo>
                      <a:pt x="17221" y="3554"/>
                    </a:lnTo>
                    <a:lnTo>
                      <a:pt x="17055" y="3414"/>
                    </a:lnTo>
                    <a:lnTo>
                      <a:pt x="16888" y="3299"/>
                    </a:lnTo>
                    <a:lnTo>
                      <a:pt x="16722" y="3196"/>
                    </a:lnTo>
                    <a:lnTo>
                      <a:pt x="16582" y="3133"/>
                    </a:lnTo>
                    <a:lnTo>
                      <a:pt x="16428" y="3081"/>
                    </a:lnTo>
                    <a:lnTo>
                      <a:pt x="16287" y="3043"/>
                    </a:lnTo>
                    <a:lnTo>
                      <a:pt x="16160" y="3030"/>
                    </a:lnTo>
                    <a:lnTo>
                      <a:pt x="16032" y="3043"/>
                    </a:lnTo>
                    <a:lnTo>
                      <a:pt x="15917" y="3056"/>
                    </a:lnTo>
                    <a:lnTo>
                      <a:pt x="15802" y="3094"/>
                    </a:lnTo>
                    <a:lnTo>
                      <a:pt x="15687" y="3158"/>
                    </a:lnTo>
                    <a:lnTo>
                      <a:pt x="15597" y="3222"/>
                    </a:lnTo>
                    <a:lnTo>
                      <a:pt x="15495" y="3299"/>
                    </a:lnTo>
                    <a:lnTo>
                      <a:pt x="15405" y="3401"/>
                    </a:lnTo>
                    <a:lnTo>
                      <a:pt x="15316" y="3503"/>
                    </a:lnTo>
                    <a:lnTo>
                      <a:pt x="15239" y="3618"/>
                    </a:lnTo>
                    <a:lnTo>
                      <a:pt x="15162" y="3733"/>
                    </a:lnTo>
                    <a:lnTo>
                      <a:pt x="15099" y="3861"/>
                    </a:lnTo>
                    <a:lnTo>
                      <a:pt x="15035" y="4002"/>
                    </a:lnTo>
                    <a:lnTo>
                      <a:pt x="14932" y="4296"/>
                    </a:lnTo>
                    <a:lnTo>
                      <a:pt x="14843" y="4590"/>
                    </a:lnTo>
                    <a:lnTo>
                      <a:pt x="14779" y="4910"/>
                    </a:lnTo>
                    <a:lnTo>
                      <a:pt x="14728" y="5216"/>
                    </a:lnTo>
                    <a:lnTo>
                      <a:pt x="14702" y="5510"/>
                    </a:lnTo>
                    <a:lnTo>
                      <a:pt x="14689" y="5792"/>
                    </a:lnTo>
                    <a:lnTo>
                      <a:pt x="14485" y="5689"/>
                    </a:lnTo>
                    <a:lnTo>
                      <a:pt x="14293" y="5600"/>
                    </a:lnTo>
                    <a:lnTo>
                      <a:pt x="14101" y="5536"/>
                    </a:lnTo>
                    <a:lnTo>
                      <a:pt x="13910" y="5472"/>
                    </a:lnTo>
                    <a:lnTo>
                      <a:pt x="13731" y="5434"/>
                    </a:lnTo>
                    <a:lnTo>
                      <a:pt x="13564" y="5408"/>
                    </a:lnTo>
                    <a:lnTo>
                      <a:pt x="13385" y="5395"/>
                    </a:lnTo>
                    <a:lnTo>
                      <a:pt x="13079" y="5395"/>
                    </a:lnTo>
                    <a:lnTo>
                      <a:pt x="12925" y="5421"/>
                    </a:lnTo>
                    <a:lnTo>
                      <a:pt x="12785" y="5459"/>
                    </a:lnTo>
                    <a:lnTo>
                      <a:pt x="12644" y="5510"/>
                    </a:lnTo>
                    <a:lnTo>
                      <a:pt x="12516" y="5562"/>
                    </a:lnTo>
                    <a:lnTo>
                      <a:pt x="12388" y="5638"/>
                    </a:lnTo>
                    <a:lnTo>
                      <a:pt x="12273" y="5715"/>
                    </a:lnTo>
                    <a:lnTo>
                      <a:pt x="12158" y="5804"/>
                    </a:lnTo>
                    <a:lnTo>
                      <a:pt x="12056" y="5907"/>
                    </a:lnTo>
                    <a:lnTo>
                      <a:pt x="11966" y="6009"/>
                    </a:lnTo>
                    <a:lnTo>
                      <a:pt x="11877" y="6124"/>
                    </a:lnTo>
                    <a:lnTo>
                      <a:pt x="11800" y="6252"/>
                    </a:lnTo>
                    <a:lnTo>
                      <a:pt x="11724" y="6380"/>
                    </a:lnTo>
                    <a:lnTo>
                      <a:pt x="11660" y="6520"/>
                    </a:lnTo>
                    <a:lnTo>
                      <a:pt x="11608" y="6661"/>
                    </a:lnTo>
                    <a:lnTo>
                      <a:pt x="11557" y="6814"/>
                    </a:lnTo>
                    <a:lnTo>
                      <a:pt x="11519" y="6981"/>
                    </a:lnTo>
                    <a:lnTo>
                      <a:pt x="11481" y="7147"/>
                    </a:lnTo>
                    <a:lnTo>
                      <a:pt x="11455" y="7313"/>
                    </a:lnTo>
                    <a:lnTo>
                      <a:pt x="11442" y="7492"/>
                    </a:lnTo>
                    <a:lnTo>
                      <a:pt x="11442" y="7671"/>
                    </a:lnTo>
                    <a:lnTo>
                      <a:pt x="11442" y="7850"/>
                    </a:lnTo>
                    <a:lnTo>
                      <a:pt x="11455" y="8042"/>
                    </a:lnTo>
                    <a:lnTo>
                      <a:pt x="11468" y="8233"/>
                    </a:lnTo>
                    <a:lnTo>
                      <a:pt x="11468" y="8233"/>
                    </a:lnTo>
                    <a:lnTo>
                      <a:pt x="11123" y="8169"/>
                    </a:lnTo>
                    <a:lnTo>
                      <a:pt x="10778" y="8144"/>
                    </a:lnTo>
                    <a:lnTo>
                      <a:pt x="10432" y="8131"/>
                    </a:lnTo>
                    <a:lnTo>
                      <a:pt x="10087" y="8144"/>
                    </a:lnTo>
                    <a:lnTo>
                      <a:pt x="9921" y="8169"/>
                    </a:lnTo>
                    <a:lnTo>
                      <a:pt x="9755" y="8195"/>
                    </a:lnTo>
                    <a:lnTo>
                      <a:pt x="9601" y="8233"/>
                    </a:lnTo>
                    <a:lnTo>
                      <a:pt x="9435" y="8272"/>
                    </a:lnTo>
                    <a:lnTo>
                      <a:pt x="9295" y="8323"/>
                    </a:lnTo>
                    <a:lnTo>
                      <a:pt x="9154" y="8387"/>
                    </a:lnTo>
                    <a:lnTo>
                      <a:pt x="9013" y="8451"/>
                    </a:lnTo>
                    <a:lnTo>
                      <a:pt x="8898" y="8527"/>
                    </a:lnTo>
                    <a:lnTo>
                      <a:pt x="8783" y="8604"/>
                    </a:lnTo>
                    <a:lnTo>
                      <a:pt x="8668" y="8694"/>
                    </a:lnTo>
                    <a:lnTo>
                      <a:pt x="8579" y="8796"/>
                    </a:lnTo>
                    <a:lnTo>
                      <a:pt x="8489" y="8911"/>
                    </a:lnTo>
                    <a:lnTo>
                      <a:pt x="8412" y="9026"/>
                    </a:lnTo>
                    <a:lnTo>
                      <a:pt x="8361" y="9154"/>
                    </a:lnTo>
                    <a:lnTo>
                      <a:pt x="8310" y="9282"/>
                    </a:lnTo>
                    <a:lnTo>
                      <a:pt x="8285" y="9435"/>
                    </a:lnTo>
                    <a:lnTo>
                      <a:pt x="8259" y="9589"/>
                    </a:lnTo>
                    <a:lnTo>
                      <a:pt x="8259" y="9755"/>
                    </a:lnTo>
                    <a:lnTo>
                      <a:pt x="8285" y="9921"/>
                    </a:lnTo>
                    <a:lnTo>
                      <a:pt x="8310" y="10100"/>
                    </a:lnTo>
                    <a:lnTo>
                      <a:pt x="8361" y="10304"/>
                    </a:lnTo>
                    <a:lnTo>
                      <a:pt x="8438" y="10496"/>
                    </a:lnTo>
                    <a:lnTo>
                      <a:pt x="8528" y="10714"/>
                    </a:lnTo>
                    <a:lnTo>
                      <a:pt x="8630" y="10944"/>
                    </a:lnTo>
                    <a:lnTo>
                      <a:pt x="8502" y="10867"/>
                    </a:lnTo>
                    <a:lnTo>
                      <a:pt x="8361" y="10790"/>
                    </a:lnTo>
                    <a:lnTo>
                      <a:pt x="8208" y="10739"/>
                    </a:lnTo>
                    <a:lnTo>
                      <a:pt x="8055" y="10688"/>
                    </a:lnTo>
                    <a:lnTo>
                      <a:pt x="7901" y="10650"/>
                    </a:lnTo>
                    <a:lnTo>
                      <a:pt x="7735" y="10624"/>
                    </a:lnTo>
                    <a:lnTo>
                      <a:pt x="7582" y="10611"/>
                    </a:lnTo>
                    <a:lnTo>
                      <a:pt x="7249" y="10611"/>
                    </a:lnTo>
                    <a:lnTo>
                      <a:pt x="7096" y="10624"/>
                    </a:lnTo>
                    <a:lnTo>
                      <a:pt x="6930" y="10650"/>
                    </a:lnTo>
                    <a:lnTo>
                      <a:pt x="6776" y="10688"/>
                    </a:lnTo>
                    <a:lnTo>
                      <a:pt x="6623" y="10726"/>
                    </a:lnTo>
                    <a:lnTo>
                      <a:pt x="6482" y="10777"/>
                    </a:lnTo>
                    <a:lnTo>
                      <a:pt x="6341" y="10841"/>
                    </a:lnTo>
                    <a:lnTo>
                      <a:pt x="6201" y="10905"/>
                    </a:lnTo>
                    <a:lnTo>
                      <a:pt x="6073" y="10982"/>
                    </a:lnTo>
                    <a:lnTo>
                      <a:pt x="5958" y="11071"/>
                    </a:lnTo>
                    <a:lnTo>
                      <a:pt x="5856" y="11161"/>
                    </a:lnTo>
                    <a:lnTo>
                      <a:pt x="5753" y="11263"/>
                    </a:lnTo>
                    <a:lnTo>
                      <a:pt x="5677" y="11366"/>
                    </a:lnTo>
                    <a:lnTo>
                      <a:pt x="5600" y="11481"/>
                    </a:lnTo>
                    <a:lnTo>
                      <a:pt x="5549" y="11608"/>
                    </a:lnTo>
                    <a:lnTo>
                      <a:pt x="5498" y="11736"/>
                    </a:lnTo>
                    <a:lnTo>
                      <a:pt x="5472" y="11877"/>
                    </a:lnTo>
                    <a:lnTo>
                      <a:pt x="5459" y="12018"/>
                    </a:lnTo>
                    <a:lnTo>
                      <a:pt x="5472" y="12171"/>
                    </a:lnTo>
                    <a:lnTo>
                      <a:pt x="5498" y="12324"/>
                    </a:lnTo>
                    <a:lnTo>
                      <a:pt x="5536" y="12478"/>
                    </a:lnTo>
                    <a:lnTo>
                      <a:pt x="5600" y="12657"/>
                    </a:lnTo>
                    <a:lnTo>
                      <a:pt x="5689" y="12823"/>
                    </a:lnTo>
                    <a:lnTo>
                      <a:pt x="5805" y="13002"/>
                    </a:lnTo>
                    <a:lnTo>
                      <a:pt x="5651" y="12964"/>
                    </a:lnTo>
                    <a:lnTo>
                      <a:pt x="5498" y="12938"/>
                    </a:lnTo>
                    <a:lnTo>
                      <a:pt x="5332" y="12925"/>
                    </a:lnTo>
                    <a:lnTo>
                      <a:pt x="5165" y="12912"/>
                    </a:lnTo>
                    <a:lnTo>
                      <a:pt x="4986" y="12925"/>
                    </a:lnTo>
                    <a:lnTo>
                      <a:pt x="4807" y="12951"/>
                    </a:lnTo>
                    <a:lnTo>
                      <a:pt x="4628" y="12989"/>
                    </a:lnTo>
                    <a:lnTo>
                      <a:pt x="4449" y="13027"/>
                    </a:lnTo>
                    <a:lnTo>
                      <a:pt x="4270" y="13091"/>
                    </a:lnTo>
                    <a:lnTo>
                      <a:pt x="4104" y="13155"/>
                    </a:lnTo>
                    <a:lnTo>
                      <a:pt x="3925" y="13219"/>
                    </a:lnTo>
                    <a:lnTo>
                      <a:pt x="3759" y="13309"/>
                    </a:lnTo>
                    <a:lnTo>
                      <a:pt x="3593" y="13398"/>
                    </a:lnTo>
                    <a:lnTo>
                      <a:pt x="3439" y="13500"/>
                    </a:lnTo>
                    <a:lnTo>
                      <a:pt x="3286" y="13603"/>
                    </a:lnTo>
                    <a:lnTo>
                      <a:pt x="3145" y="13705"/>
                    </a:lnTo>
                    <a:lnTo>
                      <a:pt x="3018" y="13833"/>
                    </a:lnTo>
                    <a:lnTo>
                      <a:pt x="2890" y="13948"/>
                    </a:lnTo>
                    <a:lnTo>
                      <a:pt x="2787" y="14076"/>
                    </a:lnTo>
                    <a:lnTo>
                      <a:pt x="2698" y="14216"/>
                    </a:lnTo>
                    <a:lnTo>
                      <a:pt x="2621" y="14344"/>
                    </a:lnTo>
                    <a:lnTo>
                      <a:pt x="2557" y="14485"/>
                    </a:lnTo>
                    <a:lnTo>
                      <a:pt x="2506" y="14638"/>
                    </a:lnTo>
                    <a:lnTo>
                      <a:pt x="2481" y="14779"/>
                    </a:lnTo>
                    <a:lnTo>
                      <a:pt x="2481" y="14919"/>
                    </a:lnTo>
                    <a:lnTo>
                      <a:pt x="2493" y="15073"/>
                    </a:lnTo>
                    <a:lnTo>
                      <a:pt x="2532" y="15226"/>
                    </a:lnTo>
                    <a:lnTo>
                      <a:pt x="2596" y="15380"/>
                    </a:lnTo>
                    <a:lnTo>
                      <a:pt x="2672" y="15520"/>
                    </a:lnTo>
                    <a:lnTo>
                      <a:pt x="2787" y="15674"/>
                    </a:lnTo>
                    <a:lnTo>
                      <a:pt x="2928" y="15814"/>
                    </a:lnTo>
                    <a:lnTo>
                      <a:pt x="3094" y="15968"/>
                    </a:lnTo>
                    <a:lnTo>
                      <a:pt x="2941" y="15942"/>
                    </a:lnTo>
                    <a:lnTo>
                      <a:pt x="2775" y="15917"/>
                    </a:lnTo>
                    <a:lnTo>
                      <a:pt x="2621" y="15917"/>
                    </a:lnTo>
                    <a:lnTo>
                      <a:pt x="2468" y="15929"/>
                    </a:lnTo>
                    <a:lnTo>
                      <a:pt x="2302" y="15955"/>
                    </a:lnTo>
                    <a:lnTo>
                      <a:pt x="2148" y="15981"/>
                    </a:lnTo>
                    <a:lnTo>
                      <a:pt x="1995" y="16032"/>
                    </a:lnTo>
                    <a:lnTo>
                      <a:pt x="1854" y="16083"/>
                    </a:lnTo>
                    <a:lnTo>
                      <a:pt x="1714" y="16147"/>
                    </a:lnTo>
                    <a:lnTo>
                      <a:pt x="1573" y="16223"/>
                    </a:lnTo>
                    <a:lnTo>
                      <a:pt x="1432" y="16300"/>
                    </a:lnTo>
                    <a:lnTo>
                      <a:pt x="1317" y="16390"/>
                    </a:lnTo>
                    <a:lnTo>
                      <a:pt x="1189" y="16492"/>
                    </a:lnTo>
                    <a:lnTo>
                      <a:pt x="1087" y="16594"/>
                    </a:lnTo>
                    <a:lnTo>
                      <a:pt x="985" y="16709"/>
                    </a:lnTo>
                    <a:lnTo>
                      <a:pt x="883" y="16824"/>
                    </a:lnTo>
                    <a:lnTo>
                      <a:pt x="806" y="16939"/>
                    </a:lnTo>
                    <a:lnTo>
                      <a:pt x="729" y="17067"/>
                    </a:lnTo>
                    <a:lnTo>
                      <a:pt x="678" y="17195"/>
                    </a:lnTo>
                    <a:lnTo>
                      <a:pt x="627" y="17323"/>
                    </a:lnTo>
                    <a:lnTo>
                      <a:pt x="589" y="17464"/>
                    </a:lnTo>
                    <a:lnTo>
                      <a:pt x="576" y="17591"/>
                    </a:lnTo>
                    <a:lnTo>
                      <a:pt x="563" y="17732"/>
                    </a:lnTo>
                    <a:lnTo>
                      <a:pt x="576" y="17873"/>
                    </a:lnTo>
                    <a:lnTo>
                      <a:pt x="601" y="18013"/>
                    </a:lnTo>
                    <a:lnTo>
                      <a:pt x="640" y="18141"/>
                    </a:lnTo>
                    <a:lnTo>
                      <a:pt x="704" y="18282"/>
                    </a:lnTo>
                    <a:lnTo>
                      <a:pt x="780" y="18422"/>
                    </a:lnTo>
                    <a:lnTo>
                      <a:pt x="883" y="18550"/>
                    </a:lnTo>
                    <a:lnTo>
                      <a:pt x="998" y="18678"/>
                    </a:lnTo>
                    <a:lnTo>
                      <a:pt x="1138" y="18806"/>
                    </a:lnTo>
                    <a:lnTo>
                      <a:pt x="1292" y="18934"/>
                    </a:lnTo>
                    <a:lnTo>
                      <a:pt x="1151" y="18921"/>
                    </a:lnTo>
                    <a:lnTo>
                      <a:pt x="1010" y="18934"/>
                    </a:lnTo>
                    <a:lnTo>
                      <a:pt x="895" y="18959"/>
                    </a:lnTo>
                    <a:lnTo>
                      <a:pt x="768" y="18998"/>
                    </a:lnTo>
                    <a:lnTo>
                      <a:pt x="665" y="19036"/>
                    </a:lnTo>
                    <a:lnTo>
                      <a:pt x="563" y="19100"/>
                    </a:lnTo>
                    <a:lnTo>
                      <a:pt x="461" y="19164"/>
                    </a:lnTo>
                    <a:lnTo>
                      <a:pt x="384" y="19241"/>
                    </a:lnTo>
                    <a:lnTo>
                      <a:pt x="307" y="19330"/>
                    </a:lnTo>
                    <a:lnTo>
                      <a:pt x="231" y="19419"/>
                    </a:lnTo>
                    <a:lnTo>
                      <a:pt x="180" y="19522"/>
                    </a:lnTo>
                    <a:lnTo>
                      <a:pt x="128" y="19624"/>
                    </a:lnTo>
                    <a:lnTo>
                      <a:pt x="77" y="19726"/>
                    </a:lnTo>
                    <a:lnTo>
                      <a:pt x="39" y="19841"/>
                    </a:lnTo>
                    <a:lnTo>
                      <a:pt x="13" y="19956"/>
                    </a:lnTo>
                    <a:lnTo>
                      <a:pt x="1" y="20071"/>
                    </a:lnTo>
                    <a:lnTo>
                      <a:pt x="1" y="20187"/>
                    </a:lnTo>
                    <a:lnTo>
                      <a:pt x="1" y="20314"/>
                    </a:lnTo>
                    <a:lnTo>
                      <a:pt x="13" y="20429"/>
                    </a:lnTo>
                    <a:lnTo>
                      <a:pt x="26" y="20544"/>
                    </a:lnTo>
                    <a:lnTo>
                      <a:pt x="52" y="20660"/>
                    </a:lnTo>
                    <a:lnTo>
                      <a:pt x="90" y="20775"/>
                    </a:lnTo>
                    <a:lnTo>
                      <a:pt x="141" y="20877"/>
                    </a:lnTo>
                    <a:lnTo>
                      <a:pt x="205" y="20979"/>
                    </a:lnTo>
                    <a:lnTo>
                      <a:pt x="269" y="21069"/>
                    </a:lnTo>
                    <a:lnTo>
                      <a:pt x="346" y="21158"/>
                    </a:lnTo>
                    <a:lnTo>
                      <a:pt x="435" y="21248"/>
                    </a:lnTo>
                    <a:lnTo>
                      <a:pt x="537" y="21312"/>
                    </a:lnTo>
                    <a:lnTo>
                      <a:pt x="640" y="21375"/>
                    </a:lnTo>
                    <a:lnTo>
                      <a:pt x="768" y="21439"/>
                    </a:lnTo>
                    <a:lnTo>
                      <a:pt x="895" y="21478"/>
                    </a:lnTo>
                    <a:lnTo>
                      <a:pt x="1036" y="21503"/>
                    </a:lnTo>
                    <a:lnTo>
                      <a:pt x="921" y="21580"/>
                    </a:lnTo>
                    <a:lnTo>
                      <a:pt x="806" y="21669"/>
                    </a:lnTo>
                    <a:lnTo>
                      <a:pt x="704" y="21759"/>
                    </a:lnTo>
                    <a:lnTo>
                      <a:pt x="601" y="21861"/>
                    </a:lnTo>
                    <a:lnTo>
                      <a:pt x="512" y="21964"/>
                    </a:lnTo>
                    <a:lnTo>
                      <a:pt x="435" y="22066"/>
                    </a:lnTo>
                    <a:lnTo>
                      <a:pt x="358" y="22181"/>
                    </a:lnTo>
                    <a:lnTo>
                      <a:pt x="295" y="22296"/>
                    </a:lnTo>
                    <a:lnTo>
                      <a:pt x="243" y="22411"/>
                    </a:lnTo>
                    <a:lnTo>
                      <a:pt x="192" y="22539"/>
                    </a:lnTo>
                    <a:lnTo>
                      <a:pt x="141" y="22654"/>
                    </a:lnTo>
                    <a:lnTo>
                      <a:pt x="116" y="22782"/>
                    </a:lnTo>
                    <a:lnTo>
                      <a:pt x="90" y="22897"/>
                    </a:lnTo>
                    <a:lnTo>
                      <a:pt x="77" y="23025"/>
                    </a:lnTo>
                    <a:lnTo>
                      <a:pt x="64" y="23140"/>
                    </a:lnTo>
                    <a:lnTo>
                      <a:pt x="64" y="23268"/>
                    </a:lnTo>
                    <a:lnTo>
                      <a:pt x="77" y="23383"/>
                    </a:lnTo>
                    <a:lnTo>
                      <a:pt x="103" y="23498"/>
                    </a:lnTo>
                    <a:lnTo>
                      <a:pt x="128" y="23600"/>
                    </a:lnTo>
                    <a:lnTo>
                      <a:pt x="167" y="23702"/>
                    </a:lnTo>
                    <a:lnTo>
                      <a:pt x="218" y="23804"/>
                    </a:lnTo>
                    <a:lnTo>
                      <a:pt x="269" y="23894"/>
                    </a:lnTo>
                    <a:lnTo>
                      <a:pt x="333" y="23983"/>
                    </a:lnTo>
                    <a:lnTo>
                      <a:pt x="422" y="24060"/>
                    </a:lnTo>
                    <a:lnTo>
                      <a:pt x="499" y="24137"/>
                    </a:lnTo>
                    <a:lnTo>
                      <a:pt x="601" y="24201"/>
                    </a:lnTo>
                    <a:lnTo>
                      <a:pt x="716" y="24252"/>
                    </a:lnTo>
                    <a:lnTo>
                      <a:pt x="832" y="24290"/>
                    </a:lnTo>
                    <a:lnTo>
                      <a:pt x="959" y="24316"/>
                    </a:lnTo>
                    <a:lnTo>
                      <a:pt x="1100" y="24341"/>
                    </a:lnTo>
                    <a:lnTo>
                      <a:pt x="1420" y="24341"/>
                    </a:lnTo>
                    <a:lnTo>
                      <a:pt x="1215" y="24546"/>
                    </a:lnTo>
                    <a:lnTo>
                      <a:pt x="1023" y="24776"/>
                    </a:lnTo>
                    <a:lnTo>
                      <a:pt x="857" y="25006"/>
                    </a:lnTo>
                    <a:lnTo>
                      <a:pt x="716" y="25262"/>
                    </a:lnTo>
                    <a:lnTo>
                      <a:pt x="601" y="25518"/>
                    </a:lnTo>
                    <a:lnTo>
                      <a:pt x="525" y="25786"/>
                    </a:lnTo>
                    <a:lnTo>
                      <a:pt x="499" y="25914"/>
                    </a:lnTo>
                    <a:lnTo>
                      <a:pt x="474" y="26042"/>
                    </a:lnTo>
                    <a:lnTo>
                      <a:pt x="461" y="26169"/>
                    </a:lnTo>
                    <a:lnTo>
                      <a:pt x="448" y="26297"/>
                    </a:lnTo>
                    <a:lnTo>
                      <a:pt x="461" y="26412"/>
                    </a:lnTo>
                    <a:lnTo>
                      <a:pt x="474" y="26527"/>
                    </a:lnTo>
                    <a:lnTo>
                      <a:pt x="499" y="26643"/>
                    </a:lnTo>
                    <a:lnTo>
                      <a:pt x="525" y="26758"/>
                    </a:lnTo>
                    <a:lnTo>
                      <a:pt x="576" y="26860"/>
                    </a:lnTo>
                    <a:lnTo>
                      <a:pt x="627" y="26962"/>
                    </a:lnTo>
                    <a:lnTo>
                      <a:pt x="691" y="27064"/>
                    </a:lnTo>
                    <a:lnTo>
                      <a:pt x="768" y="27154"/>
                    </a:lnTo>
                    <a:lnTo>
                      <a:pt x="857" y="27231"/>
                    </a:lnTo>
                    <a:lnTo>
                      <a:pt x="959" y="27307"/>
                    </a:lnTo>
                    <a:lnTo>
                      <a:pt x="1062" y="27371"/>
                    </a:lnTo>
                    <a:lnTo>
                      <a:pt x="1189" y="27435"/>
                    </a:lnTo>
                    <a:lnTo>
                      <a:pt x="1317" y="27473"/>
                    </a:lnTo>
                    <a:lnTo>
                      <a:pt x="1471" y="27512"/>
                    </a:lnTo>
                    <a:lnTo>
                      <a:pt x="1637" y="27550"/>
                    </a:lnTo>
                    <a:lnTo>
                      <a:pt x="1803" y="27563"/>
                    </a:lnTo>
                    <a:lnTo>
                      <a:pt x="1714" y="27691"/>
                    </a:lnTo>
                    <a:lnTo>
                      <a:pt x="1624" y="27819"/>
                    </a:lnTo>
                    <a:lnTo>
                      <a:pt x="1560" y="27946"/>
                    </a:lnTo>
                    <a:lnTo>
                      <a:pt x="1483" y="28074"/>
                    </a:lnTo>
                    <a:lnTo>
                      <a:pt x="1432" y="28215"/>
                    </a:lnTo>
                    <a:lnTo>
                      <a:pt x="1381" y="28356"/>
                    </a:lnTo>
                    <a:lnTo>
                      <a:pt x="1330" y="28483"/>
                    </a:lnTo>
                    <a:lnTo>
                      <a:pt x="1305" y="28624"/>
                    </a:lnTo>
                    <a:lnTo>
                      <a:pt x="1279" y="28765"/>
                    </a:lnTo>
                    <a:lnTo>
                      <a:pt x="1253" y="28905"/>
                    </a:lnTo>
                    <a:lnTo>
                      <a:pt x="1253" y="29046"/>
                    </a:lnTo>
                    <a:lnTo>
                      <a:pt x="1253" y="29187"/>
                    </a:lnTo>
                    <a:lnTo>
                      <a:pt x="1266" y="29314"/>
                    </a:lnTo>
                    <a:lnTo>
                      <a:pt x="1279" y="29455"/>
                    </a:lnTo>
                    <a:lnTo>
                      <a:pt x="1305" y="29583"/>
                    </a:lnTo>
                    <a:lnTo>
                      <a:pt x="1343" y="29711"/>
                    </a:lnTo>
                    <a:lnTo>
                      <a:pt x="1381" y="29826"/>
                    </a:lnTo>
                    <a:lnTo>
                      <a:pt x="1432" y="29941"/>
                    </a:lnTo>
                    <a:lnTo>
                      <a:pt x="1496" y="30056"/>
                    </a:lnTo>
                    <a:lnTo>
                      <a:pt x="1560" y="30158"/>
                    </a:lnTo>
                    <a:lnTo>
                      <a:pt x="1650" y="30260"/>
                    </a:lnTo>
                    <a:lnTo>
                      <a:pt x="1726" y="30350"/>
                    </a:lnTo>
                    <a:lnTo>
                      <a:pt x="1829" y="30439"/>
                    </a:lnTo>
                    <a:lnTo>
                      <a:pt x="1931" y="30516"/>
                    </a:lnTo>
                    <a:lnTo>
                      <a:pt x="2046" y="30580"/>
                    </a:lnTo>
                    <a:lnTo>
                      <a:pt x="2174" y="30644"/>
                    </a:lnTo>
                    <a:lnTo>
                      <a:pt x="2302" y="30695"/>
                    </a:lnTo>
                    <a:lnTo>
                      <a:pt x="2442" y="30733"/>
                    </a:lnTo>
                    <a:lnTo>
                      <a:pt x="2596" y="30772"/>
                    </a:lnTo>
                    <a:lnTo>
                      <a:pt x="2749" y="30785"/>
                    </a:lnTo>
                    <a:lnTo>
                      <a:pt x="2915" y="30797"/>
                    </a:lnTo>
                    <a:lnTo>
                      <a:pt x="3094" y="30785"/>
                    </a:lnTo>
                    <a:lnTo>
                      <a:pt x="2992" y="30925"/>
                    </a:lnTo>
                    <a:lnTo>
                      <a:pt x="2903" y="31066"/>
                    </a:lnTo>
                    <a:lnTo>
                      <a:pt x="2839" y="31206"/>
                    </a:lnTo>
                    <a:lnTo>
                      <a:pt x="2787" y="31334"/>
                    </a:lnTo>
                    <a:lnTo>
                      <a:pt x="2762" y="31462"/>
                    </a:lnTo>
                    <a:lnTo>
                      <a:pt x="2749" y="31577"/>
                    </a:lnTo>
                    <a:lnTo>
                      <a:pt x="2762" y="31692"/>
                    </a:lnTo>
                    <a:lnTo>
                      <a:pt x="2787" y="31807"/>
                    </a:lnTo>
                    <a:lnTo>
                      <a:pt x="2826" y="31910"/>
                    </a:lnTo>
                    <a:lnTo>
                      <a:pt x="2890" y="32012"/>
                    </a:lnTo>
                    <a:lnTo>
                      <a:pt x="2954" y="32101"/>
                    </a:lnTo>
                    <a:lnTo>
                      <a:pt x="3030" y="32191"/>
                    </a:lnTo>
                    <a:lnTo>
                      <a:pt x="3120" y="32268"/>
                    </a:lnTo>
                    <a:lnTo>
                      <a:pt x="3222" y="32344"/>
                    </a:lnTo>
                    <a:lnTo>
                      <a:pt x="3337" y="32421"/>
                    </a:lnTo>
                    <a:lnTo>
                      <a:pt x="3452" y="32472"/>
                    </a:lnTo>
                    <a:lnTo>
                      <a:pt x="3567" y="32536"/>
                    </a:lnTo>
                    <a:lnTo>
                      <a:pt x="3708" y="32574"/>
                    </a:lnTo>
                    <a:lnTo>
                      <a:pt x="3836" y="32613"/>
                    </a:lnTo>
                    <a:lnTo>
                      <a:pt x="3976" y="32651"/>
                    </a:lnTo>
                    <a:lnTo>
                      <a:pt x="4117" y="32664"/>
                    </a:lnTo>
                    <a:lnTo>
                      <a:pt x="4258" y="32689"/>
                    </a:lnTo>
                    <a:lnTo>
                      <a:pt x="4539" y="32689"/>
                    </a:lnTo>
                    <a:lnTo>
                      <a:pt x="4680" y="32677"/>
                    </a:lnTo>
                    <a:lnTo>
                      <a:pt x="4820" y="32651"/>
                    </a:lnTo>
                    <a:lnTo>
                      <a:pt x="4961" y="32625"/>
                    </a:lnTo>
                    <a:lnTo>
                      <a:pt x="5089" y="32587"/>
                    </a:lnTo>
                    <a:lnTo>
                      <a:pt x="5216" y="32536"/>
                    </a:lnTo>
                    <a:lnTo>
                      <a:pt x="5332" y="32485"/>
                    </a:lnTo>
                    <a:lnTo>
                      <a:pt x="5447" y="32408"/>
                    </a:lnTo>
                    <a:lnTo>
                      <a:pt x="5549" y="32331"/>
                    </a:lnTo>
                    <a:lnTo>
                      <a:pt x="5549" y="32331"/>
                    </a:lnTo>
                    <a:lnTo>
                      <a:pt x="5408" y="32472"/>
                    </a:lnTo>
                    <a:lnTo>
                      <a:pt x="5306" y="32625"/>
                    </a:lnTo>
                    <a:lnTo>
                      <a:pt x="5216" y="32766"/>
                    </a:lnTo>
                    <a:lnTo>
                      <a:pt x="5153" y="32907"/>
                    </a:lnTo>
                    <a:lnTo>
                      <a:pt x="5114" y="33047"/>
                    </a:lnTo>
                    <a:lnTo>
                      <a:pt x="5089" y="33188"/>
                    </a:lnTo>
                    <a:lnTo>
                      <a:pt x="5089" y="33329"/>
                    </a:lnTo>
                    <a:lnTo>
                      <a:pt x="5101" y="33456"/>
                    </a:lnTo>
                    <a:lnTo>
                      <a:pt x="5140" y="33584"/>
                    </a:lnTo>
                    <a:lnTo>
                      <a:pt x="5191" y="33712"/>
                    </a:lnTo>
                    <a:lnTo>
                      <a:pt x="5242" y="33827"/>
                    </a:lnTo>
                    <a:lnTo>
                      <a:pt x="5319" y="33942"/>
                    </a:lnTo>
                    <a:lnTo>
                      <a:pt x="5408" y="34044"/>
                    </a:lnTo>
                    <a:lnTo>
                      <a:pt x="5498" y="34147"/>
                    </a:lnTo>
                    <a:lnTo>
                      <a:pt x="5613" y="34236"/>
                    </a:lnTo>
                    <a:lnTo>
                      <a:pt x="5715" y="34313"/>
                    </a:lnTo>
                    <a:lnTo>
                      <a:pt x="5843" y="34390"/>
                    </a:lnTo>
                    <a:lnTo>
                      <a:pt x="5971" y="34441"/>
                    </a:lnTo>
                    <a:lnTo>
                      <a:pt x="6099" y="34492"/>
                    </a:lnTo>
                    <a:lnTo>
                      <a:pt x="6239" y="34530"/>
                    </a:lnTo>
                    <a:lnTo>
                      <a:pt x="6380" y="34556"/>
                    </a:lnTo>
                    <a:lnTo>
                      <a:pt x="6520" y="34569"/>
                    </a:lnTo>
                    <a:lnTo>
                      <a:pt x="6648" y="34569"/>
                    </a:lnTo>
                    <a:lnTo>
                      <a:pt x="6789" y="34556"/>
                    </a:lnTo>
                    <a:lnTo>
                      <a:pt x="6930" y="34530"/>
                    </a:lnTo>
                    <a:lnTo>
                      <a:pt x="7070" y="34492"/>
                    </a:lnTo>
                    <a:lnTo>
                      <a:pt x="7198" y="34428"/>
                    </a:lnTo>
                    <a:lnTo>
                      <a:pt x="7313" y="34351"/>
                    </a:lnTo>
                    <a:lnTo>
                      <a:pt x="7428" y="34262"/>
                    </a:lnTo>
                    <a:lnTo>
                      <a:pt x="7543" y="34160"/>
                    </a:lnTo>
                    <a:lnTo>
                      <a:pt x="7625" y="34047"/>
                    </a:lnTo>
                    <a:lnTo>
                      <a:pt x="7556" y="34185"/>
                    </a:lnTo>
                    <a:lnTo>
                      <a:pt x="7505" y="34339"/>
                    </a:lnTo>
                    <a:lnTo>
                      <a:pt x="7466" y="34479"/>
                    </a:lnTo>
                    <a:lnTo>
                      <a:pt x="7454" y="34620"/>
                    </a:lnTo>
                    <a:lnTo>
                      <a:pt x="7454" y="34748"/>
                    </a:lnTo>
                    <a:lnTo>
                      <a:pt x="7466" y="34875"/>
                    </a:lnTo>
                    <a:lnTo>
                      <a:pt x="7505" y="35003"/>
                    </a:lnTo>
                    <a:lnTo>
                      <a:pt x="7556" y="35118"/>
                    </a:lnTo>
                    <a:lnTo>
                      <a:pt x="7620" y="35233"/>
                    </a:lnTo>
                    <a:lnTo>
                      <a:pt x="7684" y="35336"/>
                    </a:lnTo>
                    <a:lnTo>
                      <a:pt x="7773" y="35438"/>
                    </a:lnTo>
                    <a:lnTo>
                      <a:pt x="7876" y="35527"/>
                    </a:lnTo>
                    <a:lnTo>
                      <a:pt x="7978" y="35604"/>
                    </a:lnTo>
                    <a:lnTo>
                      <a:pt x="8093" y="35681"/>
                    </a:lnTo>
                    <a:lnTo>
                      <a:pt x="8221" y="35745"/>
                    </a:lnTo>
                    <a:lnTo>
                      <a:pt x="8349" y="35796"/>
                    </a:lnTo>
                    <a:lnTo>
                      <a:pt x="8489" y="35847"/>
                    </a:lnTo>
                    <a:lnTo>
                      <a:pt x="8630" y="35885"/>
                    </a:lnTo>
                    <a:lnTo>
                      <a:pt x="8770" y="35911"/>
                    </a:lnTo>
                    <a:lnTo>
                      <a:pt x="8911" y="35924"/>
                    </a:lnTo>
                    <a:lnTo>
                      <a:pt x="9064" y="35937"/>
                    </a:lnTo>
                    <a:lnTo>
                      <a:pt x="9218" y="35924"/>
                    </a:lnTo>
                    <a:lnTo>
                      <a:pt x="9358" y="35911"/>
                    </a:lnTo>
                    <a:lnTo>
                      <a:pt x="9512" y="35873"/>
                    </a:lnTo>
                    <a:lnTo>
                      <a:pt x="9665" y="35834"/>
                    </a:lnTo>
                    <a:lnTo>
                      <a:pt x="9806" y="35783"/>
                    </a:lnTo>
                    <a:lnTo>
                      <a:pt x="9947" y="35706"/>
                    </a:lnTo>
                    <a:lnTo>
                      <a:pt x="10074" y="35630"/>
                    </a:lnTo>
                    <a:lnTo>
                      <a:pt x="10202" y="35527"/>
                    </a:lnTo>
                    <a:lnTo>
                      <a:pt x="10330" y="35425"/>
                    </a:lnTo>
                    <a:lnTo>
                      <a:pt x="10445" y="35297"/>
                    </a:lnTo>
                    <a:lnTo>
                      <a:pt x="10381" y="35464"/>
                    </a:lnTo>
                    <a:lnTo>
                      <a:pt x="10330" y="35617"/>
                    </a:lnTo>
                    <a:lnTo>
                      <a:pt x="10305" y="35770"/>
                    </a:lnTo>
                    <a:lnTo>
                      <a:pt x="10292" y="35911"/>
                    </a:lnTo>
                    <a:lnTo>
                      <a:pt x="10305" y="36052"/>
                    </a:lnTo>
                    <a:lnTo>
                      <a:pt x="10330" y="36179"/>
                    </a:lnTo>
                    <a:lnTo>
                      <a:pt x="10356" y="36307"/>
                    </a:lnTo>
                    <a:lnTo>
                      <a:pt x="10407" y="36422"/>
                    </a:lnTo>
                    <a:lnTo>
                      <a:pt x="10471" y="36525"/>
                    </a:lnTo>
                    <a:lnTo>
                      <a:pt x="10547" y="36627"/>
                    </a:lnTo>
                    <a:lnTo>
                      <a:pt x="10624" y="36716"/>
                    </a:lnTo>
                    <a:lnTo>
                      <a:pt x="10714" y="36793"/>
                    </a:lnTo>
                    <a:lnTo>
                      <a:pt x="10816" y="36870"/>
                    </a:lnTo>
                    <a:lnTo>
                      <a:pt x="10931" y="36934"/>
                    </a:lnTo>
                    <a:lnTo>
                      <a:pt x="11046" y="36985"/>
                    </a:lnTo>
                    <a:lnTo>
                      <a:pt x="11161" y="37036"/>
                    </a:lnTo>
                    <a:lnTo>
                      <a:pt x="11289" y="37074"/>
                    </a:lnTo>
                    <a:lnTo>
                      <a:pt x="11417" y="37100"/>
                    </a:lnTo>
                    <a:lnTo>
                      <a:pt x="11557" y="37125"/>
                    </a:lnTo>
                    <a:lnTo>
                      <a:pt x="11966" y="37125"/>
                    </a:lnTo>
                    <a:lnTo>
                      <a:pt x="12094" y="37100"/>
                    </a:lnTo>
                    <a:lnTo>
                      <a:pt x="12235" y="37074"/>
                    </a:lnTo>
                    <a:lnTo>
                      <a:pt x="12363" y="37036"/>
                    </a:lnTo>
                    <a:lnTo>
                      <a:pt x="12491" y="36985"/>
                    </a:lnTo>
                    <a:lnTo>
                      <a:pt x="12618" y="36921"/>
                    </a:lnTo>
                    <a:lnTo>
                      <a:pt x="12733" y="36844"/>
                    </a:lnTo>
                    <a:lnTo>
                      <a:pt x="12849" y="36768"/>
                    </a:lnTo>
                    <a:lnTo>
                      <a:pt x="12964" y="36678"/>
                    </a:lnTo>
                    <a:lnTo>
                      <a:pt x="13053" y="36576"/>
                    </a:lnTo>
                    <a:lnTo>
                      <a:pt x="13143" y="36461"/>
                    </a:lnTo>
                    <a:lnTo>
                      <a:pt x="13130" y="36640"/>
                    </a:lnTo>
                    <a:lnTo>
                      <a:pt x="13143" y="36819"/>
                    </a:lnTo>
                    <a:lnTo>
                      <a:pt x="13168" y="36985"/>
                    </a:lnTo>
                    <a:lnTo>
                      <a:pt x="13219" y="37138"/>
                    </a:lnTo>
                    <a:lnTo>
                      <a:pt x="13283" y="37279"/>
                    </a:lnTo>
                    <a:lnTo>
                      <a:pt x="13360" y="37407"/>
                    </a:lnTo>
                    <a:lnTo>
                      <a:pt x="13462" y="37535"/>
                    </a:lnTo>
                    <a:lnTo>
                      <a:pt x="13577" y="37637"/>
                    </a:lnTo>
                    <a:lnTo>
                      <a:pt x="13692" y="37739"/>
                    </a:lnTo>
                    <a:lnTo>
                      <a:pt x="13833" y="37829"/>
                    </a:lnTo>
                    <a:lnTo>
                      <a:pt x="13974" y="37905"/>
                    </a:lnTo>
                    <a:lnTo>
                      <a:pt x="14140" y="37969"/>
                    </a:lnTo>
                    <a:lnTo>
                      <a:pt x="14293" y="38033"/>
                    </a:lnTo>
                    <a:lnTo>
                      <a:pt x="14472" y="38071"/>
                    </a:lnTo>
                    <a:lnTo>
                      <a:pt x="14638" y="38110"/>
                    </a:lnTo>
                    <a:lnTo>
                      <a:pt x="14817" y="38135"/>
                    </a:lnTo>
                    <a:lnTo>
                      <a:pt x="15009" y="38148"/>
                    </a:lnTo>
                    <a:lnTo>
                      <a:pt x="15188" y="38148"/>
                    </a:lnTo>
                    <a:lnTo>
                      <a:pt x="15367" y="38135"/>
                    </a:lnTo>
                    <a:lnTo>
                      <a:pt x="15559" y="38123"/>
                    </a:lnTo>
                    <a:lnTo>
                      <a:pt x="15738" y="38084"/>
                    </a:lnTo>
                    <a:lnTo>
                      <a:pt x="15917" y="38046"/>
                    </a:lnTo>
                    <a:lnTo>
                      <a:pt x="16096" y="37995"/>
                    </a:lnTo>
                    <a:lnTo>
                      <a:pt x="16262" y="37944"/>
                    </a:lnTo>
                    <a:lnTo>
                      <a:pt x="16428" y="37867"/>
                    </a:lnTo>
                    <a:lnTo>
                      <a:pt x="16582" y="37790"/>
                    </a:lnTo>
                    <a:lnTo>
                      <a:pt x="16722" y="37701"/>
                    </a:lnTo>
                    <a:lnTo>
                      <a:pt x="16863" y="37598"/>
                    </a:lnTo>
                    <a:lnTo>
                      <a:pt x="16978" y="37483"/>
                    </a:lnTo>
                    <a:lnTo>
                      <a:pt x="17093" y="37368"/>
                    </a:lnTo>
                    <a:lnTo>
                      <a:pt x="17195" y="37241"/>
                    </a:lnTo>
                    <a:lnTo>
                      <a:pt x="17272" y="37100"/>
                    </a:lnTo>
                    <a:lnTo>
                      <a:pt x="17285" y="37241"/>
                    </a:lnTo>
                    <a:lnTo>
                      <a:pt x="17323" y="37368"/>
                    </a:lnTo>
                    <a:lnTo>
                      <a:pt x="17374" y="37496"/>
                    </a:lnTo>
                    <a:lnTo>
                      <a:pt x="17438" y="37611"/>
                    </a:lnTo>
                    <a:lnTo>
                      <a:pt x="17515" y="37714"/>
                    </a:lnTo>
                    <a:lnTo>
                      <a:pt x="17604" y="37816"/>
                    </a:lnTo>
                    <a:lnTo>
                      <a:pt x="17707" y="37905"/>
                    </a:lnTo>
                    <a:lnTo>
                      <a:pt x="17822" y="37995"/>
                    </a:lnTo>
                    <a:lnTo>
                      <a:pt x="17937" y="38059"/>
                    </a:lnTo>
                    <a:lnTo>
                      <a:pt x="18064" y="38135"/>
                    </a:lnTo>
                    <a:lnTo>
                      <a:pt x="18192" y="38187"/>
                    </a:lnTo>
                    <a:lnTo>
                      <a:pt x="18333" y="38238"/>
                    </a:lnTo>
                    <a:lnTo>
                      <a:pt x="18474" y="38276"/>
                    </a:lnTo>
                    <a:lnTo>
                      <a:pt x="18627" y="38302"/>
                    </a:lnTo>
                    <a:lnTo>
                      <a:pt x="18780" y="38327"/>
                    </a:lnTo>
                    <a:lnTo>
                      <a:pt x="18934" y="38340"/>
                    </a:lnTo>
                    <a:lnTo>
                      <a:pt x="19241" y="38340"/>
                    </a:lnTo>
                    <a:lnTo>
                      <a:pt x="19394" y="38327"/>
                    </a:lnTo>
                    <a:lnTo>
                      <a:pt x="19547" y="38302"/>
                    </a:lnTo>
                    <a:lnTo>
                      <a:pt x="19688" y="38276"/>
                    </a:lnTo>
                    <a:lnTo>
                      <a:pt x="19841" y="38238"/>
                    </a:lnTo>
                    <a:lnTo>
                      <a:pt x="19982" y="38187"/>
                    </a:lnTo>
                    <a:lnTo>
                      <a:pt x="20110" y="38135"/>
                    </a:lnTo>
                    <a:lnTo>
                      <a:pt x="20238" y="38071"/>
                    </a:lnTo>
                    <a:lnTo>
                      <a:pt x="20366" y="37995"/>
                    </a:lnTo>
                    <a:lnTo>
                      <a:pt x="20481" y="37905"/>
                    </a:lnTo>
                    <a:lnTo>
                      <a:pt x="20583" y="37816"/>
                    </a:lnTo>
                    <a:lnTo>
                      <a:pt x="20672" y="37714"/>
                    </a:lnTo>
                    <a:lnTo>
                      <a:pt x="20749" y="37598"/>
                    </a:lnTo>
                    <a:lnTo>
                      <a:pt x="20826" y="37483"/>
                    </a:lnTo>
                    <a:lnTo>
                      <a:pt x="20877" y="37356"/>
                    </a:lnTo>
                    <a:lnTo>
                      <a:pt x="20928" y="37471"/>
                    </a:lnTo>
                    <a:lnTo>
                      <a:pt x="20979" y="37573"/>
                    </a:lnTo>
                    <a:lnTo>
                      <a:pt x="21056" y="37675"/>
                    </a:lnTo>
                    <a:lnTo>
                      <a:pt x="21120" y="37777"/>
                    </a:lnTo>
                    <a:lnTo>
                      <a:pt x="21197" y="37867"/>
                    </a:lnTo>
                    <a:lnTo>
                      <a:pt x="21286" y="37944"/>
                    </a:lnTo>
                    <a:lnTo>
                      <a:pt x="21376" y="38020"/>
                    </a:lnTo>
                    <a:lnTo>
                      <a:pt x="21478" y="38084"/>
                    </a:lnTo>
                    <a:lnTo>
                      <a:pt x="21580" y="38148"/>
                    </a:lnTo>
                    <a:lnTo>
                      <a:pt x="21682" y="38199"/>
                    </a:lnTo>
                    <a:lnTo>
                      <a:pt x="21900" y="38289"/>
                    </a:lnTo>
                    <a:lnTo>
                      <a:pt x="22143" y="38353"/>
                    </a:lnTo>
                    <a:lnTo>
                      <a:pt x="22373" y="38404"/>
                    </a:lnTo>
                    <a:lnTo>
                      <a:pt x="22628" y="38417"/>
                    </a:lnTo>
                    <a:lnTo>
                      <a:pt x="22871" y="38404"/>
                    </a:lnTo>
                    <a:lnTo>
                      <a:pt x="23114" y="38378"/>
                    </a:lnTo>
                    <a:lnTo>
                      <a:pt x="23357" y="38314"/>
                    </a:lnTo>
                    <a:lnTo>
                      <a:pt x="23587" y="38238"/>
                    </a:lnTo>
                    <a:lnTo>
                      <a:pt x="23805" y="38135"/>
                    </a:lnTo>
                    <a:lnTo>
                      <a:pt x="23996" y="38008"/>
                    </a:lnTo>
                    <a:lnTo>
                      <a:pt x="24086" y="37944"/>
                    </a:lnTo>
                    <a:lnTo>
                      <a:pt x="24175" y="37867"/>
                    </a:lnTo>
                    <a:lnTo>
                      <a:pt x="24393" y="38033"/>
                    </a:lnTo>
                    <a:lnTo>
                      <a:pt x="24635" y="38199"/>
                    </a:lnTo>
                    <a:lnTo>
                      <a:pt x="24891" y="38366"/>
                    </a:lnTo>
                    <a:lnTo>
                      <a:pt x="25160" y="38519"/>
                    </a:lnTo>
                    <a:lnTo>
                      <a:pt x="25454" y="38647"/>
                    </a:lnTo>
                    <a:lnTo>
                      <a:pt x="25735" y="38775"/>
                    </a:lnTo>
                    <a:lnTo>
                      <a:pt x="26029" y="38864"/>
                    </a:lnTo>
                    <a:lnTo>
                      <a:pt x="26310" y="38941"/>
                    </a:lnTo>
                    <a:lnTo>
                      <a:pt x="26591" y="38979"/>
                    </a:lnTo>
                    <a:lnTo>
                      <a:pt x="26732" y="38992"/>
                    </a:lnTo>
                    <a:lnTo>
                      <a:pt x="26860" y="39005"/>
                    </a:lnTo>
                    <a:lnTo>
                      <a:pt x="26988" y="38992"/>
                    </a:lnTo>
                    <a:lnTo>
                      <a:pt x="27116" y="38979"/>
                    </a:lnTo>
                    <a:lnTo>
                      <a:pt x="27231" y="38954"/>
                    </a:lnTo>
                    <a:lnTo>
                      <a:pt x="27346" y="38928"/>
                    </a:lnTo>
                    <a:lnTo>
                      <a:pt x="27448" y="38877"/>
                    </a:lnTo>
                    <a:lnTo>
                      <a:pt x="27550" y="38826"/>
                    </a:lnTo>
                    <a:lnTo>
                      <a:pt x="27640" y="38762"/>
                    </a:lnTo>
                    <a:lnTo>
                      <a:pt x="27716" y="38685"/>
                    </a:lnTo>
                    <a:lnTo>
                      <a:pt x="27793" y="38596"/>
                    </a:lnTo>
                    <a:lnTo>
                      <a:pt x="27857" y="38493"/>
                    </a:lnTo>
                    <a:lnTo>
                      <a:pt x="27921" y="38378"/>
                    </a:lnTo>
                    <a:lnTo>
                      <a:pt x="27959" y="38263"/>
                    </a:lnTo>
                    <a:lnTo>
                      <a:pt x="27959" y="38263"/>
                    </a:lnTo>
                    <a:lnTo>
                      <a:pt x="27934" y="38506"/>
                    </a:lnTo>
                    <a:lnTo>
                      <a:pt x="27921" y="38723"/>
                    </a:lnTo>
                    <a:lnTo>
                      <a:pt x="27921" y="38915"/>
                    </a:lnTo>
                    <a:lnTo>
                      <a:pt x="27959" y="39094"/>
                    </a:lnTo>
                    <a:lnTo>
                      <a:pt x="27998" y="39248"/>
                    </a:lnTo>
                    <a:lnTo>
                      <a:pt x="28062" y="39375"/>
                    </a:lnTo>
                    <a:lnTo>
                      <a:pt x="28151" y="39491"/>
                    </a:lnTo>
                    <a:lnTo>
                      <a:pt x="28241" y="39593"/>
                    </a:lnTo>
                    <a:lnTo>
                      <a:pt x="28356" y="39669"/>
                    </a:lnTo>
                    <a:lnTo>
                      <a:pt x="28471" y="39721"/>
                    </a:lnTo>
                    <a:lnTo>
                      <a:pt x="28599" y="39759"/>
                    </a:lnTo>
                    <a:lnTo>
                      <a:pt x="28726" y="39785"/>
                    </a:lnTo>
                    <a:lnTo>
                      <a:pt x="28867" y="39797"/>
                    </a:lnTo>
                    <a:lnTo>
                      <a:pt x="29020" y="39785"/>
                    </a:lnTo>
                    <a:lnTo>
                      <a:pt x="29161" y="39759"/>
                    </a:lnTo>
                    <a:lnTo>
                      <a:pt x="29314" y="39721"/>
                    </a:lnTo>
                    <a:lnTo>
                      <a:pt x="29468" y="39669"/>
                    </a:lnTo>
                    <a:lnTo>
                      <a:pt x="29621" y="39606"/>
                    </a:lnTo>
                    <a:lnTo>
                      <a:pt x="29762" y="39529"/>
                    </a:lnTo>
                    <a:lnTo>
                      <a:pt x="29903" y="39439"/>
                    </a:lnTo>
                    <a:lnTo>
                      <a:pt x="30043" y="39337"/>
                    </a:lnTo>
                    <a:lnTo>
                      <a:pt x="30171" y="39222"/>
                    </a:lnTo>
                    <a:lnTo>
                      <a:pt x="30286" y="39094"/>
                    </a:lnTo>
                    <a:lnTo>
                      <a:pt x="30388" y="38966"/>
                    </a:lnTo>
                    <a:lnTo>
                      <a:pt x="30491" y="38826"/>
                    </a:lnTo>
                    <a:lnTo>
                      <a:pt x="30567" y="38672"/>
                    </a:lnTo>
                    <a:lnTo>
                      <a:pt x="30631" y="38506"/>
                    </a:lnTo>
                    <a:lnTo>
                      <a:pt x="30682" y="38340"/>
                    </a:lnTo>
                    <a:lnTo>
                      <a:pt x="30708" y="38174"/>
                    </a:lnTo>
                    <a:lnTo>
                      <a:pt x="30721" y="37995"/>
                    </a:lnTo>
                    <a:lnTo>
                      <a:pt x="30708" y="37803"/>
                    </a:lnTo>
                    <a:lnTo>
                      <a:pt x="30759" y="37969"/>
                    </a:lnTo>
                    <a:lnTo>
                      <a:pt x="30836" y="38110"/>
                    </a:lnTo>
                    <a:lnTo>
                      <a:pt x="30925" y="38238"/>
                    </a:lnTo>
                    <a:lnTo>
                      <a:pt x="31040" y="38353"/>
                    </a:lnTo>
                    <a:lnTo>
                      <a:pt x="31168" y="38455"/>
                    </a:lnTo>
                    <a:lnTo>
                      <a:pt x="31296" y="38532"/>
                    </a:lnTo>
                    <a:lnTo>
                      <a:pt x="31449" y="38596"/>
                    </a:lnTo>
                    <a:lnTo>
                      <a:pt x="31603" y="38647"/>
                    </a:lnTo>
                    <a:lnTo>
                      <a:pt x="31769" y="38685"/>
                    </a:lnTo>
                    <a:lnTo>
                      <a:pt x="31948" y="38711"/>
                    </a:lnTo>
                    <a:lnTo>
                      <a:pt x="32127" y="38723"/>
                    </a:lnTo>
                    <a:lnTo>
                      <a:pt x="32306" y="38723"/>
                    </a:lnTo>
                    <a:lnTo>
                      <a:pt x="32485" y="38711"/>
                    </a:lnTo>
                    <a:lnTo>
                      <a:pt x="32664" y="38685"/>
                    </a:lnTo>
                    <a:lnTo>
                      <a:pt x="32843" y="38647"/>
                    </a:lnTo>
                    <a:lnTo>
                      <a:pt x="33022" y="38596"/>
                    </a:lnTo>
                    <a:lnTo>
                      <a:pt x="33188" y="38544"/>
                    </a:lnTo>
                    <a:lnTo>
                      <a:pt x="33354" y="38468"/>
                    </a:lnTo>
                    <a:lnTo>
                      <a:pt x="33508" y="38391"/>
                    </a:lnTo>
                    <a:lnTo>
                      <a:pt x="33661" y="38314"/>
                    </a:lnTo>
                    <a:lnTo>
                      <a:pt x="33789" y="38225"/>
                    </a:lnTo>
                    <a:lnTo>
                      <a:pt x="33917" y="38123"/>
                    </a:lnTo>
                    <a:lnTo>
                      <a:pt x="34019" y="38008"/>
                    </a:lnTo>
                    <a:lnTo>
                      <a:pt x="34108" y="37905"/>
                    </a:lnTo>
                    <a:lnTo>
                      <a:pt x="34185" y="37777"/>
                    </a:lnTo>
                    <a:lnTo>
                      <a:pt x="34236" y="37650"/>
                    </a:lnTo>
                    <a:lnTo>
                      <a:pt x="34275" y="37522"/>
                    </a:lnTo>
                    <a:lnTo>
                      <a:pt x="34275" y="37394"/>
                    </a:lnTo>
                    <a:lnTo>
                      <a:pt x="34262" y="37253"/>
                    </a:lnTo>
                    <a:lnTo>
                      <a:pt x="34224" y="37113"/>
                    </a:lnTo>
                    <a:lnTo>
                      <a:pt x="34147" y="36972"/>
                    </a:lnTo>
                    <a:lnTo>
                      <a:pt x="34147" y="36972"/>
                    </a:lnTo>
                    <a:lnTo>
                      <a:pt x="34300" y="36998"/>
                    </a:lnTo>
                    <a:lnTo>
                      <a:pt x="34441" y="37023"/>
                    </a:lnTo>
                    <a:lnTo>
                      <a:pt x="34735" y="37023"/>
                    </a:lnTo>
                    <a:lnTo>
                      <a:pt x="34888" y="37010"/>
                    </a:lnTo>
                    <a:lnTo>
                      <a:pt x="35042" y="36985"/>
                    </a:lnTo>
                    <a:lnTo>
                      <a:pt x="35182" y="36946"/>
                    </a:lnTo>
                    <a:lnTo>
                      <a:pt x="35323" y="36908"/>
                    </a:lnTo>
                    <a:lnTo>
                      <a:pt x="35464" y="36857"/>
                    </a:lnTo>
                    <a:lnTo>
                      <a:pt x="35604" y="36793"/>
                    </a:lnTo>
                    <a:lnTo>
                      <a:pt x="35732" y="36729"/>
                    </a:lnTo>
                    <a:lnTo>
                      <a:pt x="35860" y="36652"/>
                    </a:lnTo>
                    <a:lnTo>
                      <a:pt x="35988" y="36563"/>
                    </a:lnTo>
                    <a:lnTo>
                      <a:pt x="36103" y="36473"/>
                    </a:lnTo>
                    <a:lnTo>
                      <a:pt x="36205" y="36384"/>
                    </a:lnTo>
                    <a:lnTo>
                      <a:pt x="36307" y="36282"/>
                    </a:lnTo>
                    <a:lnTo>
                      <a:pt x="36397" y="36167"/>
                    </a:lnTo>
                    <a:lnTo>
                      <a:pt x="36486" y="36052"/>
                    </a:lnTo>
                    <a:lnTo>
                      <a:pt x="36563" y="35937"/>
                    </a:lnTo>
                    <a:lnTo>
                      <a:pt x="36627" y="35809"/>
                    </a:lnTo>
                    <a:lnTo>
                      <a:pt x="36678" y="35681"/>
                    </a:lnTo>
                    <a:lnTo>
                      <a:pt x="36716" y="35553"/>
                    </a:lnTo>
                    <a:lnTo>
                      <a:pt x="36742" y="35425"/>
                    </a:lnTo>
                    <a:lnTo>
                      <a:pt x="36755" y="35285"/>
                    </a:lnTo>
                    <a:lnTo>
                      <a:pt x="36768" y="35144"/>
                    </a:lnTo>
                    <a:lnTo>
                      <a:pt x="36755" y="35003"/>
                    </a:lnTo>
                    <a:lnTo>
                      <a:pt x="36716" y="34863"/>
                    </a:lnTo>
                    <a:lnTo>
                      <a:pt x="36678" y="34722"/>
                    </a:lnTo>
                    <a:lnTo>
                      <a:pt x="36627" y="34569"/>
                    </a:lnTo>
                    <a:lnTo>
                      <a:pt x="36550" y="34428"/>
                    </a:lnTo>
                    <a:lnTo>
                      <a:pt x="36448" y="34275"/>
                    </a:lnTo>
                    <a:lnTo>
                      <a:pt x="36346" y="34134"/>
                    </a:lnTo>
                    <a:lnTo>
                      <a:pt x="36474" y="34211"/>
                    </a:lnTo>
                    <a:lnTo>
                      <a:pt x="36614" y="34275"/>
                    </a:lnTo>
                    <a:lnTo>
                      <a:pt x="36742" y="34313"/>
                    </a:lnTo>
                    <a:lnTo>
                      <a:pt x="36883" y="34351"/>
                    </a:lnTo>
                    <a:lnTo>
                      <a:pt x="37010" y="34364"/>
                    </a:lnTo>
                    <a:lnTo>
                      <a:pt x="37151" y="34364"/>
                    </a:lnTo>
                    <a:lnTo>
                      <a:pt x="37279" y="34351"/>
                    </a:lnTo>
                    <a:lnTo>
                      <a:pt x="37407" y="34339"/>
                    </a:lnTo>
                    <a:lnTo>
                      <a:pt x="37535" y="34300"/>
                    </a:lnTo>
                    <a:lnTo>
                      <a:pt x="37650" y="34249"/>
                    </a:lnTo>
                    <a:lnTo>
                      <a:pt x="37778" y="34198"/>
                    </a:lnTo>
                    <a:lnTo>
                      <a:pt x="37893" y="34134"/>
                    </a:lnTo>
                    <a:lnTo>
                      <a:pt x="37995" y="34057"/>
                    </a:lnTo>
                    <a:lnTo>
                      <a:pt x="38097" y="33968"/>
                    </a:lnTo>
                    <a:lnTo>
                      <a:pt x="38199" y="33878"/>
                    </a:lnTo>
                    <a:lnTo>
                      <a:pt x="38289" y="33776"/>
                    </a:lnTo>
                    <a:lnTo>
                      <a:pt x="38378" y="33674"/>
                    </a:lnTo>
                    <a:lnTo>
                      <a:pt x="38455" y="33559"/>
                    </a:lnTo>
                    <a:lnTo>
                      <a:pt x="38519" y="33444"/>
                    </a:lnTo>
                    <a:lnTo>
                      <a:pt x="38583" y="33329"/>
                    </a:lnTo>
                    <a:lnTo>
                      <a:pt x="38621" y="33201"/>
                    </a:lnTo>
                    <a:lnTo>
                      <a:pt x="38672" y="33060"/>
                    </a:lnTo>
                    <a:lnTo>
                      <a:pt x="38698" y="32932"/>
                    </a:lnTo>
                    <a:lnTo>
                      <a:pt x="38711" y="32792"/>
                    </a:lnTo>
                    <a:lnTo>
                      <a:pt x="38724" y="32651"/>
                    </a:lnTo>
                    <a:lnTo>
                      <a:pt x="38711" y="32510"/>
                    </a:lnTo>
                    <a:lnTo>
                      <a:pt x="38698" y="32383"/>
                    </a:lnTo>
                    <a:lnTo>
                      <a:pt x="38672" y="32242"/>
                    </a:lnTo>
                    <a:lnTo>
                      <a:pt x="38621" y="32101"/>
                    </a:lnTo>
                    <a:lnTo>
                      <a:pt x="38570" y="31961"/>
                    </a:lnTo>
                    <a:lnTo>
                      <a:pt x="38493" y="31820"/>
                    </a:lnTo>
                    <a:lnTo>
                      <a:pt x="38404" y="31692"/>
                    </a:lnTo>
                    <a:lnTo>
                      <a:pt x="38762" y="31692"/>
                    </a:lnTo>
                    <a:lnTo>
                      <a:pt x="38928" y="31679"/>
                    </a:lnTo>
                    <a:lnTo>
                      <a:pt x="39082" y="31654"/>
                    </a:lnTo>
                    <a:lnTo>
                      <a:pt x="39235" y="31616"/>
                    </a:lnTo>
                    <a:lnTo>
                      <a:pt x="39363" y="31577"/>
                    </a:lnTo>
                    <a:lnTo>
                      <a:pt x="39478" y="31526"/>
                    </a:lnTo>
                    <a:lnTo>
                      <a:pt x="39593" y="31462"/>
                    </a:lnTo>
                    <a:lnTo>
                      <a:pt x="39695" y="31398"/>
                    </a:lnTo>
                    <a:lnTo>
                      <a:pt x="39785" y="31321"/>
                    </a:lnTo>
                    <a:lnTo>
                      <a:pt x="39861" y="31245"/>
                    </a:lnTo>
                    <a:lnTo>
                      <a:pt x="39925" y="31155"/>
                    </a:lnTo>
                    <a:lnTo>
                      <a:pt x="39989" y="31066"/>
                    </a:lnTo>
                    <a:lnTo>
                      <a:pt x="40028" y="30964"/>
                    </a:lnTo>
                    <a:lnTo>
                      <a:pt x="40066" y="30861"/>
                    </a:lnTo>
                    <a:lnTo>
                      <a:pt x="40091" y="30759"/>
                    </a:lnTo>
                    <a:lnTo>
                      <a:pt x="40104" y="30644"/>
                    </a:lnTo>
                    <a:lnTo>
                      <a:pt x="40117" y="30529"/>
                    </a:lnTo>
                    <a:lnTo>
                      <a:pt x="40117" y="30414"/>
                    </a:lnTo>
                    <a:lnTo>
                      <a:pt x="40091" y="30299"/>
                    </a:lnTo>
                    <a:lnTo>
                      <a:pt x="40079" y="30171"/>
                    </a:lnTo>
                    <a:lnTo>
                      <a:pt x="40040" y="30056"/>
                    </a:lnTo>
                    <a:lnTo>
                      <a:pt x="40002" y="29928"/>
                    </a:lnTo>
                    <a:lnTo>
                      <a:pt x="39938" y="29800"/>
                    </a:lnTo>
                    <a:lnTo>
                      <a:pt x="39874" y="29685"/>
                    </a:lnTo>
                    <a:lnTo>
                      <a:pt x="39810" y="29557"/>
                    </a:lnTo>
                    <a:lnTo>
                      <a:pt x="39721" y="29429"/>
                    </a:lnTo>
                    <a:lnTo>
                      <a:pt x="39631" y="29314"/>
                    </a:lnTo>
                    <a:lnTo>
                      <a:pt x="39529" y="29199"/>
                    </a:lnTo>
                    <a:lnTo>
                      <a:pt x="39427" y="29071"/>
                    </a:lnTo>
                    <a:lnTo>
                      <a:pt x="39299" y="28956"/>
                    </a:lnTo>
                    <a:lnTo>
                      <a:pt x="39171" y="28854"/>
                    </a:lnTo>
                    <a:lnTo>
                      <a:pt x="39376" y="28867"/>
                    </a:lnTo>
                    <a:lnTo>
                      <a:pt x="39567" y="28867"/>
                    </a:lnTo>
                    <a:lnTo>
                      <a:pt x="39746" y="28841"/>
                    </a:lnTo>
                    <a:lnTo>
                      <a:pt x="39912" y="28803"/>
                    </a:lnTo>
                    <a:lnTo>
                      <a:pt x="40079" y="28765"/>
                    </a:lnTo>
                    <a:lnTo>
                      <a:pt x="40219" y="28701"/>
                    </a:lnTo>
                    <a:lnTo>
                      <a:pt x="40360" y="28624"/>
                    </a:lnTo>
                    <a:lnTo>
                      <a:pt x="40488" y="28535"/>
                    </a:lnTo>
                    <a:lnTo>
                      <a:pt x="40603" y="28432"/>
                    </a:lnTo>
                    <a:lnTo>
                      <a:pt x="40705" y="28317"/>
                    </a:lnTo>
                    <a:lnTo>
                      <a:pt x="40795" y="28202"/>
                    </a:lnTo>
                    <a:lnTo>
                      <a:pt x="40884" y="28087"/>
                    </a:lnTo>
                    <a:lnTo>
                      <a:pt x="40948" y="27946"/>
                    </a:lnTo>
                    <a:lnTo>
                      <a:pt x="40999" y="27819"/>
                    </a:lnTo>
                    <a:lnTo>
                      <a:pt x="41050" y="27678"/>
                    </a:lnTo>
                    <a:lnTo>
                      <a:pt x="41076" y="27537"/>
                    </a:lnTo>
                    <a:lnTo>
                      <a:pt x="41089" y="27384"/>
                    </a:lnTo>
                    <a:lnTo>
                      <a:pt x="41101" y="27243"/>
                    </a:lnTo>
                    <a:lnTo>
                      <a:pt x="41089" y="27090"/>
                    </a:lnTo>
                    <a:lnTo>
                      <a:pt x="41063" y="26949"/>
                    </a:lnTo>
                    <a:lnTo>
                      <a:pt x="41037" y="26796"/>
                    </a:lnTo>
                    <a:lnTo>
                      <a:pt x="40986" y="26655"/>
                    </a:lnTo>
                    <a:lnTo>
                      <a:pt x="40922" y="26515"/>
                    </a:lnTo>
                    <a:lnTo>
                      <a:pt x="40846" y="26387"/>
                    </a:lnTo>
                    <a:lnTo>
                      <a:pt x="40756" y="26259"/>
                    </a:lnTo>
                    <a:lnTo>
                      <a:pt x="40641" y="26144"/>
                    </a:lnTo>
                    <a:lnTo>
                      <a:pt x="40526" y="26029"/>
                    </a:lnTo>
                    <a:lnTo>
                      <a:pt x="40385" y="25927"/>
                    </a:lnTo>
                    <a:lnTo>
                      <a:pt x="40232" y="25837"/>
                    </a:lnTo>
                    <a:lnTo>
                      <a:pt x="40066" y="25760"/>
                    </a:lnTo>
                    <a:lnTo>
                      <a:pt x="39887" y="25684"/>
                    </a:lnTo>
                    <a:lnTo>
                      <a:pt x="39695" y="25633"/>
                    </a:lnTo>
                    <a:lnTo>
                      <a:pt x="39874" y="25581"/>
                    </a:lnTo>
                    <a:lnTo>
                      <a:pt x="40053" y="25505"/>
                    </a:lnTo>
                    <a:lnTo>
                      <a:pt x="40207" y="25428"/>
                    </a:lnTo>
                    <a:lnTo>
                      <a:pt x="40360" y="25339"/>
                    </a:lnTo>
                    <a:lnTo>
                      <a:pt x="40488" y="25249"/>
                    </a:lnTo>
                    <a:lnTo>
                      <a:pt x="40603" y="25147"/>
                    </a:lnTo>
                    <a:lnTo>
                      <a:pt x="40718" y="25032"/>
                    </a:lnTo>
                    <a:lnTo>
                      <a:pt x="40807" y="24917"/>
                    </a:lnTo>
                    <a:lnTo>
                      <a:pt x="40884" y="24789"/>
                    </a:lnTo>
                    <a:lnTo>
                      <a:pt x="40961" y="24661"/>
                    </a:lnTo>
                    <a:lnTo>
                      <a:pt x="41012" y="24533"/>
                    </a:lnTo>
                    <a:lnTo>
                      <a:pt x="41050" y="24393"/>
                    </a:lnTo>
                    <a:lnTo>
                      <a:pt x="41076" y="24265"/>
                    </a:lnTo>
                    <a:lnTo>
                      <a:pt x="41101" y="24124"/>
                    </a:lnTo>
                    <a:lnTo>
                      <a:pt x="41101" y="23996"/>
                    </a:lnTo>
                    <a:lnTo>
                      <a:pt x="41089" y="23856"/>
                    </a:lnTo>
                    <a:lnTo>
                      <a:pt x="41076" y="23728"/>
                    </a:lnTo>
                    <a:lnTo>
                      <a:pt x="41037" y="23600"/>
                    </a:lnTo>
                    <a:lnTo>
                      <a:pt x="40986" y="23472"/>
                    </a:lnTo>
                    <a:lnTo>
                      <a:pt x="40935" y="23357"/>
                    </a:lnTo>
                    <a:lnTo>
                      <a:pt x="40858" y="23242"/>
                    </a:lnTo>
                    <a:lnTo>
                      <a:pt x="40782" y="23140"/>
                    </a:lnTo>
                    <a:lnTo>
                      <a:pt x="40680" y="23037"/>
                    </a:lnTo>
                    <a:lnTo>
                      <a:pt x="40577" y="22948"/>
                    </a:lnTo>
                    <a:lnTo>
                      <a:pt x="40462" y="22871"/>
                    </a:lnTo>
                    <a:lnTo>
                      <a:pt x="40334" y="22794"/>
                    </a:lnTo>
                    <a:lnTo>
                      <a:pt x="40194" y="22743"/>
                    </a:lnTo>
                    <a:lnTo>
                      <a:pt x="40040" y="22705"/>
                    </a:lnTo>
                    <a:lnTo>
                      <a:pt x="39874" y="22667"/>
                    </a:lnTo>
                    <a:lnTo>
                      <a:pt x="39695" y="22654"/>
                    </a:lnTo>
                    <a:lnTo>
                      <a:pt x="39503" y="22654"/>
                    </a:lnTo>
                    <a:lnTo>
                      <a:pt x="39299" y="22667"/>
                    </a:lnTo>
                    <a:lnTo>
                      <a:pt x="39465" y="22616"/>
                    </a:lnTo>
                    <a:lnTo>
                      <a:pt x="39618" y="22552"/>
                    </a:lnTo>
                    <a:lnTo>
                      <a:pt x="39759" y="22462"/>
                    </a:lnTo>
                    <a:lnTo>
                      <a:pt x="39874" y="22385"/>
                    </a:lnTo>
                    <a:lnTo>
                      <a:pt x="39989" y="22283"/>
                    </a:lnTo>
                    <a:lnTo>
                      <a:pt x="40091" y="22181"/>
                    </a:lnTo>
                    <a:lnTo>
                      <a:pt x="40181" y="22066"/>
                    </a:lnTo>
                    <a:lnTo>
                      <a:pt x="40258" y="21951"/>
                    </a:lnTo>
                    <a:lnTo>
                      <a:pt x="40322" y="21836"/>
                    </a:lnTo>
                    <a:lnTo>
                      <a:pt x="40373" y="21708"/>
                    </a:lnTo>
                    <a:lnTo>
                      <a:pt x="40411" y="21567"/>
                    </a:lnTo>
                    <a:lnTo>
                      <a:pt x="40449" y="21439"/>
                    </a:lnTo>
                    <a:lnTo>
                      <a:pt x="40462" y="21312"/>
                    </a:lnTo>
                    <a:lnTo>
                      <a:pt x="40462" y="21171"/>
                    </a:lnTo>
                    <a:lnTo>
                      <a:pt x="40462" y="21043"/>
                    </a:lnTo>
                    <a:lnTo>
                      <a:pt x="40449" y="20915"/>
                    </a:lnTo>
                    <a:lnTo>
                      <a:pt x="40424" y="20787"/>
                    </a:lnTo>
                    <a:lnTo>
                      <a:pt x="40385" y="20660"/>
                    </a:lnTo>
                    <a:lnTo>
                      <a:pt x="40334" y="20532"/>
                    </a:lnTo>
                    <a:lnTo>
                      <a:pt x="40283" y="20429"/>
                    </a:lnTo>
                    <a:lnTo>
                      <a:pt x="40207" y="20314"/>
                    </a:lnTo>
                    <a:lnTo>
                      <a:pt x="40130" y="20212"/>
                    </a:lnTo>
                    <a:lnTo>
                      <a:pt x="40040" y="20123"/>
                    </a:lnTo>
                    <a:lnTo>
                      <a:pt x="39938" y="20033"/>
                    </a:lnTo>
                    <a:lnTo>
                      <a:pt x="39823" y="19969"/>
                    </a:lnTo>
                    <a:lnTo>
                      <a:pt x="39708" y="19905"/>
                    </a:lnTo>
                    <a:lnTo>
                      <a:pt x="39580" y="19854"/>
                    </a:lnTo>
                    <a:lnTo>
                      <a:pt x="39439" y="19816"/>
                    </a:lnTo>
                    <a:lnTo>
                      <a:pt x="39286" y="19803"/>
                    </a:lnTo>
                    <a:lnTo>
                      <a:pt x="39133" y="19790"/>
                    </a:lnTo>
                    <a:lnTo>
                      <a:pt x="38966" y="19803"/>
                    </a:lnTo>
                    <a:lnTo>
                      <a:pt x="38787" y="19829"/>
                    </a:lnTo>
                    <a:lnTo>
                      <a:pt x="38787" y="19829"/>
                    </a:lnTo>
                    <a:lnTo>
                      <a:pt x="38915" y="19765"/>
                    </a:lnTo>
                    <a:lnTo>
                      <a:pt x="39043" y="19688"/>
                    </a:lnTo>
                    <a:lnTo>
                      <a:pt x="39158" y="19598"/>
                    </a:lnTo>
                    <a:lnTo>
                      <a:pt x="39273" y="19509"/>
                    </a:lnTo>
                    <a:lnTo>
                      <a:pt x="39376" y="19394"/>
                    </a:lnTo>
                    <a:lnTo>
                      <a:pt x="39465" y="19292"/>
                    </a:lnTo>
                    <a:lnTo>
                      <a:pt x="39555" y="19164"/>
                    </a:lnTo>
                    <a:lnTo>
                      <a:pt x="39644" y="19049"/>
                    </a:lnTo>
                    <a:lnTo>
                      <a:pt x="39708" y="18921"/>
                    </a:lnTo>
                    <a:lnTo>
                      <a:pt x="39772" y="18780"/>
                    </a:lnTo>
                    <a:lnTo>
                      <a:pt x="39836" y="18652"/>
                    </a:lnTo>
                    <a:lnTo>
                      <a:pt x="39887" y="18512"/>
                    </a:lnTo>
                    <a:lnTo>
                      <a:pt x="39925" y="18384"/>
                    </a:lnTo>
                    <a:lnTo>
                      <a:pt x="39951" y="18243"/>
                    </a:lnTo>
                    <a:lnTo>
                      <a:pt x="39976" y="18116"/>
                    </a:lnTo>
                    <a:lnTo>
                      <a:pt x="39976" y="17975"/>
                    </a:lnTo>
                    <a:lnTo>
                      <a:pt x="39976" y="17847"/>
                    </a:lnTo>
                    <a:lnTo>
                      <a:pt x="39976" y="17732"/>
                    </a:lnTo>
                    <a:lnTo>
                      <a:pt x="39951" y="17604"/>
                    </a:lnTo>
                    <a:lnTo>
                      <a:pt x="39925" y="17502"/>
                    </a:lnTo>
                    <a:lnTo>
                      <a:pt x="39887" y="17387"/>
                    </a:lnTo>
                    <a:lnTo>
                      <a:pt x="39836" y="17297"/>
                    </a:lnTo>
                    <a:lnTo>
                      <a:pt x="39772" y="17208"/>
                    </a:lnTo>
                    <a:lnTo>
                      <a:pt x="39695" y="17131"/>
                    </a:lnTo>
                    <a:lnTo>
                      <a:pt x="39606" y="17067"/>
                    </a:lnTo>
                    <a:lnTo>
                      <a:pt x="39516" y="17016"/>
                    </a:lnTo>
                    <a:lnTo>
                      <a:pt x="39401" y="16965"/>
                    </a:lnTo>
                    <a:lnTo>
                      <a:pt x="39273" y="16939"/>
                    </a:lnTo>
                    <a:lnTo>
                      <a:pt x="39145" y="16927"/>
                    </a:lnTo>
                    <a:lnTo>
                      <a:pt x="38992" y="16939"/>
                    </a:lnTo>
                    <a:lnTo>
                      <a:pt x="38839" y="16952"/>
                    </a:lnTo>
                    <a:lnTo>
                      <a:pt x="38660" y="17003"/>
                    </a:lnTo>
                    <a:lnTo>
                      <a:pt x="38826" y="16901"/>
                    </a:lnTo>
                    <a:lnTo>
                      <a:pt x="38966" y="16799"/>
                    </a:lnTo>
                    <a:lnTo>
                      <a:pt x="39094" y="16684"/>
                    </a:lnTo>
                    <a:lnTo>
                      <a:pt x="39197" y="16556"/>
                    </a:lnTo>
                    <a:lnTo>
                      <a:pt x="39286" y="16415"/>
                    </a:lnTo>
                    <a:lnTo>
                      <a:pt x="39363" y="16262"/>
                    </a:lnTo>
                    <a:lnTo>
                      <a:pt x="39427" y="16108"/>
                    </a:lnTo>
                    <a:lnTo>
                      <a:pt x="39478" y="15942"/>
                    </a:lnTo>
                    <a:lnTo>
                      <a:pt x="39503" y="15776"/>
                    </a:lnTo>
                    <a:lnTo>
                      <a:pt x="39516" y="15610"/>
                    </a:lnTo>
                    <a:lnTo>
                      <a:pt x="39529" y="15431"/>
                    </a:lnTo>
                    <a:lnTo>
                      <a:pt x="39516" y="15252"/>
                    </a:lnTo>
                    <a:lnTo>
                      <a:pt x="39491" y="15086"/>
                    </a:lnTo>
                    <a:lnTo>
                      <a:pt x="39452" y="14907"/>
                    </a:lnTo>
                    <a:lnTo>
                      <a:pt x="39414" y="14728"/>
                    </a:lnTo>
                    <a:lnTo>
                      <a:pt x="39350" y="14562"/>
                    </a:lnTo>
                    <a:lnTo>
                      <a:pt x="39286" y="14395"/>
                    </a:lnTo>
                    <a:lnTo>
                      <a:pt x="39209" y="14242"/>
                    </a:lnTo>
                    <a:lnTo>
                      <a:pt x="39120" y="14089"/>
                    </a:lnTo>
                    <a:lnTo>
                      <a:pt x="39018" y="13948"/>
                    </a:lnTo>
                    <a:lnTo>
                      <a:pt x="38903" y="13820"/>
                    </a:lnTo>
                    <a:lnTo>
                      <a:pt x="38787" y="13705"/>
                    </a:lnTo>
                    <a:lnTo>
                      <a:pt x="38672" y="13590"/>
                    </a:lnTo>
                    <a:lnTo>
                      <a:pt x="38532" y="13500"/>
                    </a:lnTo>
                    <a:lnTo>
                      <a:pt x="38391" y="13424"/>
                    </a:lnTo>
                    <a:lnTo>
                      <a:pt x="38251" y="13360"/>
                    </a:lnTo>
                    <a:lnTo>
                      <a:pt x="38097" y="13309"/>
                    </a:lnTo>
                    <a:lnTo>
                      <a:pt x="37931" y="13283"/>
                    </a:lnTo>
                    <a:lnTo>
                      <a:pt x="37765" y="13283"/>
                    </a:lnTo>
                    <a:lnTo>
                      <a:pt x="37599" y="13296"/>
                    </a:lnTo>
                    <a:lnTo>
                      <a:pt x="37420" y="13334"/>
                    </a:lnTo>
                    <a:lnTo>
                      <a:pt x="37241" y="13385"/>
                    </a:lnTo>
                    <a:lnTo>
                      <a:pt x="37368" y="13258"/>
                    </a:lnTo>
                    <a:lnTo>
                      <a:pt x="37483" y="13117"/>
                    </a:lnTo>
                    <a:lnTo>
                      <a:pt x="37573" y="12964"/>
                    </a:lnTo>
                    <a:lnTo>
                      <a:pt x="37650" y="12823"/>
                    </a:lnTo>
                    <a:lnTo>
                      <a:pt x="37714" y="12669"/>
                    </a:lnTo>
                    <a:lnTo>
                      <a:pt x="37765" y="12516"/>
                    </a:lnTo>
                    <a:lnTo>
                      <a:pt x="37803" y="12375"/>
                    </a:lnTo>
                    <a:lnTo>
                      <a:pt x="37829" y="12222"/>
                    </a:lnTo>
                    <a:lnTo>
                      <a:pt x="37841" y="12069"/>
                    </a:lnTo>
                    <a:lnTo>
                      <a:pt x="37841" y="11915"/>
                    </a:lnTo>
                    <a:lnTo>
                      <a:pt x="37829" y="11762"/>
                    </a:lnTo>
                    <a:lnTo>
                      <a:pt x="37803" y="11621"/>
                    </a:lnTo>
                    <a:lnTo>
                      <a:pt x="37765" y="11468"/>
                    </a:lnTo>
                    <a:lnTo>
                      <a:pt x="37726" y="11340"/>
                    </a:lnTo>
                    <a:lnTo>
                      <a:pt x="37662" y="11199"/>
                    </a:lnTo>
                    <a:lnTo>
                      <a:pt x="37599" y="11071"/>
                    </a:lnTo>
                    <a:lnTo>
                      <a:pt x="37522" y="10944"/>
                    </a:lnTo>
                    <a:lnTo>
                      <a:pt x="37432" y="10829"/>
                    </a:lnTo>
                    <a:lnTo>
                      <a:pt x="37343" y="10714"/>
                    </a:lnTo>
                    <a:lnTo>
                      <a:pt x="37228" y="10624"/>
                    </a:lnTo>
                    <a:lnTo>
                      <a:pt x="37126" y="10522"/>
                    </a:lnTo>
                    <a:lnTo>
                      <a:pt x="36998" y="10445"/>
                    </a:lnTo>
                    <a:lnTo>
                      <a:pt x="36870" y="10368"/>
                    </a:lnTo>
                    <a:lnTo>
                      <a:pt x="36729" y="10304"/>
                    </a:lnTo>
                    <a:lnTo>
                      <a:pt x="36589" y="10253"/>
                    </a:lnTo>
                    <a:lnTo>
                      <a:pt x="36448" y="10215"/>
                    </a:lnTo>
                    <a:lnTo>
                      <a:pt x="36295" y="10202"/>
                    </a:lnTo>
                    <a:lnTo>
                      <a:pt x="36128" y="10189"/>
                    </a:lnTo>
                    <a:lnTo>
                      <a:pt x="35962" y="10189"/>
                    </a:lnTo>
                    <a:lnTo>
                      <a:pt x="35796" y="10215"/>
                    </a:lnTo>
                    <a:lnTo>
                      <a:pt x="35617" y="10241"/>
                    </a:lnTo>
                    <a:lnTo>
                      <a:pt x="35438" y="10292"/>
                    </a:lnTo>
                    <a:lnTo>
                      <a:pt x="35553" y="10177"/>
                    </a:lnTo>
                    <a:lnTo>
                      <a:pt x="35643" y="10062"/>
                    </a:lnTo>
                    <a:lnTo>
                      <a:pt x="35732" y="9934"/>
                    </a:lnTo>
                    <a:lnTo>
                      <a:pt x="35796" y="9793"/>
                    </a:lnTo>
                    <a:lnTo>
                      <a:pt x="35847" y="9640"/>
                    </a:lnTo>
                    <a:lnTo>
                      <a:pt x="35885" y="9486"/>
                    </a:lnTo>
                    <a:lnTo>
                      <a:pt x="35911" y="9333"/>
                    </a:lnTo>
                    <a:lnTo>
                      <a:pt x="35911" y="9179"/>
                    </a:lnTo>
                    <a:lnTo>
                      <a:pt x="35911" y="9013"/>
                    </a:lnTo>
                    <a:lnTo>
                      <a:pt x="35898" y="8860"/>
                    </a:lnTo>
                    <a:lnTo>
                      <a:pt x="35873" y="8694"/>
                    </a:lnTo>
                    <a:lnTo>
                      <a:pt x="35834" y="8540"/>
                    </a:lnTo>
                    <a:lnTo>
                      <a:pt x="35783" y="8374"/>
                    </a:lnTo>
                    <a:lnTo>
                      <a:pt x="35732" y="8221"/>
                    </a:lnTo>
                    <a:lnTo>
                      <a:pt x="35655" y="8067"/>
                    </a:lnTo>
                    <a:lnTo>
                      <a:pt x="35579" y="7927"/>
                    </a:lnTo>
                    <a:lnTo>
                      <a:pt x="35502" y="7786"/>
                    </a:lnTo>
                    <a:lnTo>
                      <a:pt x="35400" y="7658"/>
                    </a:lnTo>
                    <a:lnTo>
                      <a:pt x="35297" y="7530"/>
                    </a:lnTo>
                    <a:lnTo>
                      <a:pt x="35195" y="7428"/>
                    </a:lnTo>
                    <a:lnTo>
                      <a:pt x="35080" y="7326"/>
                    </a:lnTo>
                    <a:lnTo>
                      <a:pt x="34952" y="7236"/>
                    </a:lnTo>
                    <a:lnTo>
                      <a:pt x="34824" y="7147"/>
                    </a:lnTo>
                    <a:lnTo>
                      <a:pt x="34697" y="7083"/>
                    </a:lnTo>
                    <a:lnTo>
                      <a:pt x="34556" y="7044"/>
                    </a:lnTo>
                    <a:lnTo>
                      <a:pt x="34415" y="7006"/>
                    </a:lnTo>
                    <a:lnTo>
                      <a:pt x="34275" y="6993"/>
                    </a:lnTo>
                    <a:lnTo>
                      <a:pt x="34121" y="6993"/>
                    </a:lnTo>
                    <a:lnTo>
                      <a:pt x="33968" y="7019"/>
                    </a:lnTo>
                    <a:lnTo>
                      <a:pt x="33814" y="7057"/>
                    </a:lnTo>
                    <a:lnTo>
                      <a:pt x="33661" y="7121"/>
                    </a:lnTo>
                    <a:lnTo>
                      <a:pt x="33508" y="7198"/>
                    </a:lnTo>
                    <a:lnTo>
                      <a:pt x="33610" y="7019"/>
                    </a:lnTo>
                    <a:lnTo>
                      <a:pt x="33687" y="6840"/>
                    </a:lnTo>
                    <a:lnTo>
                      <a:pt x="33738" y="6648"/>
                    </a:lnTo>
                    <a:lnTo>
                      <a:pt x="33776" y="6456"/>
                    </a:lnTo>
                    <a:lnTo>
                      <a:pt x="33789" y="6277"/>
                    </a:lnTo>
                    <a:lnTo>
                      <a:pt x="33802" y="6086"/>
                    </a:lnTo>
                    <a:lnTo>
                      <a:pt x="33789" y="5907"/>
                    </a:lnTo>
                    <a:lnTo>
                      <a:pt x="33751" y="5728"/>
                    </a:lnTo>
                    <a:lnTo>
                      <a:pt x="33712" y="5549"/>
                    </a:lnTo>
                    <a:lnTo>
                      <a:pt x="33648" y="5383"/>
                    </a:lnTo>
                    <a:lnTo>
                      <a:pt x="33584" y="5229"/>
                    </a:lnTo>
                    <a:lnTo>
                      <a:pt x="33495" y="5076"/>
                    </a:lnTo>
                    <a:lnTo>
                      <a:pt x="33405" y="4922"/>
                    </a:lnTo>
                    <a:lnTo>
                      <a:pt x="33303" y="4794"/>
                    </a:lnTo>
                    <a:lnTo>
                      <a:pt x="33188" y="4667"/>
                    </a:lnTo>
                    <a:lnTo>
                      <a:pt x="33073" y="4564"/>
                    </a:lnTo>
                    <a:lnTo>
                      <a:pt x="32945" y="4462"/>
                    </a:lnTo>
                    <a:lnTo>
                      <a:pt x="32805" y="4385"/>
                    </a:lnTo>
                    <a:lnTo>
                      <a:pt x="32677" y="4321"/>
                    </a:lnTo>
                    <a:lnTo>
                      <a:pt x="32523" y="4270"/>
                    </a:lnTo>
                    <a:lnTo>
                      <a:pt x="32383" y="4245"/>
                    </a:lnTo>
                    <a:lnTo>
                      <a:pt x="32229" y="4232"/>
                    </a:lnTo>
                    <a:lnTo>
                      <a:pt x="32076" y="4232"/>
                    </a:lnTo>
                    <a:lnTo>
                      <a:pt x="31935" y="4270"/>
                    </a:lnTo>
                    <a:lnTo>
                      <a:pt x="31782" y="4321"/>
                    </a:lnTo>
                    <a:lnTo>
                      <a:pt x="31628" y="4398"/>
                    </a:lnTo>
                    <a:lnTo>
                      <a:pt x="31475" y="4500"/>
                    </a:lnTo>
                    <a:lnTo>
                      <a:pt x="31334" y="4616"/>
                    </a:lnTo>
                    <a:lnTo>
                      <a:pt x="31194" y="4769"/>
                    </a:lnTo>
                    <a:lnTo>
                      <a:pt x="31053" y="4948"/>
                    </a:lnTo>
                    <a:lnTo>
                      <a:pt x="30925" y="5165"/>
                    </a:lnTo>
                    <a:lnTo>
                      <a:pt x="30797" y="5395"/>
                    </a:lnTo>
                    <a:lnTo>
                      <a:pt x="30849" y="5242"/>
                    </a:lnTo>
                    <a:lnTo>
                      <a:pt x="30887" y="5076"/>
                    </a:lnTo>
                    <a:lnTo>
                      <a:pt x="30912" y="4910"/>
                    </a:lnTo>
                    <a:lnTo>
                      <a:pt x="30912" y="4743"/>
                    </a:lnTo>
                    <a:lnTo>
                      <a:pt x="30900" y="4564"/>
                    </a:lnTo>
                    <a:lnTo>
                      <a:pt x="30874" y="4398"/>
                    </a:lnTo>
                    <a:lnTo>
                      <a:pt x="30836" y="4232"/>
                    </a:lnTo>
                    <a:lnTo>
                      <a:pt x="30785" y="4066"/>
                    </a:lnTo>
                    <a:lnTo>
                      <a:pt x="30721" y="3900"/>
                    </a:lnTo>
                    <a:lnTo>
                      <a:pt x="30657" y="3733"/>
                    </a:lnTo>
                    <a:lnTo>
                      <a:pt x="30567" y="3580"/>
                    </a:lnTo>
                    <a:lnTo>
                      <a:pt x="30478" y="3427"/>
                    </a:lnTo>
                    <a:lnTo>
                      <a:pt x="30376" y="3286"/>
                    </a:lnTo>
                    <a:lnTo>
                      <a:pt x="30273" y="3145"/>
                    </a:lnTo>
                    <a:lnTo>
                      <a:pt x="30145" y="3018"/>
                    </a:lnTo>
                    <a:lnTo>
                      <a:pt x="30030" y="2902"/>
                    </a:lnTo>
                    <a:lnTo>
                      <a:pt x="29903" y="2800"/>
                    </a:lnTo>
                    <a:lnTo>
                      <a:pt x="29762" y="2698"/>
                    </a:lnTo>
                    <a:lnTo>
                      <a:pt x="29621" y="2621"/>
                    </a:lnTo>
                    <a:lnTo>
                      <a:pt x="29481" y="2557"/>
                    </a:lnTo>
                    <a:lnTo>
                      <a:pt x="29327" y="2506"/>
                    </a:lnTo>
                    <a:lnTo>
                      <a:pt x="29187" y="2468"/>
                    </a:lnTo>
                    <a:lnTo>
                      <a:pt x="29033" y="2442"/>
                    </a:lnTo>
                    <a:lnTo>
                      <a:pt x="28880" y="2442"/>
                    </a:lnTo>
                    <a:lnTo>
                      <a:pt x="28726" y="2468"/>
                    </a:lnTo>
                    <a:lnTo>
                      <a:pt x="28573" y="2506"/>
                    </a:lnTo>
                    <a:lnTo>
                      <a:pt x="28420" y="2557"/>
                    </a:lnTo>
                    <a:lnTo>
                      <a:pt x="28279" y="2647"/>
                    </a:lnTo>
                    <a:lnTo>
                      <a:pt x="28126" y="2749"/>
                    </a:lnTo>
                    <a:lnTo>
                      <a:pt x="27985" y="2877"/>
                    </a:lnTo>
                    <a:lnTo>
                      <a:pt x="27844" y="3030"/>
                    </a:lnTo>
                    <a:lnTo>
                      <a:pt x="27704" y="3209"/>
                    </a:lnTo>
                    <a:lnTo>
                      <a:pt x="27729" y="3018"/>
                    </a:lnTo>
                    <a:lnTo>
                      <a:pt x="27742" y="2826"/>
                    </a:lnTo>
                    <a:lnTo>
                      <a:pt x="27729" y="2634"/>
                    </a:lnTo>
                    <a:lnTo>
                      <a:pt x="27716" y="2468"/>
                    </a:lnTo>
                    <a:lnTo>
                      <a:pt x="27691" y="2289"/>
                    </a:lnTo>
                    <a:lnTo>
                      <a:pt x="27653" y="2135"/>
                    </a:lnTo>
                    <a:lnTo>
                      <a:pt x="27601" y="1982"/>
                    </a:lnTo>
                    <a:lnTo>
                      <a:pt x="27550" y="1841"/>
                    </a:lnTo>
                    <a:lnTo>
                      <a:pt x="27474" y="1701"/>
                    </a:lnTo>
                    <a:lnTo>
                      <a:pt x="27397" y="1573"/>
                    </a:lnTo>
                    <a:lnTo>
                      <a:pt x="27320" y="1445"/>
                    </a:lnTo>
                    <a:lnTo>
                      <a:pt x="27218" y="1343"/>
                    </a:lnTo>
                    <a:lnTo>
                      <a:pt x="27128" y="1241"/>
                    </a:lnTo>
                    <a:lnTo>
                      <a:pt x="27013" y="1138"/>
                    </a:lnTo>
                    <a:lnTo>
                      <a:pt x="26911" y="1049"/>
                    </a:lnTo>
                    <a:lnTo>
                      <a:pt x="26783" y="972"/>
                    </a:lnTo>
                    <a:lnTo>
                      <a:pt x="26668" y="908"/>
                    </a:lnTo>
                    <a:lnTo>
                      <a:pt x="26540" y="844"/>
                    </a:lnTo>
                    <a:lnTo>
                      <a:pt x="26412" y="793"/>
                    </a:lnTo>
                    <a:lnTo>
                      <a:pt x="26285" y="755"/>
                    </a:lnTo>
                    <a:lnTo>
                      <a:pt x="26144" y="729"/>
                    </a:lnTo>
                    <a:lnTo>
                      <a:pt x="26003" y="704"/>
                    </a:lnTo>
                    <a:lnTo>
                      <a:pt x="25876" y="691"/>
                    </a:lnTo>
                    <a:lnTo>
                      <a:pt x="25735" y="678"/>
                    </a:lnTo>
                    <a:lnTo>
                      <a:pt x="25594" y="691"/>
                    </a:lnTo>
                    <a:lnTo>
                      <a:pt x="25454" y="704"/>
                    </a:lnTo>
                    <a:lnTo>
                      <a:pt x="25313" y="729"/>
                    </a:lnTo>
                    <a:lnTo>
                      <a:pt x="25185" y="768"/>
                    </a:lnTo>
                    <a:lnTo>
                      <a:pt x="25045" y="806"/>
                    </a:lnTo>
                    <a:lnTo>
                      <a:pt x="24917" y="870"/>
                    </a:lnTo>
                    <a:lnTo>
                      <a:pt x="24789" y="934"/>
                    </a:lnTo>
                    <a:lnTo>
                      <a:pt x="24661" y="1010"/>
                    </a:lnTo>
                    <a:lnTo>
                      <a:pt x="24546" y="831"/>
                    </a:lnTo>
                    <a:lnTo>
                      <a:pt x="24431" y="665"/>
                    </a:lnTo>
                    <a:lnTo>
                      <a:pt x="24303" y="525"/>
                    </a:lnTo>
                    <a:lnTo>
                      <a:pt x="24162" y="410"/>
                    </a:lnTo>
                    <a:lnTo>
                      <a:pt x="24009" y="295"/>
                    </a:lnTo>
                    <a:lnTo>
                      <a:pt x="23856" y="205"/>
                    </a:lnTo>
                    <a:lnTo>
                      <a:pt x="23702" y="128"/>
                    </a:lnTo>
                    <a:lnTo>
                      <a:pt x="23536" y="77"/>
                    </a:lnTo>
                    <a:lnTo>
                      <a:pt x="23370" y="39"/>
                    </a:lnTo>
                    <a:lnTo>
                      <a:pt x="23204" y="13"/>
                    </a:lnTo>
                    <a:lnTo>
                      <a:pt x="230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870925" y="906950"/>
                <a:ext cx="436275" cy="795200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31808" extrusionOk="0">
                    <a:moveTo>
                      <a:pt x="10918" y="0"/>
                    </a:moveTo>
                    <a:lnTo>
                      <a:pt x="10394" y="13"/>
                    </a:lnTo>
                    <a:lnTo>
                      <a:pt x="9793" y="39"/>
                    </a:lnTo>
                    <a:lnTo>
                      <a:pt x="9218" y="90"/>
                    </a:lnTo>
                    <a:lnTo>
                      <a:pt x="8949" y="128"/>
                    </a:lnTo>
                    <a:lnTo>
                      <a:pt x="8668" y="166"/>
                    </a:lnTo>
                    <a:lnTo>
                      <a:pt x="8400" y="230"/>
                    </a:lnTo>
                    <a:lnTo>
                      <a:pt x="8144" y="294"/>
                    </a:lnTo>
                    <a:lnTo>
                      <a:pt x="7876" y="371"/>
                    </a:lnTo>
                    <a:lnTo>
                      <a:pt x="7633" y="473"/>
                    </a:lnTo>
                    <a:lnTo>
                      <a:pt x="7390" y="588"/>
                    </a:lnTo>
                    <a:lnTo>
                      <a:pt x="7147" y="729"/>
                    </a:lnTo>
                    <a:lnTo>
                      <a:pt x="6917" y="882"/>
                    </a:lnTo>
                    <a:lnTo>
                      <a:pt x="6699" y="1061"/>
                    </a:lnTo>
                    <a:lnTo>
                      <a:pt x="6482" y="1266"/>
                    </a:lnTo>
                    <a:lnTo>
                      <a:pt x="6265" y="1496"/>
                    </a:lnTo>
                    <a:lnTo>
                      <a:pt x="5945" y="1943"/>
                    </a:lnTo>
                    <a:lnTo>
                      <a:pt x="5638" y="2404"/>
                    </a:lnTo>
                    <a:lnTo>
                      <a:pt x="5357" y="2877"/>
                    </a:lnTo>
                    <a:lnTo>
                      <a:pt x="5101" y="3362"/>
                    </a:lnTo>
                    <a:lnTo>
                      <a:pt x="4858" y="3861"/>
                    </a:lnTo>
                    <a:lnTo>
                      <a:pt x="4654" y="4372"/>
                    </a:lnTo>
                    <a:lnTo>
                      <a:pt x="4449" y="4897"/>
                    </a:lnTo>
                    <a:lnTo>
                      <a:pt x="4270" y="5421"/>
                    </a:lnTo>
                    <a:lnTo>
                      <a:pt x="4117" y="5983"/>
                    </a:lnTo>
                    <a:lnTo>
                      <a:pt x="3976" y="6520"/>
                    </a:lnTo>
                    <a:lnTo>
                      <a:pt x="3849" y="7070"/>
                    </a:lnTo>
                    <a:lnTo>
                      <a:pt x="3746" y="7607"/>
                    </a:lnTo>
                    <a:lnTo>
                      <a:pt x="3657" y="8144"/>
                    </a:lnTo>
                    <a:lnTo>
                      <a:pt x="3593" y="8681"/>
                    </a:lnTo>
                    <a:lnTo>
                      <a:pt x="3542" y="9218"/>
                    </a:lnTo>
                    <a:lnTo>
                      <a:pt x="3516" y="9754"/>
                    </a:lnTo>
                    <a:lnTo>
                      <a:pt x="3503" y="10279"/>
                    </a:lnTo>
                    <a:lnTo>
                      <a:pt x="3516" y="10816"/>
                    </a:lnTo>
                    <a:lnTo>
                      <a:pt x="3554" y="11365"/>
                    </a:lnTo>
                    <a:lnTo>
                      <a:pt x="3606" y="11902"/>
                    </a:lnTo>
                    <a:lnTo>
                      <a:pt x="3670" y="12452"/>
                    </a:lnTo>
                    <a:lnTo>
                      <a:pt x="3772" y="13002"/>
                    </a:lnTo>
                    <a:lnTo>
                      <a:pt x="3874" y="13564"/>
                    </a:lnTo>
                    <a:lnTo>
                      <a:pt x="4015" y="14127"/>
                    </a:lnTo>
                    <a:lnTo>
                      <a:pt x="4194" y="14804"/>
                    </a:lnTo>
                    <a:lnTo>
                      <a:pt x="4283" y="15124"/>
                    </a:lnTo>
                    <a:lnTo>
                      <a:pt x="4385" y="15443"/>
                    </a:lnTo>
                    <a:lnTo>
                      <a:pt x="4501" y="15750"/>
                    </a:lnTo>
                    <a:lnTo>
                      <a:pt x="4628" y="16057"/>
                    </a:lnTo>
                    <a:lnTo>
                      <a:pt x="4756" y="16351"/>
                    </a:lnTo>
                    <a:lnTo>
                      <a:pt x="4897" y="16645"/>
                    </a:lnTo>
                    <a:lnTo>
                      <a:pt x="5050" y="16926"/>
                    </a:lnTo>
                    <a:lnTo>
                      <a:pt x="5216" y="17195"/>
                    </a:lnTo>
                    <a:lnTo>
                      <a:pt x="5395" y="17463"/>
                    </a:lnTo>
                    <a:lnTo>
                      <a:pt x="5587" y="17732"/>
                    </a:lnTo>
                    <a:lnTo>
                      <a:pt x="5792" y="17987"/>
                    </a:lnTo>
                    <a:lnTo>
                      <a:pt x="6022" y="18230"/>
                    </a:lnTo>
                    <a:lnTo>
                      <a:pt x="6265" y="18473"/>
                    </a:lnTo>
                    <a:lnTo>
                      <a:pt x="6533" y="18703"/>
                    </a:lnTo>
                    <a:lnTo>
                      <a:pt x="5306" y="23523"/>
                    </a:lnTo>
                    <a:lnTo>
                      <a:pt x="5216" y="23715"/>
                    </a:lnTo>
                    <a:lnTo>
                      <a:pt x="5127" y="23894"/>
                    </a:lnTo>
                    <a:lnTo>
                      <a:pt x="5025" y="24073"/>
                    </a:lnTo>
                    <a:lnTo>
                      <a:pt x="4922" y="24239"/>
                    </a:lnTo>
                    <a:lnTo>
                      <a:pt x="4807" y="24418"/>
                    </a:lnTo>
                    <a:lnTo>
                      <a:pt x="4692" y="24584"/>
                    </a:lnTo>
                    <a:lnTo>
                      <a:pt x="4424" y="24904"/>
                    </a:lnTo>
                    <a:lnTo>
                      <a:pt x="4143" y="25198"/>
                    </a:lnTo>
                    <a:lnTo>
                      <a:pt x="3836" y="25479"/>
                    </a:lnTo>
                    <a:lnTo>
                      <a:pt x="3516" y="25735"/>
                    </a:lnTo>
                    <a:lnTo>
                      <a:pt x="3171" y="25977"/>
                    </a:lnTo>
                    <a:lnTo>
                      <a:pt x="2800" y="26195"/>
                    </a:lnTo>
                    <a:lnTo>
                      <a:pt x="2429" y="26374"/>
                    </a:lnTo>
                    <a:lnTo>
                      <a:pt x="2046" y="26540"/>
                    </a:lnTo>
                    <a:lnTo>
                      <a:pt x="1854" y="26604"/>
                    </a:lnTo>
                    <a:lnTo>
                      <a:pt x="1650" y="26668"/>
                    </a:lnTo>
                    <a:lnTo>
                      <a:pt x="1445" y="26719"/>
                    </a:lnTo>
                    <a:lnTo>
                      <a:pt x="1241" y="26770"/>
                    </a:lnTo>
                    <a:lnTo>
                      <a:pt x="1036" y="26808"/>
                    </a:lnTo>
                    <a:lnTo>
                      <a:pt x="831" y="26847"/>
                    </a:lnTo>
                    <a:lnTo>
                      <a:pt x="627" y="26860"/>
                    </a:lnTo>
                    <a:lnTo>
                      <a:pt x="422" y="26872"/>
                    </a:lnTo>
                    <a:lnTo>
                      <a:pt x="205" y="26885"/>
                    </a:lnTo>
                    <a:lnTo>
                      <a:pt x="1" y="26885"/>
                    </a:lnTo>
                    <a:lnTo>
                      <a:pt x="2775" y="31807"/>
                    </a:lnTo>
                    <a:lnTo>
                      <a:pt x="3670" y="31756"/>
                    </a:lnTo>
                    <a:lnTo>
                      <a:pt x="4564" y="31692"/>
                    </a:lnTo>
                    <a:lnTo>
                      <a:pt x="5447" y="31628"/>
                    </a:lnTo>
                    <a:lnTo>
                      <a:pt x="6316" y="31551"/>
                    </a:lnTo>
                    <a:lnTo>
                      <a:pt x="8042" y="31385"/>
                    </a:lnTo>
                    <a:lnTo>
                      <a:pt x="9755" y="31206"/>
                    </a:lnTo>
                    <a:lnTo>
                      <a:pt x="11468" y="31002"/>
                    </a:lnTo>
                    <a:lnTo>
                      <a:pt x="13206" y="30784"/>
                    </a:lnTo>
                    <a:lnTo>
                      <a:pt x="16773" y="30337"/>
                    </a:lnTo>
                    <a:lnTo>
                      <a:pt x="16824" y="29749"/>
                    </a:lnTo>
                    <a:lnTo>
                      <a:pt x="16876" y="29148"/>
                    </a:lnTo>
                    <a:lnTo>
                      <a:pt x="16914" y="28534"/>
                    </a:lnTo>
                    <a:lnTo>
                      <a:pt x="16927" y="27908"/>
                    </a:lnTo>
                    <a:lnTo>
                      <a:pt x="16927" y="27473"/>
                    </a:lnTo>
                    <a:lnTo>
                      <a:pt x="16939" y="27090"/>
                    </a:lnTo>
                    <a:lnTo>
                      <a:pt x="16939" y="26911"/>
                    </a:lnTo>
                    <a:lnTo>
                      <a:pt x="16939" y="26745"/>
                    </a:lnTo>
                    <a:lnTo>
                      <a:pt x="16914" y="26591"/>
                    </a:lnTo>
                    <a:lnTo>
                      <a:pt x="16888" y="26438"/>
                    </a:lnTo>
                    <a:lnTo>
                      <a:pt x="16850" y="26310"/>
                    </a:lnTo>
                    <a:lnTo>
                      <a:pt x="16786" y="26182"/>
                    </a:lnTo>
                    <a:lnTo>
                      <a:pt x="16697" y="26067"/>
                    </a:lnTo>
                    <a:lnTo>
                      <a:pt x="16594" y="25965"/>
                    </a:lnTo>
                    <a:lnTo>
                      <a:pt x="16466" y="25875"/>
                    </a:lnTo>
                    <a:lnTo>
                      <a:pt x="16300" y="25799"/>
                    </a:lnTo>
                    <a:lnTo>
                      <a:pt x="16121" y="25735"/>
                    </a:lnTo>
                    <a:lnTo>
                      <a:pt x="15891" y="25671"/>
                    </a:lnTo>
                    <a:lnTo>
                      <a:pt x="15559" y="25620"/>
                    </a:lnTo>
                    <a:lnTo>
                      <a:pt x="15226" y="25581"/>
                    </a:lnTo>
                    <a:lnTo>
                      <a:pt x="14523" y="25517"/>
                    </a:lnTo>
                    <a:lnTo>
                      <a:pt x="14178" y="25466"/>
                    </a:lnTo>
                    <a:lnTo>
                      <a:pt x="13846" y="25402"/>
                    </a:lnTo>
                    <a:lnTo>
                      <a:pt x="13692" y="25351"/>
                    </a:lnTo>
                    <a:lnTo>
                      <a:pt x="13526" y="25300"/>
                    </a:lnTo>
                    <a:lnTo>
                      <a:pt x="13373" y="25236"/>
                    </a:lnTo>
                    <a:lnTo>
                      <a:pt x="13232" y="25159"/>
                    </a:lnTo>
                    <a:lnTo>
                      <a:pt x="13079" y="25057"/>
                    </a:lnTo>
                    <a:lnTo>
                      <a:pt x="12938" y="24955"/>
                    </a:lnTo>
                    <a:lnTo>
                      <a:pt x="12823" y="24840"/>
                    </a:lnTo>
                    <a:lnTo>
                      <a:pt x="12721" y="24712"/>
                    </a:lnTo>
                    <a:lnTo>
                      <a:pt x="12618" y="24584"/>
                    </a:lnTo>
                    <a:lnTo>
                      <a:pt x="12542" y="24456"/>
                    </a:lnTo>
                    <a:lnTo>
                      <a:pt x="12478" y="24303"/>
                    </a:lnTo>
                    <a:lnTo>
                      <a:pt x="12414" y="24162"/>
                    </a:lnTo>
                    <a:lnTo>
                      <a:pt x="12363" y="24009"/>
                    </a:lnTo>
                    <a:lnTo>
                      <a:pt x="12312" y="23855"/>
                    </a:lnTo>
                    <a:lnTo>
                      <a:pt x="12235" y="23536"/>
                    </a:lnTo>
                    <a:lnTo>
                      <a:pt x="12107" y="22845"/>
                    </a:lnTo>
                    <a:lnTo>
                      <a:pt x="12056" y="22385"/>
                    </a:lnTo>
                    <a:lnTo>
                      <a:pt x="12030" y="21925"/>
                    </a:lnTo>
                    <a:lnTo>
                      <a:pt x="12018" y="21452"/>
                    </a:lnTo>
                    <a:lnTo>
                      <a:pt x="12018" y="20992"/>
                    </a:lnTo>
                    <a:lnTo>
                      <a:pt x="12043" y="20046"/>
                    </a:lnTo>
                    <a:lnTo>
                      <a:pt x="12069" y="19100"/>
                    </a:lnTo>
                    <a:lnTo>
                      <a:pt x="12529" y="18844"/>
                    </a:lnTo>
                    <a:lnTo>
                      <a:pt x="12746" y="18729"/>
                    </a:lnTo>
                    <a:lnTo>
                      <a:pt x="12976" y="18627"/>
                    </a:lnTo>
                    <a:lnTo>
                      <a:pt x="13232" y="18512"/>
                    </a:lnTo>
                    <a:lnTo>
                      <a:pt x="13501" y="18371"/>
                    </a:lnTo>
                    <a:lnTo>
                      <a:pt x="13756" y="18218"/>
                    </a:lnTo>
                    <a:lnTo>
                      <a:pt x="14012" y="18064"/>
                    </a:lnTo>
                    <a:lnTo>
                      <a:pt x="14268" y="17898"/>
                    </a:lnTo>
                    <a:lnTo>
                      <a:pt x="14510" y="17719"/>
                    </a:lnTo>
                    <a:lnTo>
                      <a:pt x="14741" y="17540"/>
                    </a:lnTo>
                    <a:lnTo>
                      <a:pt x="14971" y="17348"/>
                    </a:lnTo>
                    <a:lnTo>
                      <a:pt x="15099" y="17233"/>
                    </a:lnTo>
                    <a:lnTo>
                      <a:pt x="15201" y="17131"/>
                    </a:lnTo>
                    <a:lnTo>
                      <a:pt x="15290" y="17029"/>
                    </a:lnTo>
                    <a:lnTo>
                      <a:pt x="15380" y="16926"/>
                    </a:lnTo>
                    <a:lnTo>
                      <a:pt x="15444" y="16824"/>
                    </a:lnTo>
                    <a:lnTo>
                      <a:pt x="15508" y="16709"/>
                    </a:lnTo>
                    <a:lnTo>
                      <a:pt x="15559" y="16607"/>
                    </a:lnTo>
                    <a:lnTo>
                      <a:pt x="15597" y="16492"/>
                    </a:lnTo>
                    <a:lnTo>
                      <a:pt x="15661" y="16262"/>
                    </a:lnTo>
                    <a:lnTo>
                      <a:pt x="15687" y="16006"/>
                    </a:lnTo>
                    <a:lnTo>
                      <a:pt x="15712" y="15725"/>
                    </a:lnTo>
                    <a:lnTo>
                      <a:pt x="15738" y="15405"/>
                    </a:lnTo>
                    <a:lnTo>
                      <a:pt x="15789" y="14919"/>
                    </a:lnTo>
                    <a:lnTo>
                      <a:pt x="15853" y="14472"/>
                    </a:lnTo>
                    <a:lnTo>
                      <a:pt x="15917" y="14050"/>
                    </a:lnTo>
                    <a:lnTo>
                      <a:pt x="15981" y="13628"/>
                    </a:lnTo>
                    <a:lnTo>
                      <a:pt x="16134" y="12772"/>
                    </a:lnTo>
                    <a:lnTo>
                      <a:pt x="16326" y="11800"/>
                    </a:lnTo>
                    <a:lnTo>
                      <a:pt x="16428" y="11276"/>
                    </a:lnTo>
                    <a:lnTo>
                      <a:pt x="16530" y="10739"/>
                    </a:lnTo>
                    <a:lnTo>
                      <a:pt x="16773" y="9678"/>
                    </a:lnTo>
                    <a:lnTo>
                      <a:pt x="17016" y="8617"/>
                    </a:lnTo>
                    <a:lnTo>
                      <a:pt x="17131" y="8080"/>
                    </a:lnTo>
                    <a:lnTo>
                      <a:pt x="17233" y="7556"/>
                    </a:lnTo>
                    <a:lnTo>
                      <a:pt x="17323" y="7019"/>
                    </a:lnTo>
                    <a:lnTo>
                      <a:pt x="17387" y="6482"/>
                    </a:lnTo>
                    <a:lnTo>
                      <a:pt x="17425" y="5958"/>
                    </a:lnTo>
                    <a:lnTo>
                      <a:pt x="17451" y="5421"/>
                    </a:lnTo>
                    <a:lnTo>
                      <a:pt x="17451" y="4897"/>
                    </a:lnTo>
                    <a:lnTo>
                      <a:pt x="17438" y="4628"/>
                    </a:lnTo>
                    <a:lnTo>
                      <a:pt x="17412" y="4360"/>
                    </a:lnTo>
                    <a:lnTo>
                      <a:pt x="17374" y="4091"/>
                    </a:lnTo>
                    <a:lnTo>
                      <a:pt x="17336" y="3835"/>
                    </a:lnTo>
                    <a:lnTo>
                      <a:pt x="17285" y="3567"/>
                    </a:lnTo>
                    <a:lnTo>
                      <a:pt x="17221" y="3299"/>
                    </a:lnTo>
                    <a:lnTo>
                      <a:pt x="17144" y="2992"/>
                    </a:lnTo>
                    <a:lnTo>
                      <a:pt x="17054" y="2710"/>
                    </a:lnTo>
                    <a:lnTo>
                      <a:pt x="16965" y="2455"/>
                    </a:lnTo>
                    <a:lnTo>
                      <a:pt x="16850" y="2225"/>
                    </a:lnTo>
                    <a:lnTo>
                      <a:pt x="16735" y="2020"/>
                    </a:lnTo>
                    <a:lnTo>
                      <a:pt x="16607" y="1828"/>
                    </a:lnTo>
                    <a:lnTo>
                      <a:pt x="16454" y="1662"/>
                    </a:lnTo>
                    <a:lnTo>
                      <a:pt x="16300" y="1522"/>
                    </a:lnTo>
                    <a:lnTo>
                      <a:pt x="16121" y="1381"/>
                    </a:lnTo>
                    <a:lnTo>
                      <a:pt x="15929" y="1266"/>
                    </a:lnTo>
                    <a:lnTo>
                      <a:pt x="15725" y="1151"/>
                    </a:lnTo>
                    <a:lnTo>
                      <a:pt x="15508" y="1036"/>
                    </a:lnTo>
                    <a:lnTo>
                      <a:pt x="15277" y="946"/>
                    </a:lnTo>
                    <a:lnTo>
                      <a:pt x="15022" y="844"/>
                    </a:lnTo>
                    <a:lnTo>
                      <a:pt x="14447" y="652"/>
                    </a:lnTo>
                    <a:lnTo>
                      <a:pt x="13961" y="499"/>
                    </a:lnTo>
                    <a:lnTo>
                      <a:pt x="13475" y="358"/>
                    </a:lnTo>
                    <a:lnTo>
                      <a:pt x="12976" y="243"/>
                    </a:lnTo>
                    <a:lnTo>
                      <a:pt x="12465" y="141"/>
                    </a:lnTo>
                    <a:lnTo>
                      <a:pt x="11966" y="64"/>
                    </a:lnTo>
                    <a:lnTo>
                      <a:pt x="11442" y="26"/>
                    </a:lnTo>
                    <a:lnTo>
                      <a:pt x="1091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910550" y="857725"/>
                <a:ext cx="431825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17273" h="10880" extrusionOk="0">
                    <a:moveTo>
                      <a:pt x="8975" y="0"/>
                    </a:moveTo>
                    <a:lnTo>
                      <a:pt x="8553" y="13"/>
                    </a:lnTo>
                    <a:lnTo>
                      <a:pt x="8119" y="26"/>
                    </a:lnTo>
                    <a:lnTo>
                      <a:pt x="7697" y="64"/>
                    </a:lnTo>
                    <a:lnTo>
                      <a:pt x="7275" y="116"/>
                    </a:lnTo>
                    <a:lnTo>
                      <a:pt x="6853" y="179"/>
                    </a:lnTo>
                    <a:lnTo>
                      <a:pt x="6431" y="269"/>
                    </a:lnTo>
                    <a:lnTo>
                      <a:pt x="6022" y="371"/>
                    </a:lnTo>
                    <a:lnTo>
                      <a:pt x="5613" y="473"/>
                    </a:lnTo>
                    <a:lnTo>
                      <a:pt x="5217" y="601"/>
                    </a:lnTo>
                    <a:lnTo>
                      <a:pt x="4820" y="755"/>
                    </a:lnTo>
                    <a:lnTo>
                      <a:pt x="4437" y="908"/>
                    </a:lnTo>
                    <a:lnTo>
                      <a:pt x="4066" y="1087"/>
                    </a:lnTo>
                    <a:lnTo>
                      <a:pt x="3695" y="1279"/>
                    </a:lnTo>
                    <a:lnTo>
                      <a:pt x="3350" y="1496"/>
                    </a:lnTo>
                    <a:lnTo>
                      <a:pt x="3018" y="1714"/>
                    </a:lnTo>
                    <a:lnTo>
                      <a:pt x="2685" y="1956"/>
                    </a:lnTo>
                    <a:lnTo>
                      <a:pt x="2379" y="2225"/>
                    </a:lnTo>
                    <a:lnTo>
                      <a:pt x="2085" y="2493"/>
                    </a:lnTo>
                    <a:lnTo>
                      <a:pt x="1803" y="2787"/>
                    </a:lnTo>
                    <a:lnTo>
                      <a:pt x="1548" y="3094"/>
                    </a:lnTo>
                    <a:lnTo>
                      <a:pt x="1381" y="3324"/>
                    </a:lnTo>
                    <a:lnTo>
                      <a:pt x="1228" y="3567"/>
                    </a:lnTo>
                    <a:lnTo>
                      <a:pt x="1087" y="3836"/>
                    </a:lnTo>
                    <a:lnTo>
                      <a:pt x="947" y="4091"/>
                    </a:lnTo>
                    <a:lnTo>
                      <a:pt x="806" y="4373"/>
                    </a:lnTo>
                    <a:lnTo>
                      <a:pt x="691" y="4654"/>
                    </a:lnTo>
                    <a:lnTo>
                      <a:pt x="576" y="4948"/>
                    </a:lnTo>
                    <a:lnTo>
                      <a:pt x="474" y="5242"/>
                    </a:lnTo>
                    <a:lnTo>
                      <a:pt x="371" y="5549"/>
                    </a:lnTo>
                    <a:lnTo>
                      <a:pt x="282" y="5843"/>
                    </a:lnTo>
                    <a:lnTo>
                      <a:pt x="205" y="6150"/>
                    </a:lnTo>
                    <a:lnTo>
                      <a:pt x="141" y="6456"/>
                    </a:lnTo>
                    <a:lnTo>
                      <a:pt x="90" y="6750"/>
                    </a:lnTo>
                    <a:lnTo>
                      <a:pt x="52" y="7044"/>
                    </a:lnTo>
                    <a:lnTo>
                      <a:pt x="14" y="7339"/>
                    </a:lnTo>
                    <a:lnTo>
                      <a:pt x="1" y="7620"/>
                    </a:lnTo>
                    <a:lnTo>
                      <a:pt x="883" y="10880"/>
                    </a:lnTo>
                    <a:lnTo>
                      <a:pt x="1087" y="10880"/>
                    </a:lnTo>
                    <a:lnTo>
                      <a:pt x="1177" y="10867"/>
                    </a:lnTo>
                    <a:lnTo>
                      <a:pt x="1266" y="10841"/>
                    </a:lnTo>
                    <a:lnTo>
                      <a:pt x="1356" y="10816"/>
                    </a:lnTo>
                    <a:lnTo>
                      <a:pt x="1433" y="10765"/>
                    </a:lnTo>
                    <a:lnTo>
                      <a:pt x="1509" y="10714"/>
                    </a:lnTo>
                    <a:lnTo>
                      <a:pt x="1586" y="10662"/>
                    </a:lnTo>
                    <a:lnTo>
                      <a:pt x="1727" y="10522"/>
                    </a:lnTo>
                    <a:lnTo>
                      <a:pt x="1842" y="10368"/>
                    </a:lnTo>
                    <a:lnTo>
                      <a:pt x="1957" y="10177"/>
                    </a:lnTo>
                    <a:lnTo>
                      <a:pt x="2046" y="9985"/>
                    </a:lnTo>
                    <a:lnTo>
                      <a:pt x="2136" y="9780"/>
                    </a:lnTo>
                    <a:lnTo>
                      <a:pt x="2212" y="9563"/>
                    </a:lnTo>
                    <a:lnTo>
                      <a:pt x="2264" y="9358"/>
                    </a:lnTo>
                    <a:lnTo>
                      <a:pt x="2327" y="9141"/>
                    </a:lnTo>
                    <a:lnTo>
                      <a:pt x="2391" y="8758"/>
                    </a:lnTo>
                    <a:lnTo>
                      <a:pt x="2442" y="8425"/>
                    </a:lnTo>
                    <a:lnTo>
                      <a:pt x="2558" y="8451"/>
                    </a:lnTo>
                    <a:lnTo>
                      <a:pt x="2762" y="8451"/>
                    </a:lnTo>
                    <a:lnTo>
                      <a:pt x="2852" y="8425"/>
                    </a:lnTo>
                    <a:lnTo>
                      <a:pt x="2941" y="8400"/>
                    </a:lnTo>
                    <a:lnTo>
                      <a:pt x="3031" y="8374"/>
                    </a:lnTo>
                    <a:lnTo>
                      <a:pt x="3107" y="8336"/>
                    </a:lnTo>
                    <a:lnTo>
                      <a:pt x="3184" y="8285"/>
                    </a:lnTo>
                    <a:lnTo>
                      <a:pt x="3248" y="8221"/>
                    </a:lnTo>
                    <a:lnTo>
                      <a:pt x="3312" y="8157"/>
                    </a:lnTo>
                    <a:lnTo>
                      <a:pt x="3414" y="8016"/>
                    </a:lnTo>
                    <a:lnTo>
                      <a:pt x="3504" y="7850"/>
                    </a:lnTo>
                    <a:lnTo>
                      <a:pt x="3580" y="7671"/>
                    </a:lnTo>
                    <a:lnTo>
                      <a:pt x="3631" y="7479"/>
                    </a:lnTo>
                    <a:lnTo>
                      <a:pt x="3683" y="7275"/>
                    </a:lnTo>
                    <a:lnTo>
                      <a:pt x="3721" y="7070"/>
                    </a:lnTo>
                    <a:lnTo>
                      <a:pt x="3746" y="6866"/>
                    </a:lnTo>
                    <a:lnTo>
                      <a:pt x="3772" y="6482"/>
                    </a:lnTo>
                    <a:lnTo>
                      <a:pt x="3772" y="6137"/>
                    </a:lnTo>
                    <a:lnTo>
                      <a:pt x="3977" y="6150"/>
                    </a:lnTo>
                    <a:lnTo>
                      <a:pt x="4156" y="6150"/>
                    </a:lnTo>
                    <a:lnTo>
                      <a:pt x="4322" y="6111"/>
                    </a:lnTo>
                    <a:lnTo>
                      <a:pt x="4488" y="6073"/>
                    </a:lnTo>
                    <a:lnTo>
                      <a:pt x="4629" y="5996"/>
                    </a:lnTo>
                    <a:lnTo>
                      <a:pt x="4744" y="5919"/>
                    </a:lnTo>
                    <a:lnTo>
                      <a:pt x="4859" y="5817"/>
                    </a:lnTo>
                    <a:lnTo>
                      <a:pt x="4961" y="5715"/>
                    </a:lnTo>
                    <a:lnTo>
                      <a:pt x="5038" y="5587"/>
                    </a:lnTo>
                    <a:lnTo>
                      <a:pt x="5114" y="5446"/>
                    </a:lnTo>
                    <a:lnTo>
                      <a:pt x="5166" y="5306"/>
                    </a:lnTo>
                    <a:lnTo>
                      <a:pt x="5204" y="5152"/>
                    </a:lnTo>
                    <a:lnTo>
                      <a:pt x="5242" y="4999"/>
                    </a:lnTo>
                    <a:lnTo>
                      <a:pt x="5255" y="4833"/>
                    </a:lnTo>
                    <a:lnTo>
                      <a:pt x="5255" y="4667"/>
                    </a:lnTo>
                    <a:lnTo>
                      <a:pt x="5255" y="4500"/>
                    </a:lnTo>
                    <a:lnTo>
                      <a:pt x="5639" y="4667"/>
                    </a:lnTo>
                    <a:lnTo>
                      <a:pt x="5843" y="4731"/>
                    </a:lnTo>
                    <a:lnTo>
                      <a:pt x="6035" y="4782"/>
                    </a:lnTo>
                    <a:lnTo>
                      <a:pt x="6239" y="4833"/>
                    </a:lnTo>
                    <a:lnTo>
                      <a:pt x="6431" y="4858"/>
                    </a:lnTo>
                    <a:lnTo>
                      <a:pt x="6623" y="4884"/>
                    </a:lnTo>
                    <a:lnTo>
                      <a:pt x="6815" y="4884"/>
                    </a:lnTo>
                    <a:lnTo>
                      <a:pt x="7006" y="4871"/>
                    </a:lnTo>
                    <a:lnTo>
                      <a:pt x="7198" y="4846"/>
                    </a:lnTo>
                    <a:lnTo>
                      <a:pt x="7377" y="4794"/>
                    </a:lnTo>
                    <a:lnTo>
                      <a:pt x="7556" y="4731"/>
                    </a:lnTo>
                    <a:lnTo>
                      <a:pt x="7722" y="4628"/>
                    </a:lnTo>
                    <a:lnTo>
                      <a:pt x="7901" y="4513"/>
                    </a:lnTo>
                    <a:lnTo>
                      <a:pt x="8055" y="4373"/>
                    </a:lnTo>
                    <a:lnTo>
                      <a:pt x="8221" y="4206"/>
                    </a:lnTo>
                    <a:lnTo>
                      <a:pt x="8208" y="4334"/>
                    </a:lnTo>
                    <a:lnTo>
                      <a:pt x="8221" y="4462"/>
                    </a:lnTo>
                    <a:lnTo>
                      <a:pt x="8234" y="4564"/>
                    </a:lnTo>
                    <a:lnTo>
                      <a:pt x="8272" y="4667"/>
                    </a:lnTo>
                    <a:lnTo>
                      <a:pt x="8310" y="4756"/>
                    </a:lnTo>
                    <a:lnTo>
                      <a:pt x="8362" y="4846"/>
                    </a:lnTo>
                    <a:lnTo>
                      <a:pt x="8425" y="4922"/>
                    </a:lnTo>
                    <a:lnTo>
                      <a:pt x="8489" y="4986"/>
                    </a:lnTo>
                    <a:lnTo>
                      <a:pt x="8579" y="5050"/>
                    </a:lnTo>
                    <a:lnTo>
                      <a:pt x="8656" y="5101"/>
                    </a:lnTo>
                    <a:lnTo>
                      <a:pt x="8758" y="5140"/>
                    </a:lnTo>
                    <a:lnTo>
                      <a:pt x="8847" y="5178"/>
                    </a:lnTo>
                    <a:lnTo>
                      <a:pt x="8962" y="5204"/>
                    </a:lnTo>
                    <a:lnTo>
                      <a:pt x="9065" y="5229"/>
                    </a:lnTo>
                    <a:lnTo>
                      <a:pt x="9295" y="5255"/>
                    </a:lnTo>
                    <a:lnTo>
                      <a:pt x="9525" y="5255"/>
                    </a:lnTo>
                    <a:lnTo>
                      <a:pt x="9755" y="5229"/>
                    </a:lnTo>
                    <a:lnTo>
                      <a:pt x="9985" y="5178"/>
                    </a:lnTo>
                    <a:lnTo>
                      <a:pt x="10190" y="5101"/>
                    </a:lnTo>
                    <a:lnTo>
                      <a:pt x="10394" y="4999"/>
                    </a:lnTo>
                    <a:lnTo>
                      <a:pt x="10484" y="4935"/>
                    </a:lnTo>
                    <a:lnTo>
                      <a:pt x="10560" y="4871"/>
                    </a:lnTo>
                    <a:lnTo>
                      <a:pt x="10637" y="4807"/>
                    </a:lnTo>
                    <a:lnTo>
                      <a:pt x="10701" y="4743"/>
                    </a:lnTo>
                    <a:lnTo>
                      <a:pt x="10765" y="4667"/>
                    </a:lnTo>
                    <a:lnTo>
                      <a:pt x="10803" y="4577"/>
                    </a:lnTo>
                    <a:lnTo>
                      <a:pt x="10816" y="4705"/>
                    </a:lnTo>
                    <a:lnTo>
                      <a:pt x="10829" y="4820"/>
                    </a:lnTo>
                    <a:lnTo>
                      <a:pt x="10854" y="4935"/>
                    </a:lnTo>
                    <a:lnTo>
                      <a:pt x="10906" y="5025"/>
                    </a:lnTo>
                    <a:lnTo>
                      <a:pt x="10944" y="5114"/>
                    </a:lnTo>
                    <a:lnTo>
                      <a:pt x="11008" y="5191"/>
                    </a:lnTo>
                    <a:lnTo>
                      <a:pt x="11072" y="5268"/>
                    </a:lnTo>
                    <a:lnTo>
                      <a:pt x="11148" y="5319"/>
                    </a:lnTo>
                    <a:lnTo>
                      <a:pt x="11238" y="5383"/>
                    </a:lnTo>
                    <a:lnTo>
                      <a:pt x="11327" y="5421"/>
                    </a:lnTo>
                    <a:lnTo>
                      <a:pt x="11417" y="5459"/>
                    </a:lnTo>
                    <a:lnTo>
                      <a:pt x="11519" y="5485"/>
                    </a:lnTo>
                    <a:lnTo>
                      <a:pt x="11621" y="5510"/>
                    </a:lnTo>
                    <a:lnTo>
                      <a:pt x="11724" y="5523"/>
                    </a:lnTo>
                    <a:lnTo>
                      <a:pt x="11954" y="5536"/>
                    </a:lnTo>
                    <a:lnTo>
                      <a:pt x="12184" y="5523"/>
                    </a:lnTo>
                    <a:lnTo>
                      <a:pt x="12414" y="5485"/>
                    </a:lnTo>
                    <a:lnTo>
                      <a:pt x="12644" y="5421"/>
                    </a:lnTo>
                    <a:lnTo>
                      <a:pt x="12874" y="5344"/>
                    </a:lnTo>
                    <a:lnTo>
                      <a:pt x="13079" y="5242"/>
                    </a:lnTo>
                    <a:lnTo>
                      <a:pt x="13258" y="5140"/>
                    </a:lnTo>
                    <a:lnTo>
                      <a:pt x="13424" y="5012"/>
                    </a:lnTo>
                    <a:lnTo>
                      <a:pt x="13488" y="4948"/>
                    </a:lnTo>
                    <a:lnTo>
                      <a:pt x="13552" y="4871"/>
                    </a:lnTo>
                    <a:lnTo>
                      <a:pt x="13539" y="4973"/>
                    </a:lnTo>
                    <a:lnTo>
                      <a:pt x="13552" y="5063"/>
                    </a:lnTo>
                    <a:lnTo>
                      <a:pt x="13565" y="5152"/>
                    </a:lnTo>
                    <a:lnTo>
                      <a:pt x="13590" y="5242"/>
                    </a:lnTo>
                    <a:lnTo>
                      <a:pt x="13616" y="5319"/>
                    </a:lnTo>
                    <a:lnTo>
                      <a:pt x="13667" y="5395"/>
                    </a:lnTo>
                    <a:lnTo>
                      <a:pt x="13756" y="5536"/>
                    </a:lnTo>
                    <a:lnTo>
                      <a:pt x="13884" y="5677"/>
                    </a:lnTo>
                    <a:lnTo>
                      <a:pt x="14025" y="5792"/>
                    </a:lnTo>
                    <a:lnTo>
                      <a:pt x="14191" y="5881"/>
                    </a:lnTo>
                    <a:lnTo>
                      <a:pt x="14357" y="5971"/>
                    </a:lnTo>
                    <a:lnTo>
                      <a:pt x="14549" y="6035"/>
                    </a:lnTo>
                    <a:lnTo>
                      <a:pt x="14741" y="6086"/>
                    </a:lnTo>
                    <a:lnTo>
                      <a:pt x="14933" y="6124"/>
                    </a:lnTo>
                    <a:lnTo>
                      <a:pt x="15124" y="6150"/>
                    </a:lnTo>
                    <a:lnTo>
                      <a:pt x="15316" y="6150"/>
                    </a:lnTo>
                    <a:lnTo>
                      <a:pt x="15508" y="6137"/>
                    </a:lnTo>
                    <a:lnTo>
                      <a:pt x="15687" y="6111"/>
                    </a:lnTo>
                    <a:lnTo>
                      <a:pt x="15840" y="6060"/>
                    </a:lnTo>
                    <a:lnTo>
                      <a:pt x="15840" y="6060"/>
                    </a:lnTo>
                    <a:lnTo>
                      <a:pt x="15738" y="6214"/>
                    </a:lnTo>
                    <a:lnTo>
                      <a:pt x="15648" y="6367"/>
                    </a:lnTo>
                    <a:lnTo>
                      <a:pt x="15585" y="6533"/>
                    </a:lnTo>
                    <a:lnTo>
                      <a:pt x="15533" y="6687"/>
                    </a:lnTo>
                    <a:lnTo>
                      <a:pt x="15495" y="6840"/>
                    </a:lnTo>
                    <a:lnTo>
                      <a:pt x="15482" y="7006"/>
                    </a:lnTo>
                    <a:lnTo>
                      <a:pt x="15482" y="7160"/>
                    </a:lnTo>
                    <a:lnTo>
                      <a:pt x="15495" y="7300"/>
                    </a:lnTo>
                    <a:lnTo>
                      <a:pt x="15521" y="7441"/>
                    </a:lnTo>
                    <a:lnTo>
                      <a:pt x="15572" y="7581"/>
                    </a:lnTo>
                    <a:lnTo>
                      <a:pt x="15610" y="7709"/>
                    </a:lnTo>
                    <a:lnTo>
                      <a:pt x="15674" y="7837"/>
                    </a:lnTo>
                    <a:lnTo>
                      <a:pt x="15738" y="7939"/>
                    </a:lnTo>
                    <a:lnTo>
                      <a:pt x="15815" y="8042"/>
                    </a:lnTo>
                    <a:lnTo>
                      <a:pt x="15904" y="8131"/>
                    </a:lnTo>
                    <a:lnTo>
                      <a:pt x="15994" y="8208"/>
                    </a:lnTo>
                    <a:lnTo>
                      <a:pt x="16083" y="8272"/>
                    </a:lnTo>
                    <a:lnTo>
                      <a:pt x="16173" y="8323"/>
                    </a:lnTo>
                    <a:lnTo>
                      <a:pt x="16275" y="8348"/>
                    </a:lnTo>
                    <a:lnTo>
                      <a:pt x="16377" y="8361"/>
                    </a:lnTo>
                    <a:lnTo>
                      <a:pt x="16467" y="8361"/>
                    </a:lnTo>
                    <a:lnTo>
                      <a:pt x="16569" y="8336"/>
                    </a:lnTo>
                    <a:lnTo>
                      <a:pt x="16671" y="8297"/>
                    </a:lnTo>
                    <a:lnTo>
                      <a:pt x="16761" y="8233"/>
                    </a:lnTo>
                    <a:lnTo>
                      <a:pt x="16850" y="8144"/>
                    </a:lnTo>
                    <a:lnTo>
                      <a:pt x="16927" y="8029"/>
                    </a:lnTo>
                    <a:lnTo>
                      <a:pt x="17004" y="7888"/>
                    </a:lnTo>
                    <a:lnTo>
                      <a:pt x="17067" y="7735"/>
                    </a:lnTo>
                    <a:lnTo>
                      <a:pt x="17131" y="7543"/>
                    </a:lnTo>
                    <a:lnTo>
                      <a:pt x="17183" y="7326"/>
                    </a:lnTo>
                    <a:lnTo>
                      <a:pt x="17221" y="7083"/>
                    </a:lnTo>
                    <a:lnTo>
                      <a:pt x="17246" y="6802"/>
                    </a:lnTo>
                    <a:lnTo>
                      <a:pt x="17272" y="6559"/>
                    </a:lnTo>
                    <a:lnTo>
                      <a:pt x="17272" y="6316"/>
                    </a:lnTo>
                    <a:lnTo>
                      <a:pt x="17272" y="6073"/>
                    </a:lnTo>
                    <a:lnTo>
                      <a:pt x="17259" y="5830"/>
                    </a:lnTo>
                    <a:lnTo>
                      <a:pt x="17246" y="5600"/>
                    </a:lnTo>
                    <a:lnTo>
                      <a:pt x="17221" y="5370"/>
                    </a:lnTo>
                    <a:lnTo>
                      <a:pt x="17183" y="5152"/>
                    </a:lnTo>
                    <a:lnTo>
                      <a:pt x="17144" y="4935"/>
                    </a:lnTo>
                    <a:lnTo>
                      <a:pt x="17093" y="4718"/>
                    </a:lnTo>
                    <a:lnTo>
                      <a:pt x="17029" y="4500"/>
                    </a:lnTo>
                    <a:lnTo>
                      <a:pt x="16965" y="4296"/>
                    </a:lnTo>
                    <a:lnTo>
                      <a:pt x="16889" y="4091"/>
                    </a:lnTo>
                    <a:lnTo>
                      <a:pt x="16812" y="3900"/>
                    </a:lnTo>
                    <a:lnTo>
                      <a:pt x="16710" y="3708"/>
                    </a:lnTo>
                    <a:lnTo>
                      <a:pt x="16620" y="3516"/>
                    </a:lnTo>
                    <a:lnTo>
                      <a:pt x="16505" y="3337"/>
                    </a:lnTo>
                    <a:lnTo>
                      <a:pt x="16390" y="3145"/>
                    </a:lnTo>
                    <a:lnTo>
                      <a:pt x="16275" y="2979"/>
                    </a:lnTo>
                    <a:lnTo>
                      <a:pt x="16134" y="2800"/>
                    </a:lnTo>
                    <a:lnTo>
                      <a:pt x="16006" y="2634"/>
                    </a:lnTo>
                    <a:lnTo>
                      <a:pt x="15853" y="2481"/>
                    </a:lnTo>
                    <a:lnTo>
                      <a:pt x="15700" y="2327"/>
                    </a:lnTo>
                    <a:lnTo>
                      <a:pt x="15546" y="2174"/>
                    </a:lnTo>
                    <a:lnTo>
                      <a:pt x="15380" y="2020"/>
                    </a:lnTo>
                    <a:lnTo>
                      <a:pt x="15201" y="1880"/>
                    </a:lnTo>
                    <a:lnTo>
                      <a:pt x="15022" y="1739"/>
                    </a:lnTo>
                    <a:lnTo>
                      <a:pt x="14830" y="1611"/>
                    </a:lnTo>
                    <a:lnTo>
                      <a:pt x="14626" y="1483"/>
                    </a:lnTo>
                    <a:lnTo>
                      <a:pt x="14421" y="1356"/>
                    </a:lnTo>
                    <a:lnTo>
                      <a:pt x="14217" y="1241"/>
                    </a:lnTo>
                    <a:lnTo>
                      <a:pt x="13999" y="1138"/>
                    </a:lnTo>
                    <a:lnTo>
                      <a:pt x="13769" y="1023"/>
                    </a:lnTo>
                    <a:lnTo>
                      <a:pt x="13411" y="870"/>
                    </a:lnTo>
                    <a:lnTo>
                      <a:pt x="13053" y="716"/>
                    </a:lnTo>
                    <a:lnTo>
                      <a:pt x="12670" y="589"/>
                    </a:lnTo>
                    <a:lnTo>
                      <a:pt x="12286" y="461"/>
                    </a:lnTo>
                    <a:lnTo>
                      <a:pt x="11890" y="358"/>
                    </a:lnTo>
                    <a:lnTo>
                      <a:pt x="11494" y="269"/>
                    </a:lnTo>
                    <a:lnTo>
                      <a:pt x="11085" y="192"/>
                    </a:lnTo>
                    <a:lnTo>
                      <a:pt x="10675" y="116"/>
                    </a:lnTo>
                    <a:lnTo>
                      <a:pt x="10254" y="64"/>
                    </a:lnTo>
                    <a:lnTo>
                      <a:pt x="9832" y="39"/>
                    </a:lnTo>
                    <a:lnTo>
                      <a:pt x="9410" y="13"/>
                    </a:lnTo>
                    <a:lnTo>
                      <a:pt x="8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1052150" y="1270000"/>
                <a:ext cx="1106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392" extrusionOk="0">
                    <a:moveTo>
                      <a:pt x="0" y="1"/>
                    </a:moveTo>
                    <a:lnTo>
                      <a:pt x="13" y="180"/>
                    </a:lnTo>
                    <a:lnTo>
                      <a:pt x="38" y="359"/>
                    </a:lnTo>
                    <a:lnTo>
                      <a:pt x="77" y="525"/>
                    </a:lnTo>
                    <a:lnTo>
                      <a:pt x="141" y="704"/>
                    </a:lnTo>
                    <a:lnTo>
                      <a:pt x="217" y="870"/>
                    </a:lnTo>
                    <a:lnTo>
                      <a:pt x="307" y="1024"/>
                    </a:lnTo>
                    <a:lnTo>
                      <a:pt x="409" y="1177"/>
                    </a:lnTo>
                    <a:lnTo>
                      <a:pt x="524" y="1318"/>
                    </a:lnTo>
                    <a:lnTo>
                      <a:pt x="652" y="1458"/>
                    </a:lnTo>
                    <a:lnTo>
                      <a:pt x="780" y="1586"/>
                    </a:lnTo>
                    <a:lnTo>
                      <a:pt x="921" y="1714"/>
                    </a:lnTo>
                    <a:lnTo>
                      <a:pt x="1061" y="1816"/>
                    </a:lnTo>
                    <a:lnTo>
                      <a:pt x="1215" y="1919"/>
                    </a:lnTo>
                    <a:lnTo>
                      <a:pt x="1381" y="2021"/>
                    </a:lnTo>
                    <a:lnTo>
                      <a:pt x="1534" y="2098"/>
                    </a:lnTo>
                    <a:lnTo>
                      <a:pt x="1713" y="2174"/>
                    </a:lnTo>
                    <a:lnTo>
                      <a:pt x="1879" y="2238"/>
                    </a:lnTo>
                    <a:lnTo>
                      <a:pt x="2058" y="2289"/>
                    </a:lnTo>
                    <a:lnTo>
                      <a:pt x="2237" y="2328"/>
                    </a:lnTo>
                    <a:lnTo>
                      <a:pt x="2416" y="2366"/>
                    </a:lnTo>
                    <a:lnTo>
                      <a:pt x="2608" y="2379"/>
                    </a:lnTo>
                    <a:lnTo>
                      <a:pt x="2787" y="2392"/>
                    </a:lnTo>
                    <a:lnTo>
                      <a:pt x="2979" y="2379"/>
                    </a:lnTo>
                    <a:lnTo>
                      <a:pt x="3158" y="2366"/>
                    </a:lnTo>
                    <a:lnTo>
                      <a:pt x="3337" y="2328"/>
                    </a:lnTo>
                    <a:lnTo>
                      <a:pt x="3516" y="2289"/>
                    </a:lnTo>
                    <a:lnTo>
                      <a:pt x="3695" y="2225"/>
                    </a:lnTo>
                    <a:lnTo>
                      <a:pt x="3861" y="2149"/>
                    </a:lnTo>
                    <a:lnTo>
                      <a:pt x="4014" y="2059"/>
                    </a:lnTo>
                    <a:lnTo>
                      <a:pt x="4168" y="1970"/>
                    </a:lnTo>
                    <a:lnTo>
                      <a:pt x="4308" y="1855"/>
                    </a:lnTo>
                    <a:lnTo>
                      <a:pt x="4423" y="1714"/>
                    </a:lnTo>
                    <a:lnTo>
                      <a:pt x="4423" y="1714"/>
                    </a:lnTo>
                    <a:lnTo>
                      <a:pt x="4270" y="1791"/>
                    </a:lnTo>
                    <a:lnTo>
                      <a:pt x="4104" y="1842"/>
                    </a:lnTo>
                    <a:lnTo>
                      <a:pt x="3938" y="1893"/>
                    </a:lnTo>
                    <a:lnTo>
                      <a:pt x="3784" y="1919"/>
                    </a:lnTo>
                    <a:lnTo>
                      <a:pt x="3618" y="1957"/>
                    </a:lnTo>
                    <a:lnTo>
                      <a:pt x="3452" y="1970"/>
                    </a:lnTo>
                    <a:lnTo>
                      <a:pt x="3298" y="1982"/>
                    </a:lnTo>
                    <a:lnTo>
                      <a:pt x="3132" y="1982"/>
                    </a:lnTo>
                    <a:lnTo>
                      <a:pt x="2979" y="1970"/>
                    </a:lnTo>
                    <a:lnTo>
                      <a:pt x="2813" y="1957"/>
                    </a:lnTo>
                    <a:lnTo>
                      <a:pt x="2506" y="1906"/>
                    </a:lnTo>
                    <a:lnTo>
                      <a:pt x="2199" y="1816"/>
                    </a:lnTo>
                    <a:lnTo>
                      <a:pt x="1892" y="1714"/>
                    </a:lnTo>
                    <a:lnTo>
                      <a:pt x="1598" y="1586"/>
                    </a:lnTo>
                    <a:lnTo>
                      <a:pt x="1317" y="1433"/>
                    </a:lnTo>
                    <a:lnTo>
                      <a:pt x="1048" y="1254"/>
                    </a:lnTo>
                    <a:lnTo>
                      <a:pt x="805" y="1049"/>
                    </a:lnTo>
                    <a:lnTo>
                      <a:pt x="678" y="947"/>
                    </a:lnTo>
                    <a:lnTo>
                      <a:pt x="563" y="832"/>
                    </a:lnTo>
                    <a:lnTo>
                      <a:pt x="460" y="704"/>
                    </a:lnTo>
                    <a:lnTo>
                      <a:pt x="358" y="576"/>
                    </a:lnTo>
                    <a:lnTo>
                      <a:pt x="256" y="448"/>
                    </a:lnTo>
                    <a:lnTo>
                      <a:pt x="166" y="308"/>
                    </a:lnTo>
                    <a:lnTo>
                      <a:pt x="77" y="1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1114450" y="1124900"/>
                <a:ext cx="5885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629" extrusionOk="0">
                    <a:moveTo>
                      <a:pt x="1983" y="1"/>
                    </a:moveTo>
                    <a:lnTo>
                      <a:pt x="1765" y="346"/>
                    </a:lnTo>
                    <a:lnTo>
                      <a:pt x="1561" y="704"/>
                    </a:lnTo>
                    <a:lnTo>
                      <a:pt x="1471" y="883"/>
                    </a:lnTo>
                    <a:lnTo>
                      <a:pt x="1382" y="1075"/>
                    </a:lnTo>
                    <a:lnTo>
                      <a:pt x="1305" y="1267"/>
                    </a:lnTo>
                    <a:lnTo>
                      <a:pt x="1254" y="1471"/>
                    </a:lnTo>
                    <a:lnTo>
                      <a:pt x="1228" y="1586"/>
                    </a:lnTo>
                    <a:lnTo>
                      <a:pt x="1203" y="1688"/>
                    </a:lnTo>
                    <a:lnTo>
                      <a:pt x="1203" y="1804"/>
                    </a:lnTo>
                    <a:lnTo>
                      <a:pt x="1190" y="1919"/>
                    </a:lnTo>
                    <a:lnTo>
                      <a:pt x="1190" y="2034"/>
                    </a:lnTo>
                    <a:lnTo>
                      <a:pt x="1203" y="2149"/>
                    </a:lnTo>
                    <a:lnTo>
                      <a:pt x="1228" y="2264"/>
                    </a:lnTo>
                    <a:lnTo>
                      <a:pt x="1241" y="2328"/>
                    </a:lnTo>
                    <a:lnTo>
                      <a:pt x="1267" y="2392"/>
                    </a:lnTo>
                    <a:lnTo>
                      <a:pt x="1318" y="2494"/>
                    </a:lnTo>
                    <a:lnTo>
                      <a:pt x="1382" y="2596"/>
                    </a:lnTo>
                    <a:lnTo>
                      <a:pt x="1497" y="2775"/>
                    </a:lnTo>
                    <a:lnTo>
                      <a:pt x="1612" y="2941"/>
                    </a:lnTo>
                    <a:lnTo>
                      <a:pt x="1714" y="3095"/>
                    </a:lnTo>
                    <a:lnTo>
                      <a:pt x="1804" y="3248"/>
                    </a:lnTo>
                    <a:lnTo>
                      <a:pt x="1855" y="3389"/>
                    </a:lnTo>
                    <a:lnTo>
                      <a:pt x="1867" y="3453"/>
                    </a:lnTo>
                    <a:lnTo>
                      <a:pt x="1880" y="3517"/>
                    </a:lnTo>
                    <a:lnTo>
                      <a:pt x="1880" y="3581"/>
                    </a:lnTo>
                    <a:lnTo>
                      <a:pt x="1867" y="3644"/>
                    </a:lnTo>
                    <a:lnTo>
                      <a:pt x="1842" y="3708"/>
                    </a:lnTo>
                    <a:lnTo>
                      <a:pt x="1816" y="3772"/>
                    </a:lnTo>
                    <a:lnTo>
                      <a:pt x="1727" y="3887"/>
                    </a:lnTo>
                    <a:lnTo>
                      <a:pt x="1599" y="4002"/>
                    </a:lnTo>
                    <a:lnTo>
                      <a:pt x="1458" y="4092"/>
                    </a:lnTo>
                    <a:lnTo>
                      <a:pt x="1292" y="4181"/>
                    </a:lnTo>
                    <a:lnTo>
                      <a:pt x="1126" y="4258"/>
                    </a:lnTo>
                    <a:lnTo>
                      <a:pt x="947" y="4322"/>
                    </a:lnTo>
                    <a:lnTo>
                      <a:pt x="768" y="4386"/>
                    </a:lnTo>
                    <a:lnTo>
                      <a:pt x="576" y="4424"/>
                    </a:lnTo>
                    <a:lnTo>
                      <a:pt x="397" y="4450"/>
                    </a:lnTo>
                    <a:lnTo>
                      <a:pt x="295" y="4463"/>
                    </a:lnTo>
                    <a:lnTo>
                      <a:pt x="193" y="4463"/>
                    </a:lnTo>
                    <a:lnTo>
                      <a:pt x="103" y="4450"/>
                    </a:lnTo>
                    <a:lnTo>
                      <a:pt x="1" y="4437"/>
                    </a:lnTo>
                    <a:lnTo>
                      <a:pt x="1" y="4437"/>
                    </a:lnTo>
                    <a:lnTo>
                      <a:pt x="90" y="4488"/>
                    </a:lnTo>
                    <a:lnTo>
                      <a:pt x="180" y="4527"/>
                    </a:lnTo>
                    <a:lnTo>
                      <a:pt x="282" y="4565"/>
                    </a:lnTo>
                    <a:lnTo>
                      <a:pt x="385" y="4590"/>
                    </a:lnTo>
                    <a:lnTo>
                      <a:pt x="589" y="4616"/>
                    </a:lnTo>
                    <a:lnTo>
                      <a:pt x="806" y="4629"/>
                    </a:lnTo>
                    <a:lnTo>
                      <a:pt x="1011" y="4603"/>
                    </a:lnTo>
                    <a:lnTo>
                      <a:pt x="1228" y="4578"/>
                    </a:lnTo>
                    <a:lnTo>
                      <a:pt x="1433" y="4514"/>
                    </a:lnTo>
                    <a:lnTo>
                      <a:pt x="1637" y="4437"/>
                    </a:lnTo>
                    <a:lnTo>
                      <a:pt x="1740" y="4399"/>
                    </a:lnTo>
                    <a:lnTo>
                      <a:pt x="1829" y="4335"/>
                    </a:lnTo>
                    <a:lnTo>
                      <a:pt x="1931" y="4271"/>
                    </a:lnTo>
                    <a:lnTo>
                      <a:pt x="2021" y="4207"/>
                    </a:lnTo>
                    <a:lnTo>
                      <a:pt x="2110" y="4117"/>
                    </a:lnTo>
                    <a:lnTo>
                      <a:pt x="2187" y="4015"/>
                    </a:lnTo>
                    <a:lnTo>
                      <a:pt x="2264" y="3900"/>
                    </a:lnTo>
                    <a:lnTo>
                      <a:pt x="2315" y="3785"/>
                    </a:lnTo>
                    <a:lnTo>
                      <a:pt x="2340" y="3657"/>
                    </a:lnTo>
                    <a:lnTo>
                      <a:pt x="2353" y="3517"/>
                    </a:lnTo>
                    <a:lnTo>
                      <a:pt x="2353" y="3389"/>
                    </a:lnTo>
                    <a:lnTo>
                      <a:pt x="2328" y="3261"/>
                    </a:lnTo>
                    <a:lnTo>
                      <a:pt x="2289" y="3133"/>
                    </a:lnTo>
                    <a:lnTo>
                      <a:pt x="2238" y="3031"/>
                    </a:lnTo>
                    <a:lnTo>
                      <a:pt x="2123" y="2826"/>
                    </a:lnTo>
                    <a:lnTo>
                      <a:pt x="2008" y="2660"/>
                    </a:lnTo>
                    <a:lnTo>
                      <a:pt x="1893" y="2494"/>
                    </a:lnTo>
                    <a:lnTo>
                      <a:pt x="1778" y="2340"/>
                    </a:lnTo>
                    <a:lnTo>
                      <a:pt x="1701" y="2200"/>
                    </a:lnTo>
                    <a:lnTo>
                      <a:pt x="1688" y="2174"/>
                    </a:lnTo>
                    <a:lnTo>
                      <a:pt x="1676" y="2136"/>
                    </a:lnTo>
                    <a:lnTo>
                      <a:pt x="1650" y="2059"/>
                    </a:lnTo>
                    <a:lnTo>
                      <a:pt x="1637" y="1982"/>
                    </a:lnTo>
                    <a:lnTo>
                      <a:pt x="1625" y="1893"/>
                    </a:lnTo>
                    <a:lnTo>
                      <a:pt x="1625" y="1727"/>
                    </a:lnTo>
                    <a:lnTo>
                      <a:pt x="1637" y="1548"/>
                    </a:lnTo>
                    <a:lnTo>
                      <a:pt x="1663" y="1356"/>
                    </a:lnTo>
                    <a:lnTo>
                      <a:pt x="1688" y="1164"/>
                    </a:lnTo>
                    <a:lnTo>
                      <a:pt x="1778" y="794"/>
                    </a:lnTo>
                    <a:lnTo>
                      <a:pt x="1880" y="397"/>
                    </a:lnTo>
                    <a:lnTo>
                      <a:pt x="1931" y="206"/>
                    </a:lnTo>
                    <a:lnTo>
                      <a:pt x="1983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1033600" y="1003775"/>
                <a:ext cx="594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535" extrusionOk="0">
                    <a:moveTo>
                      <a:pt x="1611" y="1"/>
                    </a:moveTo>
                    <a:lnTo>
                      <a:pt x="1407" y="14"/>
                    </a:lnTo>
                    <a:lnTo>
                      <a:pt x="1202" y="52"/>
                    </a:lnTo>
                    <a:lnTo>
                      <a:pt x="1011" y="116"/>
                    </a:lnTo>
                    <a:lnTo>
                      <a:pt x="819" y="193"/>
                    </a:lnTo>
                    <a:lnTo>
                      <a:pt x="640" y="295"/>
                    </a:lnTo>
                    <a:lnTo>
                      <a:pt x="474" y="423"/>
                    </a:lnTo>
                    <a:lnTo>
                      <a:pt x="320" y="576"/>
                    </a:lnTo>
                    <a:lnTo>
                      <a:pt x="256" y="653"/>
                    </a:lnTo>
                    <a:lnTo>
                      <a:pt x="192" y="742"/>
                    </a:lnTo>
                    <a:lnTo>
                      <a:pt x="141" y="832"/>
                    </a:lnTo>
                    <a:lnTo>
                      <a:pt x="90" y="921"/>
                    </a:lnTo>
                    <a:lnTo>
                      <a:pt x="52" y="1024"/>
                    </a:lnTo>
                    <a:lnTo>
                      <a:pt x="26" y="1126"/>
                    </a:lnTo>
                    <a:lnTo>
                      <a:pt x="13" y="1228"/>
                    </a:lnTo>
                    <a:lnTo>
                      <a:pt x="1" y="1330"/>
                    </a:lnTo>
                    <a:lnTo>
                      <a:pt x="1" y="1433"/>
                    </a:lnTo>
                    <a:lnTo>
                      <a:pt x="26" y="1535"/>
                    </a:lnTo>
                    <a:lnTo>
                      <a:pt x="128" y="1369"/>
                    </a:lnTo>
                    <a:lnTo>
                      <a:pt x="244" y="1228"/>
                    </a:lnTo>
                    <a:lnTo>
                      <a:pt x="371" y="1100"/>
                    </a:lnTo>
                    <a:lnTo>
                      <a:pt x="486" y="985"/>
                    </a:lnTo>
                    <a:lnTo>
                      <a:pt x="614" y="883"/>
                    </a:lnTo>
                    <a:lnTo>
                      <a:pt x="755" y="793"/>
                    </a:lnTo>
                    <a:lnTo>
                      <a:pt x="895" y="717"/>
                    </a:lnTo>
                    <a:lnTo>
                      <a:pt x="1036" y="640"/>
                    </a:lnTo>
                    <a:lnTo>
                      <a:pt x="1343" y="499"/>
                    </a:lnTo>
                    <a:lnTo>
                      <a:pt x="1675" y="384"/>
                    </a:lnTo>
                    <a:lnTo>
                      <a:pt x="2020" y="269"/>
                    </a:lnTo>
                    <a:lnTo>
                      <a:pt x="2378" y="154"/>
                    </a:lnTo>
                    <a:lnTo>
                      <a:pt x="2289" y="116"/>
                    </a:lnTo>
                    <a:lnTo>
                      <a:pt x="2199" y="77"/>
                    </a:lnTo>
                    <a:lnTo>
                      <a:pt x="2008" y="26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1239100" y="1007625"/>
                <a:ext cx="4157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276" extrusionOk="0">
                    <a:moveTo>
                      <a:pt x="205" y="0"/>
                    </a:moveTo>
                    <a:lnTo>
                      <a:pt x="103" y="13"/>
                    </a:lnTo>
                    <a:lnTo>
                      <a:pt x="1" y="39"/>
                    </a:lnTo>
                    <a:lnTo>
                      <a:pt x="180" y="141"/>
                    </a:lnTo>
                    <a:lnTo>
                      <a:pt x="333" y="230"/>
                    </a:lnTo>
                    <a:lnTo>
                      <a:pt x="474" y="333"/>
                    </a:lnTo>
                    <a:lnTo>
                      <a:pt x="602" y="448"/>
                    </a:lnTo>
                    <a:lnTo>
                      <a:pt x="717" y="563"/>
                    </a:lnTo>
                    <a:lnTo>
                      <a:pt x="806" y="691"/>
                    </a:lnTo>
                    <a:lnTo>
                      <a:pt x="908" y="818"/>
                    </a:lnTo>
                    <a:lnTo>
                      <a:pt x="985" y="959"/>
                    </a:lnTo>
                    <a:lnTo>
                      <a:pt x="1139" y="1253"/>
                    </a:lnTo>
                    <a:lnTo>
                      <a:pt x="1279" y="1573"/>
                    </a:lnTo>
                    <a:lnTo>
                      <a:pt x="1407" y="1918"/>
                    </a:lnTo>
                    <a:lnTo>
                      <a:pt x="1548" y="2276"/>
                    </a:lnTo>
                    <a:lnTo>
                      <a:pt x="1612" y="2084"/>
                    </a:lnTo>
                    <a:lnTo>
                      <a:pt x="1650" y="1892"/>
                    </a:lnTo>
                    <a:lnTo>
                      <a:pt x="1663" y="1688"/>
                    </a:lnTo>
                    <a:lnTo>
                      <a:pt x="1663" y="1496"/>
                    </a:lnTo>
                    <a:lnTo>
                      <a:pt x="1624" y="1291"/>
                    </a:lnTo>
                    <a:lnTo>
                      <a:pt x="1586" y="1087"/>
                    </a:lnTo>
                    <a:lnTo>
                      <a:pt x="1509" y="895"/>
                    </a:lnTo>
                    <a:lnTo>
                      <a:pt x="1420" y="716"/>
                    </a:lnTo>
                    <a:lnTo>
                      <a:pt x="1305" y="537"/>
                    </a:lnTo>
                    <a:lnTo>
                      <a:pt x="1164" y="371"/>
                    </a:lnTo>
                    <a:lnTo>
                      <a:pt x="1087" y="307"/>
                    </a:lnTo>
                    <a:lnTo>
                      <a:pt x="998" y="230"/>
                    </a:lnTo>
                    <a:lnTo>
                      <a:pt x="908" y="179"/>
                    </a:lnTo>
                    <a:lnTo>
                      <a:pt x="819" y="128"/>
                    </a:lnTo>
                    <a:lnTo>
                      <a:pt x="717" y="77"/>
                    </a:lnTo>
                    <a:lnTo>
                      <a:pt x="614" y="39"/>
                    </a:lnTo>
                    <a:lnTo>
                      <a:pt x="512" y="13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1039350" y="1084000"/>
                <a:ext cx="291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187" extrusionOk="0">
                    <a:moveTo>
                      <a:pt x="640" y="1"/>
                    </a:moveTo>
                    <a:lnTo>
                      <a:pt x="589" y="26"/>
                    </a:lnTo>
                    <a:lnTo>
                      <a:pt x="525" y="52"/>
                    </a:lnTo>
                    <a:lnTo>
                      <a:pt x="474" y="90"/>
                    </a:lnTo>
                    <a:lnTo>
                      <a:pt x="410" y="141"/>
                    </a:lnTo>
                    <a:lnTo>
                      <a:pt x="308" y="256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5" y="780"/>
                    </a:lnTo>
                    <a:lnTo>
                      <a:pt x="26" y="1011"/>
                    </a:lnTo>
                    <a:lnTo>
                      <a:pt x="1" y="1228"/>
                    </a:lnTo>
                    <a:lnTo>
                      <a:pt x="1" y="1432"/>
                    </a:lnTo>
                    <a:lnTo>
                      <a:pt x="26" y="1637"/>
                    </a:lnTo>
                    <a:lnTo>
                      <a:pt x="65" y="1803"/>
                    </a:lnTo>
                    <a:lnTo>
                      <a:pt x="129" y="1957"/>
                    </a:lnTo>
                    <a:lnTo>
                      <a:pt x="167" y="2008"/>
                    </a:lnTo>
                    <a:lnTo>
                      <a:pt x="205" y="2072"/>
                    </a:lnTo>
                    <a:lnTo>
                      <a:pt x="244" y="2110"/>
                    </a:lnTo>
                    <a:lnTo>
                      <a:pt x="295" y="2148"/>
                    </a:lnTo>
                    <a:lnTo>
                      <a:pt x="346" y="2174"/>
                    </a:lnTo>
                    <a:lnTo>
                      <a:pt x="410" y="2187"/>
                    </a:lnTo>
                    <a:lnTo>
                      <a:pt x="525" y="2187"/>
                    </a:lnTo>
                    <a:lnTo>
                      <a:pt x="576" y="2161"/>
                    </a:lnTo>
                    <a:lnTo>
                      <a:pt x="640" y="2136"/>
                    </a:lnTo>
                    <a:lnTo>
                      <a:pt x="691" y="2097"/>
                    </a:lnTo>
                    <a:lnTo>
                      <a:pt x="755" y="2046"/>
                    </a:lnTo>
                    <a:lnTo>
                      <a:pt x="857" y="1931"/>
                    </a:lnTo>
                    <a:lnTo>
                      <a:pt x="947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9" y="1190"/>
                    </a:lnTo>
                    <a:lnTo>
                      <a:pt x="1164" y="959"/>
                    </a:lnTo>
                    <a:lnTo>
                      <a:pt x="1164" y="755"/>
                    </a:lnTo>
                    <a:lnTo>
                      <a:pt x="1139" y="563"/>
                    </a:lnTo>
                    <a:lnTo>
                      <a:pt x="1100" y="384"/>
                    </a:lnTo>
                    <a:lnTo>
                      <a:pt x="1036" y="243"/>
                    </a:lnTo>
                    <a:lnTo>
                      <a:pt x="998" y="180"/>
                    </a:lnTo>
                    <a:lnTo>
                      <a:pt x="960" y="116"/>
                    </a:lnTo>
                    <a:lnTo>
                      <a:pt x="921" y="77"/>
                    </a:lnTo>
                    <a:lnTo>
                      <a:pt x="870" y="39"/>
                    </a:lnTo>
                    <a:lnTo>
                      <a:pt x="819" y="13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1213550" y="1111500"/>
                <a:ext cx="291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87" extrusionOk="0">
                    <a:moveTo>
                      <a:pt x="639" y="0"/>
                    </a:moveTo>
                    <a:lnTo>
                      <a:pt x="575" y="26"/>
                    </a:lnTo>
                    <a:lnTo>
                      <a:pt x="524" y="51"/>
                    </a:lnTo>
                    <a:lnTo>
                      <a:pt x="473" y="90"/>
                    </a:lnTo>
                    <a:lnTo>
                      <a:pt x="409" y="141"/>
                    </a:lnTo>
                    <a:lnTo>
                      <a:pt x="307" y="256"/>
                    </a:lnTo>
                    <a:lnTo>
                      <a:pt x="217" y="409"/>
                    </a:lnTo>
                    <a:lnTo>
                      <a:pt x="128" y="588"/>
                    </a:lnTo>
                    <a:lnTo>
                      <a:pt x="64" y="780"/>
                    </a:lnTo>
                    <a:lnTo>
                      <a:pt x="26" y="997"/>
                    </a:lnTo>
                    <a:lnTo>
                      <a:pt x="0" y="1227"/>
                    </a:lnTo>
                    <a:lnTo>
                      <a:pt x="0" y="1432"/>
                    </a:lnTo>
                    <a:lnTo>
                      <a:pt x="13" y="1624"/>
                    </a:lnTo>
                    <a:lnTo>
                      <a:pt x="64" y="1803"/>
                    </a:lnTo>
                    <a:lnTo>
                      <a:pt x="128" y="1943"/>
                    </a:lnTo>
                    <a:lnTo>
                      <a:pt x="153" y="2007"/>
                    </a:lnTo>
                    <a:lnTo>
                      <a:pt x="205" y="2071"/>
                    </a:lnTo>
                    <a:lnTo>
                      <a:pt x="243" y="2109"/>
                    </a:lnTo>
                    <a:lnTo>
                      <a:pt x="294" y="2148"/>
                    </a:lnTo>
                    <a:lnTo>
                      <a:pt x="345" y="2173"/>
                    </a:lnTo>
                    <a:lnTo>
                      <a:pt x="409" y="2186"/>
                    </a:lnTo>
                    <a:lnTo>
                      <a:pt x="524" y="2186"/>
                    </a:lnTo>
                    <a:lnTo>
                      <a:pt x="575" y="2161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42" y="2045"/>
                    </a:lnTo>
                    <a:lnTo>
                      <a:pt x="857" y="1930"/>
                    </a:lnTo>
                    <a:lnTo>
                      <a:pt x="946" y="1777"/>
                    </a:lnTo>
                    <a:lnTo>
                      <a:pt x="1023" y="1598"/>
                    </a:lnTo>
                    <a:lnTo>
                      <a:pt x="1087" y="1393"/>
                    </a:lnTo>
                    <a:lnTo>
                      <a:pt x="1138" y="1176"/>
                    </a:lnTo>
                    <a:lnTo>
                      <a:pt x="1163" y="959"/>
                    </a:lnTo>
                    <a:lnTo>
                      <a:pt x="1163" y="754"/>
                    </a:lnTo>
                    <a:lnTo>
                      <a:pt x="1138" y="550"/>
                    </a:lnTo>
                    <a:lnTo>
                      <a:pt x="1099" y="384"/>
                    </a:lnTo>
                    <a:lnTo>
                      <a:pt x="1036" y="230"/>
                    </a:lnTo>
                    <a:lnTo>
                      <a:pt x="997" y="179"/>
                    </a:lnTo>
                    <a:lnTo>
                      <a:pt x="959" y="115"/>
                    </a:lnTo>
                    <a:lnTo>
                      <a:pt x="908" y="77"/>
                    </a:lnTo>
                    <a:lnTo>
                      <a:pt x="869" y="38"/>
                    </a:lnTo>
                    <a:lnTo>
                      <a:pt x="805" y="1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626750" y="2912775"/>
                <a:ext cx="481350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67641" extrusionOk="0">
                    <a:moveTo>
                      <a:pt x="448" y="0"/>
                    </a:moveTo>
                    <a:lnTo>
                      <a:pt x="358" y="192"/>
                    </a:lnTo>
                    <a:lnTo>
                      <a:pt x="269" y="396"/>
                    </a:lnTo>
                    <a:lnTo>
                      <a:pt x="205" y="627"/>
                    </a:lnTo>
                    <a:lnTo>
                      <a:pt x="154" y="857"/>
                    </a:lnTo>
                    <a:lnTo>
                      <a:pt x="103" y="1087"/>
                    </a:lnTo>
                    <a:lnTo>
                      <a:pt x="64" y="1330"/>
                    </a:lnTo>
                    <a:lnTo>
                      <a:pt x="39" y="1585"/>
                    </a:lnTo>
                    <a:lnTo>
                      <a:pt x="13" y="1841"/>
                    </a:lnTo>
                    <a:lnTo>
                      <a:pt x="0" y="2110"/>
                    </a:lnTo>
                    <a:lnTo>
                      <a:pt x="0" y="2378"/>
                    </a:lnTo>
                    <a:lnTo>
                      <a:pt x="13" y="2928"/>
                    </a:lnTo>
                    <a:lnTo>
                      <a:pt x="64" y="3503"/>
                    </a:lnTo>
                    <a:lnTo>
                      <a:pt x="128" y="4065"/>
                    </a:lnTo>
                    <a:lnTo>
                      <a:pt x="205" y="4641"/>
                    </a:lnTo>
                    <a:lnTo>
                      <a:pt x="294" y="5216"/>
                    </a:lnTo>
                    <a:lnTo>
                      <a:pt x="410" y="5779"/>
                    </a:lnTo>
                    <a:lnTo>
                      <a:pt x="512" y="6315"/>
                    </a:lnTo>
                    <a:lnTo>
                      <a:pt x="742" y="7338"/>
                    </a:lnTo>
                    <a:lnTo>
                      <a:pt x="959" y="8246"/>
                    </a:lnTo>
                    <a:lnTo>
                      <a:pt x="1087" y="8770"/>
                    </a:lnTo>
                    <a:lnTo>
                      <a:pt x="1228" y="9307"/>
                    </a:lnTo>
                    <a:lnTo>
                      <a:pt x="1368" y="9844"/>
                    </a:lnTo>
                    <a:lnTo>
                      <a:pt x="1535" y="10381"/>
                    </a:lnTo>
                    <a:lnTo>
                      <a:pt x="1701" y="10918"/>
                    </a:lnTo>
                    <a:lnTo>
                      <a:pt x="1880" y="11455"/>
                    </a:lnTo>
                    <a:lnTo>
                      <a:pt x="2250" y="12529"/>
                    </a:lnTo>
                    <a:lnTo>
                      <a:pt x="2647" y="13577"/>
                    </a:lnTo>
                    <a:lnTo>
                      <a:pt x="3056" y="14625"/>
                    </a:lnTo>
                    <a:lnTo>
                      <a:pt x="3491" y="15635"/>
                    </a:lnTo>
                    <a:lnTo>
                      <a:pt x="3925" y="16619"/>
                    </a:lnTo>
                    <a:lnTo>
                      <a:pt x="4155" y="17144"/>
                    </a:lnTo>
                    <a:lnTo>
                      <a:pt x="4385" y="17681"/>
                    </a:lnTo>
                    <a:lnTo>
                      <a:pt x="4820" y="18742"/>
                    </a:lnTo>
                    <a:lnTo>
                      <a:pt x="5242" y="19803"/>
                    </a:lnTo>
                    <a:lnTo>
                      <a:pt x="5625" y="20864"/>
                    </a:lnTo>
                    <a:lnTo>
                      <a:pt x="6393" y="22999"/>
                    </a:lnTo>
                    <a:lnTo>
                      <a:pt x="7147" y="25121"/>
                    </a:lnTo>
                    <a:lnTo>
                      <a:pt x="7914" y="27115"/>
                    </a:lnTo>
                    <a:lnTo>
                      <a:pt x="8285" y="28087"/>
                    </a:lnTo>
                    <a:lnTo>
                      <a:pt x="8643" y="29071"/>
                    </a:lnTo>
                    <a:lnTo>
                      <a:pt x="8988" y="30056"/>
                    </a:lnTo>
                    <a:lnTo>
                      <a:pt x="9307" y="31053"/>
                    </a:lnTo>
                    <a:lnTo>
                      <a:pt x="9448" y="31551"/>
                    </a:lnTo>
                    <a:lnTo>
                      <a:pt x="9589" y="32063"/>
                    </a:lnTo>
                    <a:lnTo>
                      <a:pt x="9729" y="32587"/>
                    </a:lnTo>
                    <a:lnTo>
                      <a:pt x="9857" y="33111"/>
                    </a:lnTo>
                    <a:lnTo>
                      <a:pt x="10228" y="35144"/>
                    </a:lnTo>
                    <a:lnTo>
                      <a:pt x="10598" y="37189"/>
                    </a:lnTo>
                    <a:lnTo>
                      <a:pt x="10956" y="39235"/>
                    </a:lnTo>
                    <a:lnTo>
                      <a:pt x="11289" y="41293"/>
                    </a:lnTo>
                    <a:lnTo>
                      <a:pt x="11596" y="43351"/>
                    </a:lnTo>
                    <a:lnTo>
                      <a:pt x="11902" y="45396"/>
                    </a:lnTo>
                    <a:lnTo>
                      <a:pt x="12171" y="47442"/>
                    </a:lnTo>
                    <a:lnTo>
                      <a:pt x="12427" y="49475"/>
                    </a:lnTo>
                    <a:lnTo>
                      <a:pt x="12567" y="50536"/>
                    </a:lnTo>
                    <a:lnTo>
                      <a:pt x="12721" y="51597"/>
                    </a:lnTo>
                    <a:lnTo>
                      <a:pt x="12900" y="52658"/>
                    </a:lnTo>
                    <a:lnTo>
                      <a:pt x="13091" y="53706"/>
                    </a:lnTo>
                    <a:lnTo>
                      <a:pt x="13296" y="54767"/>
                    </a:lnTo>
                    <a:lnTo>
                      <a:pt x="13500" y="55815"/>
                    </a:lnTo>
                    <a:lnTo>
                      <a:pt x="13922" y="57912"/>
                    </a:lnTo>
                    <a:lnTo>
                      <a:pt x="14140" y="58973"/>
                    </a:lnTo>
                    <a:lnTo>
                      <a:pt x="14331" y="60021"/>
                    </a:lnTo>
                    <a:lnTo>
                      <a:pt x="14523" y="61070"/>
                    </a:lnTo>
                    <a:lnTo>
                      <a:pt x="14689" y="62118"/>
                    </a:lnTo>
                    <a:lnTo>
                      <a:pt x="14843" y="63179"/>
                    </a:lnTo>
                    <a:lnTo>
                      <a:pt x="14971" y="64240"/>
                    </a:lnTo>
                    <a:lnTo>
                      <a:pt x="15022" y="64764"/>
                    </a:lnTo>
                    <a:lnTo>
                      <a:pt x="15073" y="65301"/>
                    </a:lnTo>
                    <a:lnTo>
                      <a:pt x="15111" y="65825"/>
                    </a:lnTo>
                    <a:lnTo>
                      <a:pt x="15137" y="66362"/>
                    </a:lnTo>
                    <a:lnTo>
                      <a:pt x="15137" y="67641"/>
                    </a:lnTo>
                    <a:lnTo>
                      <a:pt x="18742" y="67129"/>
                    </a:lnTo>
                    <a:lnTo>
                      <a:pt x="18742" y="65966"/>
                    </a:lnTo>
                    <a:lnTo>
                      <a:pt x="18729" y="64815"/>
                    </a:lnTo>
                    <a:lnTo>
                      <a:pt x="18716" y="63652"/>
                    </a:lnTo>
                    <a:lnTo>
                      <a:pt x="18716" y="62502"/>
                    </a:lnTo>
                    <a:lnTo>
                      <a:pt x="18716" y="61364"/>
                    </a:lnTo>
                    <a:lnTo>
                      <a:pt x="18742" y="60226"/>
                    </a:lnTo>
                    <a:lnTo>
                      <a:pt x="18793" y="59101"/>
                    </a:lnTo>
                    <a:lnTo>
                      <a:pt x="18831" y="58538"/>
                    </a:lnTo>
                    <a:lnTo>
                      <a:pt x="18870" y="57976"/>
                    </a:lnTo>
                    <a:lnTo>
                      <a:pt x="19087" y="54384"/>
                    </a:lnTo>
                    <a:lnTo>
                      <a:pt x="19177" y="52530"/>
                    </a:lnTo>
                    <a:lnTo>
                      <a:pt x="19215" y="51584"/>
                    </a:lnTo>
                    <a:lnTo>
                      <a:pt x="19241" y="50651"/>
                    </a:lnTo>
                    <a:lnTo>
                      <a:pt x="19253" y="49717"/>
                    </a:lnTo>
                    <a:lnTo>
                      <a:pt x="19253" y="48784"/>
                    </a:lnTo>
                    <a:lnTo>
                      <a:pt x="19228" y="47864"/>
                    </a:lnTo>
                    <a:lnTo>
                      <a:pt x="19177" y="46943"/>
                    </a:lnTo>
                    <a:lnTo>
                      <a:pt x="19113" y="46036"/>
                    </a:lnTo>
                    <a:lnTo>
                      <a:pt x="19023" y="45154"/>
                    </a:lnTo>
                    <a:lnTo>
                      <a:pt x="18959" y="44706"/>
                    </a:lnTo>
                    <a:lnTo>
                      <a:pt x="18895" y="44271"/>
                    </a:lnTo>
                    <a:lnTo>
                      <a:pt x="18819" y="43850"/>
                    </a:lnTo>
                    <a:lnTo>
                      <a:pt x="18742" y="43415"/>
                    </a:lnTo>
                    <a:lnTo>
                      <a:pt x="18640" y="42891"/>
                    </a:lnTo>
                    <a:lnTo>
                      <a:pt x="18512" y="42367"/>
                    </a:lnTo>
                    <a:lnTo>
                      <a:pt x="18384" y="41855"/>
                    </a:lnTo>
                    <a:lnTo>
                      <a:pt x="18243" y="41331"/>
                    </a:lnTo>
                    <a:lnTo>
                      <a:pt x="17924" y="40321"/>
                    </a:lnTo>
                    <a:lnTo>
                      <a:pt x="17604" y="39311"/>
                    </a:lnTo>
                    <a:lnTo>
                      <a:pt x="17285" y="38314"/>
                    </a:lnTo>
                    <a:lnTo>
                      <a:pt x="17131" y="37815"/>
                    </a:lnTo>
                    <a:lnTo>
                      <a:pt x="16991" y="37317"/>
                    </a:lnTo>
                    <a:lnTo>
                      <a:pt x="16850" y="36818"/>
                    </a:lnTo>
                    <a:lnTo>
                      <a:pt x="16735" y="36307"/>
                    </a:lnTo>
                    <a:lnTo>
                      <a:pt x="16633" y="35808"/>
                    </a:lnTo>
                    <a:lnTo>
                      <a:pt x="16556" y="35297"/>
                    </a:lnTo>
                    <a:lnTo>
                      <a:pt x="16415" y="34185"/>
                    </a:lnTo>
                    <a:lnTo>
                      <a:pt x="16300" y="33085"/>
                    </a:lnTo>
                    <a:lnTo>
                      <a:pt x="16211" y="31973"/>
                    </a:lnTo>
                    <a:lnTo>
                      <a:pt x="16134" y="30874"/>
                    </a:lnTo>
                    <a:lnTo>
                      <a:pt x="16070" y="29774"/>
                    </a:lnTo>
                    <a:lnTo>
                      <a:pt x="16006" y="28688"/>
                    </a:lnTo>
                    <a:lnTo>
                      <a:pt x="15904" y="26540"/>
                    </a:lnTo>
                    <a:lnTo>
                      <a:pt x="15853" y="25428"/>
                    </a:lnTo>
                    <a:lnTo>
                      <a:pt x="15789" y="24315"/>
                    </a:lnTo>
                    <a:lnTo>
                      <a:pt x="15648" y="22117"/>
                    </a:lnTo>
                    <a:lnTo>
                      <a:pt x="15495" y="19918"/>
                    </a:lnTo>
                    <a:lnTo>
                      <a:pt x="15329" y="17732"/>
                    </a:lnTo>
                    <a:lnTo>
                      <a:pt x="15162" y="15546"/>
                    </a:lnTo>
                    <a:lnTo>
                      <a:pt x="14996" y="13360"/>
                    </a:lnTo>
                    <a:lnTo>
                      <a:pt x="14856" y="11186"/>
                    </a:lnTo>
                    <a:lnTo>
                      <a:pt x="14804" y="10100"/>
                    </a:lnTo>
                    <a:lnTo>
                      <a:pt x="14753" y="9013"/>
                    </a:lnTo>
                    <a:lnTo>
                      <a:pt x="14741" y="8438"/>
                    </a:lnTo>
                    <a:lnTo>
                      <a:pt x="14728" y="7888"/>
                    </a:lnTo>
                    <a:lnTo>
                      <a:pt x="14715" y="7607"/>
                    </a:lnTo>
                    <a:lnTo>
                      <a:pt x="14689" y="7338"/>
                    </a:lnTo>
                    <a:lnTo>
                      <a:pt x="14664" y="7083"/>
                    </a:lnTo>
                    <a:lnTo>
                      <a:pt x="14625" y="6827"/>
                    </a:lnTo>
                    <a:lnTo>
                      <a:pt x="14562" y="6571"/>
                    </a:lnTo>
                    <a:lnTo>
                      <a:pt x="14498" y="6328"/>
                    </a:lnTo>
                    <a:lnTo>
                      <a:pt x="14408" y="6085"/>
                    </a:lnTo>
                    <a:lnTo>
                      <a:pt x="14319" y="5855"/>
                    </a:lnTo>
                    <a:lnTo>
                      <a:pt x="14191" y="5638"/>
                    </a:lnTo>
                    <a:lnTo>
                      <a:pt x="14063" y="5421"/>
                    </a:lnTo>
                    <a:lnTo>
                      <a:pt x="13897" y="5216"/>
                    </a:lnTo>
                    <a:lnTo>
                      <a:pt x="13718" y="5024"/>
                    </a:lnTo>
                    <a:lnTo>
                      <a:pt x="13475" y="4833"/>
                    </a:lnTo>
                    <a:lnTo>
                      <a:pt x="13206" y="4666"/>
                    </a:lnTo>
                    <a:lnTo>
                      <a:pt x="12938" y="4500"/>
                    </a:lnTo>
                    <a:lnTo>
                      <a:pt x="12669" y="4360"/>
                    </a:lnTo>
                    <a:lnTo>
                      <a:pt x="12388" y="4219"/>
                    </a:lnTo>
                    <a:lnTo>
                      <a:pt x="12094" y="4091"/>
                    </a:lnTo>
                    <a:lnTo>
                      <a:pt x="11800" y="3976"/>
                    </a:lnTo>
                    <a:lnTo>
                      <a:pt x="11506" y="3861"/>
                    </a:lnTo>
                    <a:lnTo>
                      <a:pt x="10918" y="3656"/>
                    </a:lnTo>
                    <a:lnTo>
                      <a:pt x="10330" y="3465"/>
                    </a:lnTo>
                    <a:lnTo>
                      <a:pt x="9755" y="3273"/>
                    </a:lnTo>
                    <a:lnTo>
                      <a:pt x="9205" y="3081"/>
                    </a:lnTo>
                    <a:lnTo>
                      <a:pt x="8668" y="2877"/>
                    </a:lnTo>
                    <a:lnTo>
                      <a:pt x="8131" y="2672"/>
                    </a:lnTo>
                    <a:lnTo>
                      <a:pt x="7581" y="2480"/>
                    </a:lnTo>
                    <a:lnTo>
                      <a:pt x="7019" y="2301"/>
                    </a:lnTo>
                    <a:lnTo>
                      <a:pt x="5907" y="1943"/>
                    </a:lnTo>
                    <a:lnTo>
                      <a:pt x="4782" y="1585"/>
                    </a:lnTo>
                    <a:lnTo>
                      <a:pt x="3657" y="1227"/>
                    </a:lnTo>
                    <a:lnTo>
                      <a:pt x="3107" y="1048"/>
                    </a:lnTo>
                    <a:lnTo>
                      <a:pt x="2557" y="857"/>
                    </a:lnTo>
                    <a:lnTo>
                      <a:pt x="2020" y="665"/>
                    </a:lnTo>
                    <a:lnTo>
                      <a:pt x="1483" y="448"/>
                    </a:lnTo>
                    <a:lnTo>
                      <a:pt x="959" y="23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748200" y="4712775"/>
                <a:ext cx="404950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6198" h="9896" extrusionOk="0">
                    <a:moveTo>
                      <a:pt x="15060" y="0"/>
                    </a:moveTo>
                    <a:lnTo>
                      <a:pt x="14919" y="26"/>
                    </a:lnTo>
                    <a:lnTo>
                      <a:pt x="1573" y="4922"/>
                    </a:lnTo>
                    <a:lnTo>
                      <a:pt x="1445" y="4909"/>
                    </a:lnTo>
                    <a:lnTo>
                      <a:pt x="1279" y="4909"/>
                    </a:lnTo>
                    <a:lnTo>
                      <a:pt x="1100" y="4935"/>
                    </a:lnTo>
                    <a:lnTo>
                      <a:pt x="921" y="4960"/>
                    </a:lnTo>
                    <a:lnTo>
                      <a:pt x="742" y="5011"/>
                    </a:lnTo>
                    <a:lnTo>
                      <a:pt x="576" y="5075"/>
                    </a:lnTo>
                    <a:lnTo>
                      <a:pt x="448" y="5152"/>
                    </a:lnTo>
                    <a:lnTo>
                      <a:pt x="397" y="5203"/>
                    </a:lnTo>
                    <a:lnTo>
                      <a:pt x="358" y="5242"/>
                    </a:lnTo>
                    <a:lnTo>
                      <a:pt x="282" y="5344"/>
                    </a:lnTo>
                    <a:lnTo>
                      <a:pt x="231" y="5459"/>
                    </a:lnTo>
                    <a:lnTo>
                      <a:pt x="179" y="5587"/>
                    </a:lnTo>
                    <a:lnTo>
                      <a:pt x="128" y="5727"/>
                    </a:lnTo>
                    <a:lnTo>
                      <a:pt x="90" y="5881"/>
                    </a:lnTo>
                    <a:lnTo>
                      <a:pt x="64" y="6047"/>
                    </a:lnTo>
                    <a:lnTo>
                      <a:pt x="26" y="6379"/>
                    </a:lnTo>
                    <a:lnTo>
                      <a:pt x="0" y="6725"/>
                    </a:lnTo>
                    <a:lnTo>
                      <a:pt x="0" y="7044"/>
                    </a:lnTo>
                    <a:lnTo>
                      <a:pt x="13" y="7338"/>
                    </a:lnTo>
                    <a:lnTo>
                      <a:pt x="26" y="7568"/>
                    </a:lnTo>
                    <a:lnTo>
                      <a:pt x="64" y="7850"/>
                    </a:lnTo>
                    <a:lnTo>
                      <a:pt x="115" y="8092"/>
                    </a:lnTo>
                    <a:lnTo>
                      <a:pt x="141" y="8208"/>
                    </a:lnTo>
                    <a:lnTo>
                      <a:pt x="179" y="8297"/>
                    </a:lnTo>
                    <a:lnTo>
                      <a:pt x="231" y="8386"/>
                    </a:lnTo>
                    <a:lnTo>
                      <a:pt x="282" y="8476"/>
                    </a:lnTo>
                    <a:lnTo>
                      <a:pt x="346" y="8553"/>
                    </a:lnTo>
                    <a:lnTo>
                      <a:pt x="410" y="8629"/>
                    </a:lnTo>
                    <a:lnTo>
                      <a:pt x="499" y="8706"/>
                    </a:lnTo>
                    <a:lnTo>
                      <a:pt x="588" y="8770"/>
                    </a:lnTo>
                    <a:lnTo>
                      <a:pt x="793" y="8911"/>
                    </a:lnTo>
                    <a:lnTo>
                      <a:pt x="1061" y="9051"/>
                    </a:lnTo>
                    <a:lnTo>
                      <a:pt x="1292" y="9154"/>
                    </a:lnTo>
                    <a:lnTo>
                      <a:pt x="1522" y="9256"/>
                    </a:lnTo>
                    <a:lnTo>
                      <a:pt x="1765" y="9358"/>
                    </a:lnTo>
                    <a:lnTo>
                      <a:pt x="2008" y="9448"/>
                    </a:lnTo>
                    <a:lnTo>
                      <a:pt x="2276" y="9524"/>
                    </a:lnTo>
                    <a:lnTo>
                      <a:pt x="2544" y="9588"/>
                    </a:lnTo>
                    <a:lnTo>
                      <a:pt x="2813" y="9652"/>
                    </a:lnTo>
                    <a:lnTo>
                      <a:pt x="3094" y="9716"/>
                    </a:lnTo>
                    <a:lnTo>
                      <a:pt x="3375" y="9767"/>
                    </a:lnTo>
                    <a:lnTo>
                      <a:pt x="3669" y="9806"/>
                    </a:lnTo>
                    <a:lnTo>
                      <a:pt x="3963" y="9844"/>
                    </a:lnTo>
                    <a:lnTo>
                      <a:pt x="4258" y="9869"/>
                    </a:lnTo>
                    <a:lnTo>
                      <a:pt x="4858" y="9895"/>
                    </a:lnTo>
                    <a:lnTo>
                      <a:pt x="5472" y="9895"/>
                    </a:lnTo>
                    <a:lnTo>
                      <a:pt x="6073" y="9869"/>
                    </a:lnTo>
                    <a:lnTo>
                      <a:pt x="6674" y="9818"/>
                    </a:lnTo>
                    <a:lnTo>
                      <a:pt x="7262" y="9742"/>
                    </a:lnTo>
                    <a:lnTo>
                      <a:pt x="7543" y="9690"/>
                    </a:lnTo>
                    <a:lnTo>
                      <a:pt x="7837" y="9627"/>
                    </a:lnTo>
                    <a:lnTo>
                      <a:pt x="8106" y="9563"/>
                    </a:lnTo>
                    <a:lnTo>
                      <a:pt x="8374" y="9486"/>
                    </a:lnTo>
                    <a:lnTo>
                      <a:pt x="8642" y="9409"/>
                    </a:lnTo>
                    <a:lnTo>
                      <a:pt x="8898" y="9320"/>
                    </a:lnTo>
                    <a:lnTo>
                      <a:pt x="9141" y="9230"/>
                    </a:lnTo>
                    <a:lnTo>
                      <a:pt x="9384" y="9128"/>
                    </a:lnTo>
                    <a:lnTo>
                      <a:pt x="9614" y="9026"/>
                    </a:lnTo>
                    <a:lnTo>
                      <a:pt x="9831" y="8923"/>
                    </a:lnTo>
                    <a:lnTo>
                      <a:pt x="10023" y="8783"/>
                    </a:lnTo>
                    <a:lnTo>
                      <a:pt x="10228" y="8642"/>
                    </a:lnTo>
                    <a:lnTo>
                      <a:pt x="10419" y="8476"/>
                    </a:lnTo>
                    <a:lnTo>
                      <a:pt x="10611" y="8297"/>
                    </a:lnTo>
                    <a:lnTo>
                      <a:pt x="10790" y="8105"/>
                    </a:lnTo>
                    <a:lnTo>
                      <a:pt x="10956" y="7888"/>
                    </a:lnTo>
                    <a:lnTo>
                      <a:pt x="11123" y="7683"/>
                    </a:lnTo>
                    <a:lnTo>
                      <a:pt x="11263" y="7453"/>
                    </a:lnTo>
                    <a:lnTo>
                      <a:pt x="11404" y="7223"/>
                    </a:lnTo>
                    <a:lnTo>
                      <a:pt x="11519" y="6980"/>
                    </a:lnTo>
                    <a:lnTo>
                      <a:pt x="11634" y="6737"/>
                    </a:lnTo>
                    <a:lnTo>
                      <a:pt x="11723" y="6494"/>
                    </a:lnTo>
                    <a:lnTo>
                      <a:pt x="11787" y="6239"/>
                    </a:lnTo>
                    <a:lnTo>
                      <a:pt x="11838" y="5996"/>
                    </a:lnTo>
                    <a:lnTo>
                      <a:pt x="11877" y="5740"/>
                    </a:lnTo>
                    <a:lnTo>
                      <a:pt x="11890" y="5497"/>
                    </a:lnTo>
                    <a:lnTo>
                      <a:pt x="12043" y="5472"/>
                    </a:lnTo>
                    <a:lnTo>
                      <a:pt x="12196" y="5433"/>
                    </a:lnTo>
                    <a:lnTo>
                      <a:pt x="12503" y="5344"/>
                    </a:lnTo>
                    <a:lnTo>
                      <a:pt x="12810" y="5229"/>
                    </a:lnTo>
                    <a:lnTo>
                      <a:pt x="13117" y="5101"/>
                    </a:lnTo>
                    <a:lnTo>
                      <a:pt x="13718" y="4833"/>
                    </a:lnTo>
                    <a:lnTo>
                      <a:pt x="14025" y="4705"/>
                    </a:lnTo>
                    <a:lnTo>
                      <a:pt x="14331" y="4602"/>
                    </a:lnTo>
                    <a:lnTo>
                      <a:pt x="14651" y="4513"/>
                    </a:lnTo>
                    <a:lnTo>
                      <a:pt x="14945" y="4423"/>
                    </a:lnTo>
                    <a:lnTo>
                      <a:pt x="15188" y="4334"/>
                    </a:lnTo>
                    <a:lnTo>
                      <a:pt x="15303" y="4270"/>
                    </a:lnTo>
                    <a:lnTo>
                      <a:pt x="15418" y="4206"/>
                    </a:lnTo>
                    <a:lnTo>
                      <a:pt x="15508" y="4129"/>
                    </a:lnTo>
                    <a:lnTo>
                      <a:pt x="15610" y="4040"/>
                    </a:lnTo>
                    <a:lnTo>
                      <a:pt x="15686" y="3950"/>
                    </a:lnTo>
                    <a:lnTo>
                      <a:pt x="15763" y="3835"/>
                    </a:lnTo>
                    <a:lnTo>
                      <a:pt x="15840" y="3695"/>
                    </a:lnTo>
                    <a:lnTo>
                      <a:pt x="15904" y="3554"/>
                    </a:lnTo>
                    <a:lnTo>
                      <a:pt x="15955" y="3375"/>
                    </a:lnTo>
                    <a:lnTo>
                      <a:pt x="16006" y="3183"/>
                    </a:lnTo>
                    <a:lnTo>
                      <a:pt x="16057" y="2979"/>
                    </a:lnTo>
                    <a:lnTo>
                      <a:pt x="16108" y="2736"/>
                    </a:lnTo>
                    <a:lnTo>
                      <a:pt x="16147" y="2480"/>
                    </a:lnTo>
                    <a:lnTo>
                      <a:pt x="16172" y="2212"/>
                    </a:lnTo>
                    <a:lnTo>
                      <a:pt x="16198" y="1931"/>
                    </a:lnTo>
                    <a:lnTo>
                      <a:pt x="16198" y="1649"/>
                    </a:lnTo>
                    <a:lnTo>
                      <a:pt x="16198" y="1368"/>
                    </a:lnTo>
                    <a:lnTo>
                      <a:pt x="16160" y="1100"/>
                    </a:lnTo>
                    <a:lnTo>
                      <a:pt x="16108" y="844"/>
                    </a:lnTo>
                    <a:lnTo>
                      <a:pt x="16083" y="729"/>
                    </a:lnTo>
                    <a:lnTo>
                      <a:pt x="16032" y="614"/>
                    </a:lnTo>
                    <a:lnTo>
                      <a:pt x="15993" y="512"/>
                    </a:lnTo>
                    <a:lnTo>
                      <a:pt x="15929" y="409"/>
                    </a:lnTo>
                    <a:lnTo>
                      <a:pt x="15878" y="320"/>
                    </a:lnTo>
                    <a:lnTo>
                      <a:pt x="15802" y="243"/>
                    </a:lnTo>
                    <a:lnTo>
                      <a:pt x="15725" y="166"/>
                    </a:lnTo>
                    <a:lnTo>
                      <a:pt x="15635" y="115"/>
                    </a:lnTo>
                    <a:lnTo>
                      <a:pt x="15546" y="64"/>
                    </a:lnTo>
                    <a:lnTo>
                      <a:pt x="15431" y="26"/>
                    </a:lnTo>
                    <a:lnTo>
                      <a:pt x="1531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761300" y="4527400"/>
                <a:ext cx="38835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5534" h="14587" extrusionOk="0">
                    <a:moveTo>
                      <a:pt x="11685" y="0"/>
                    </a:moveTo>
                    <a:lnTo>
                      <a:pt x="11417" y="13"/>
                    </a:lnTo>
                    <a:lnTo>
                      <a:pt x="11148" y="39"/>
                    </a:lnTo>
                    <a:lnTo>
                      <a:pt x="10880" y="90"/>
                    </a:lnTo>
                    <a:lnTo>
                      <a:pt x="10586" y="167"/>
                    </a:lnTo>
                    <a:lnTo>
                      <a:pt x="10292" y="256"/>
                    </a:lnTo>
                    <a:lnTo>
                      <a:pt x="10023" y="371"/>
                    </a:lnTo>
                    <a:lnTo>
                      <a:pt x="9780" y="499"/>
                    </a:lnTo>
                    <a:lnTo>
                      <a:pt x="9550" y="652"/>
                    </a:lnTo>
                    <a:lnTo>
                      <a:pt x="9359" y="806"/>
                    </a:lnTo>
                    <a:lnTo>
                      <a:pt x="9180" y="985"/>
                    </a:lnTo>
                    <a:lnTo>
                      <a:pt x="9013" y="1189"/>
                    </a:lnTo>
                    <a:lnTo>
                      <a:pt x="8873" y="1394"/>
                    </a:lnTo>
                    <a:lnTo>
                      <a:pt x="8732" y="1611"/>
                    </a:lnTo>
                    <a:lnTo>
                      <a:pt x="8617" y="1841"/>
                    </a:lnTo>
                    <a:lnTo>
                      <a:pt x="8502" y="2084"/>
                    </a:lnTo>
                    <a:lnTo>
                      <a:pt x="8400" y="2340"/>
                    </a:lnTo>
                    <a:lnTo>
                      <a:pt x="8208" y="2877"/>
                    </a:lnTo>
                    <a:lnTo>
                      <a:pt x="8016" y="3452"/>
                    </a:lnTo>
                    <a:lnTo>
                      <a:pt x="7927" y="3682"/>
                    </a:lnTo>
                    <a:lnTo>
                      <a:pt x="7863" y="3925"/>
                    </a:lnTo>
                    <a:lnTo>
                      <a:pt x="7748" y="4475"/>
                    </a:lnTo>
                    <a:lnTo>
                      <a:pt x="7684" y="4743"/>
                    </a:lnTo>
                    <a:lnTo>
                      <a:pt x="7620" y="4999"/>
                    </a:lnTo>
                    <a:lnTo>
                      <a:pt x="7543" y="5229"/>
                    </a:lnTo>
                    <a:lnTo>
                      <a:pt x="7492" y="5344"/>
                    </a:lnTo>
                    <a:lnTo>
                      <a:pt x="7428" y="5446"/>
                    </a:lnTo>
                    <a:lnTo>
                      <a:pt x="7351" y="5561"/>
                    </a:lnTo>
                    <a:lnTo>
                      <a:pt x="7249" y="5677"/>
                    </a:lnTo>
                    <a:lnTo>
                      <a:pt x="7147" y="5804"/>
                    </a:lnTo>
                    <a:lnTo>
                      <a:pt x="7019" y="5907"/>
                    </a:lnTo>
                    <a:lnTo>
                      <a:pt x="6738" y="6137"/>
                    </a:lnTo>
                    <a:lnTo>
                      <a:pt x="6444" y="6341"/>
                    </a:lnTo>
                    <a:lnTo>
                      <a:pt x="6137" y="6546"/>
                    </a:lnTo>
                    <a:lnTo>
                      <a:pt x="5830" y="6725"/>
                    </a:lnTo>
                    <a:lnTo>
                      <a:pt x="5549" y="6904"/>
                    </a:lnTo>
                    <a:lnTo>
                      <a:pt x="5306" y="7057"/>
                    </a:lnTo>
                    <a:lnTo>
                      <a:pt x="5063" y="7223"/>
                    </a:lnTo>
                    <a:lnTo>
                      <a:pt x="4807" y="7390"/>
                    </a:lnTo>
                    <a:lnTo>
                      <a:pt x="4258" y="7709"/>
                    </a:lnTo>
                    <a:lnTo>
                      <a:pt x="3145" y="8336"/>
                    </a:lnTo>
                    <a:lnTo>
                      <a:pt x="2583" y="8655"/>
                    </a:lnTo>
                    <a:lnTo>
                      <a:pt x="2314" y="8834"/>
                    </a:lnTo>
                    <a:lnTo>
                      <a:pt x="2059" y="9000"/>
                    </a:lnTo>
                    <a:lnTo>
                      <a:pt x="1803" y="9179"/>
                    </a:lnTo>
                    <a:lnTo>
                      <a:pt x="1560" y="9371"/>
                    </a:lnTo>
                    <a:lnTo>
                      <a:pt x="1330" y="9563"/>
                    </a:lnTo>
                    <a:lnTo>
                      <a:pt x="1113" y="9755"/>
                    </a:lnTo>
                    <a:lnTo>
                      <a:pt x="972" y="9895"/>
                    </a:lnTo>
                    <a:lnTo>
                      <a:pt x="832" y="10061"/>
                    </a:lnTo>
                    <a:lnTo>
                      <a:pt x="691" y="10228"/>
                    </a:lnTo>
                    <a:lnTo>
                      <a:pt x="576" y="10407"/>
                    </a:lnTo>
                    <a:lnTo>
                      <a:pt x="474" y="10598"/>
                    </a:lnTo>
                    <a:lnTo>
                      <a:pt x="371" y="10803"/>
                    </a:lnTo>
                    <a:lnTo>
                      <a:pt x="282" y="11007"/>
                    </a:lnTo>
                    <a:lnTo>
                      <a:pt x="205" y="11212"/>
                    </a:lnTo>
                    <a:lnTo>
                      <a:pt x="141" y="11429"/>
                    </a:lnTo>
                    <a:lnTo>
                      <a:pt x="90" y="11647"/>
                    </a:lnTo>
                    <a:lnTo>
                      <a:pt x="52" y="11877"/>
                    </a:lnTo>
                    <a:lnTo>
                      <a:pt x="26" y="12094"/>
                    </a:lnTo>
                    <a:lnTo>
                      <a:pt x="1" y="12299"/>
                    </a:lnTo>
                    <a:lnTo>
                      <a:pt x="1" y="12516"/>
                    </a:lnTo>
                    <a:lnTo>
                      <a:pt x="1" y="12721"/>
                    </a:lnTo>
                    <a:lnTo>
                      <a:pt x="26" y="12912"/>
                    </a:lnTo>
                    <a:lnTo>
                      <a:pt x="256" y="13078"/>
                    </a:lnTo>
                    <a:lnTo>
                      <a:pt x="832" y="13462"/>
                    </a:lnTo>
                    <a:lnTo>
                      <a:pt x="1177" y="13692"/>
                    </a:lnTo>
                    <a:lnTo>
                      <a:pt x="1547" y="13897"/>
                    </a:lnTo>
                    <a:lnTo>
                      <a:pt x="1893" y="14076"/>
                    </a:lnTo>
                    <a:lnTo>
                      <a:pt x="2059" y="14152"/>
                    </a:lnTo>
                    <a:lnTo>
                      <a:pt x="2212" y="14203"/>
                    </a:lnTo>
                    <a:lnTo>
                      <a:pt x="2506" y="14319"/>
                    </a:lnTo>
                    <a:lnTo>
                      <a:pt x="2787" y="14408"/>
                    </a:lnTo>
                    <a:lnTo>
                      <a:pt x="3069" y="14472"/>
                    </a:lnTo>
                    <a:lnTo>
                      <a:pt x="3350" y="14523"/>
                    </a:lnTo>
                    <a:lnTo>
                      <a:pt x="3631" y="14561"/>
                    </a:lnTo>
                    <a:lnTo>
                      <a:pt x="3925" y="14574"/>
                    </a:lnTo>
                    <a:lnTo>
                      <a:pt x="4219" y="14587"/>
                    </a:lnTo>
                    <a:lnTo>
                      <a:pt x="4539" y="14587"/>
                    </a:lnTo>
                    <a:lnTo>
                      <a:pt x="5114" y="14574"/>
                    </a:lnTo>
                    <a:lnTo>
                      <a:pt x="5395" y="14561"/>
                    </a:lnTo>
                    <a:lnTo>
                      <a:pt x="5677" y="14536"/>
                    </a:lnTo>
                    <a:lnTo>
                      <a:pt x="5945" y="14498"/>
                    </a:lnTo>
                    <a:lnTo>
                      <a:pt x="6226" y="14459"/>
                    </a:lnTo>
                    <a:lnTo>
                      <a:pt x="6495" y="14408"/>
                    </a:lnTo>
                    <a:lnTo>
                      <a:pt x="6776" y="14357"/>
                    </a:lnTo>
                    <a:lnTo>
                      <a:pt x="7313" y="14216"/>
                    </a:lnTo>
                    <a:lnTo>
                      <a:pt x="7850" y="14050"/>
                    </a:lnTo>
                    <a:lnTo>
                      <a:pt x="8387" y="13858"/>
                    </a:lnTo>
                    <a:lnTo>
                      <a:pt x="8911" y="13628"/>
                    </a:lnTo>
                    <a:lnTo>
                      <a:pt x="9205" y="13488"/>
                    </a:lnTo>
                    <a:lnTo>
                      <a:pt x="9474" y="13347"/>
                    </a:lnTo>
                    <a:lnTo>
                      <a:pt x="9742" y="13194"/>
                    </a:lnTo>
                    <a:lnTo>
                      <a:pt x="9985" y="13040"/>
                    </a:lnTo>
                    <a:lnTo>
                      <a:pt x="10228" y="12874"/>
                    </a:lnTo>
                    <a:lnTo>
                      <a:pt x="10471" y="12708"/>
                    </a:lnTo>
                    <a:lnTo>
                      <a:pt x="10688" y="12516"/>
                    </a:lnTo>
                    <a:lnTo>
                      <a:pt x="10893" y="12324"/>
                    </a:lnTo>
                    <a:lnTo>
                      <a:pt x="11097" y="12132"/>
                    </a:lnTo>
                    <a:lnTo>
                      <a:pt x="11289" y="11915"/>
                    </a:lnTo>
                    <a:lnTo>
                      <a:pt x="11468" y="11698"/>
                    </a:lnTo>
                    <a:lnTo>
                      <a:pt x="11634" y="11455"/>
                    </a:lnTo>
                    <a:lnTo>
                      <a:pt x="11787" y="11212"/>
                    </a:lnTo>
                    <a:lnTo>
                      <a:pt x="11941" y="10956"/>
                    </a:lnTo>
                    <a:lnTo>
                      <a:pt x="12069" y="10688"/>
                    </a:lnTo>
                    <a:lnTo>
                      <a:pt x="12197" y="10407"/>
                    </a:lnTo>
                    <a:lnTo>
                      <a:pt x="12337" y="10100"/>
                    </a:lnTo>
                    <a:lnTo>
                      <a:pt x="12465" y="9857"/>
                    </a:lnTo>
                    <a:lnTo>
                      <a:pt x="12580" y="9665"/>
                    </a:lnTo>
                    <a:lnTo>
                      <a:pt x="12644" y="9576"/>
                    </a:lnTo>
                    <a:lnTo>
                      <a:pt x="12721" y="9499"/>
                    </a:lnTo>
                    <a:lnTo>
                      <a:pt x="12797" y="9435"/>
                    </a:lnTo>
                    <a:lnTo>
                      <a:pt x="12874" y="9371"/>
                    </a:lnTo>
                    <a:lnTo>
                      <a:pt x="13066" y="9243"/>
                    </a:lnTo>
                    <a:lnTo>
                      <a:pt x="13309" y="9128"/>
                    </a:lnTo>
                    <a:lnTo>
                      <a:pt x="13616" y="8988"/>
                    </a:lnTo>
                    <a:lnTo>
                      <a:pt x="13833" y="8885"/>
                    </a:lnTo>
                    <a:lnTo>
                      <a:pt x="14076" y="8796"/>
                    </a:lnTo>
                    <a:lnTo>
                      <a:pt x="14344" y="8681"/>
                    </a:lnTo>
                    <a:lnTo>
                      <a:pt x="14613" y="8566"/>
                    </a:lnTo>
                    <a:lnTo>
                      <a:pt x="14868" y="8438"/>
                    </a:lnTo>
                    <a:lnTo>
                      <a:pt x="14996" y="8374"/>
                    </a:lnTo>
                    <a:lnTo>
                      <a:pt x="15099" y="8297"/>
                    </a:lnTo>
                    <a:lnTo>
                      <a:pt x="15201" y="8221"/>
                    </a:lnTo>
                    <a:lnTo>
                      <a:pt x="15290" y="8144"/>
                    </a:lnTo>
                    <a:lnTo>
                      <a:pt x="15367" y="8054"/>
                    </a:lnTo>
                    <a:lnTo>
                      <a:pt x="15418" y="7952"/>
                    </a:lnTo>
                    <a:lnTo>
                      <a:pt x="15469" y="7811"/>
                    </a:lnTo>
                    <a:lnTo>
                      <a:pt x="15508" y="7658"/>
                    </a:lnTo>
                    <a:lnTo>
                      <a:pt x="15533" y="7479"/>
                    </a:lnTo>
                    <a:lnTo>
                      <a:pt x="15533" y="7287"/>
                    </a:lnTo>
                    <a:lnTo>
                      <a:pt x="15533" y="7083"/>
                    </a:lnTo>
                    <a:lnTo>
                      <a:pt x="15520" y="6865"/>
                    </a:lnTo>
                    <a:lnTo>
                      <a:pt x="15469" y="6431"/>
                    </a:lnTo>
                    <a:lnTo>
                      <a:pt x="15405" y="5983"/>
                    </a:lnTo>
                    <a:lnTo>
                      <a:pt x="15329" y="5549"/>
                    </a:lnTo>
                    <a:lnTo>
                      <a:pt x="15265" y="5152"/>
                    </a:lnTo>
                    <a:lnTo>
                      <a:pt x="15226" y="4794"/>
                    </a:lnTo>
                    <a:lnTo>
                      <a:pt x="15188" y="4155"/>
                    </a:lnTo>
                    <a:lnTo>
                      <a:pt x="15150" y="3605"/>
                    </a:lnTo>
                    <a:lnTo>
                      <a:pt x="15099" y="3005"/>
                    </a:lnTo>
                    <a:lnTo>
                      <a:pt x="15035" y="2429"/>
                    </a:lnTo>
                    <a:lnTo>
                      <a:pt x="14958" y="1931"/>
                    </a:lnTo>
                    <a:lnTo>
                      <a:pt x="14920" y="1726"/>
                    </a:lnTo>
                    <a:lnTo>
                      <a:pt x="14868" y="1586"/>
                    </a:lnTo>
                    <a:lnTo>
                      <a:pt x="14830" y="1483"/>
                    </a:lnTo>
                    <a:lnTo>
                      <a:pt x="14805" y="1458"/>
                    </a:lnTo>
                    <a:lnTo>
                      <a:pt x="14779" y="1445"/>
                    </a:lnTo>
                    <a:lnTo>
                      <a:pt x="14638" y="1458"/>
                    </a:lnTo>
                    <a:lnTo>
                      <a:pt x="14498" y="1471"/>
                    </a:lnTo>
                    <a:lnTo>
                      <a:pt x="14370" y="1496"/>
                    </a:lnTo>
                    <a:lnTo>
                      <a:pt x="14242" y="1534"/>
                    </a:lnTo>
                    <a:lnTo>
                      <a:pt x="13986" y="1611"/>
                    </a:lnTo>
                    <a:lnTo>
                      <a:pt x="13743" y="1701"/>
                    </a:lnTo>
                    <a:lnTo>
                      <a:pt x="13667" y="1394"/>
                    </a:lnTo>
                    <a:lnTo>
                      <a:pt x="13564" y="1125"/>
                    </a:lnTo>
                    <a:lnTo>
                      <a:pt x="13501" y="998"/>
                    </a:lnTo>
                    <a:lnTo>
                      <a:pt x="13449" y="882"/>
                    </a:lnTo>
                    <a:lnTo>
                      <a:pt x="13373" y="780"/>
                    </a:lnTo>
                    <a:lnTo>
                      <a:pt x="13309" y="678"/>
                    </a:lnTo>
                    <a:lnTo>
                      <a:pt x="13232" y="588"/>
                    </a:lnTo>
                    <a:lnTo>
                      <a:pt x="13155" y="499"/>
                    </a:lnTo>
                    <a:lnTo>
                      <a:pt x="13079" y="422"/>
                    </a:lnTo>
                    <a:lnTo>
                      <a:pt x="12989" y="346"/>
                    </a:lnTo>
                    <a:lnTo>
                      <a:pt x="12900" y="282"/>
                    </a:lnTo>
                    <a:lnTo>
                      <a:pt x="12797" y="230"/>
                    </a:lnTo>
                    <a:lnTo>
                      <a:pt x="12606" y="141"/>
                    </a:lnTo>
                    <a:lnTo>
                      <a:pt x="12388" y="64"/>
                    </a:lnTo>
                    <a:lnTo>
                      <a:pt x="12171" y="26"/>
                    </a:lnTo>
                    <a:lnTo>
                      <a:pt x="11928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1144825" y="2912775"/>
                <a:ext cx="352875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67641" extrusionOk="0">
                    <a:moveTo>
                      <a:pt x="13232" y="0"/>
                    </a:moveTo>
                    <a:lnTo>
                      <a:pt x="12746" y="230"/>
                    </a:lnTo>
                    <a:lnTo>
                      <a:pt x="12248" y="448"/>
                    </a:lnTo>
                    <a:lnTo>
                      <a:pt x="11749" y="665"/>
                    </a:lnTo>
                    <a:lnTo>
                      <a:pt x="11238" y="857"/>
                    </a:lnTo>
                    <a:lnTo>
                      <a:pt x="10714" y="1048"/>
                    </a:lnTo>
                    <a:lnTo>
                      <a:pt x="10189" y="1227"/>
                    </a:lnTo>
                    <a:lnTo>
                      <a:pt x="9116" y="1585"/>
                    </a:lnTo>
                    <a:lnTo>
                      <a:pt x="8042" y="1943"/>
                    </a:lnTo>
                    <a:lnTo>
                      <a:pt x="6968" y="2301"/>
                    </a:lnTo>
                    <a:lnTo>
                      <a:pt x="6444" y="2480"/>
                    </a:lnTo>
                    <a:lnTo>
                      <a:pt x="5920" y="2672"/>
                    </a:lnTo>
                    <a:lnTo>
                      <a:pt x="5408" y="2877"/>
                    </a:lnTo>
                    <a:lnTo>
                      <a:pt x="4897" y="3081"/>
                    </a:lnTo>
                    <a:lnTo>
                      <a:pt x="4373" y="3273"/>
                    </a:lnTo>
                    <a:lnTo>
                      <a:pt x="3823" y="3465"/>
                    </a:lnTo>
                    <a:lnTo>
                      <a:pt x="3260" y="3656"/>
                    </a:lnTo>
                    <a:lnTo>
                      <a:pt x="2698" y="3861"/>
                    </a:lnTo>
                    <a:lnTo>
                      <a:pt x="2417" y="3976"/>
                    </a:lnTo>
                    <a:lnTo>
                      <a:pt x="2148" y="4091"/>
                    </a:lnTo>
                    <a:lnTo>
                      <a:pt x="1880" y="4219"/>
                    </a:lnTo>
                    <a:lnTo>
                      <a:pt x="1611" y="4360"/>
                    </a:lnTo>
                    <a:lnTo>
                      <a:pt x="1356" y="4500"/>
                    </a:lnTo>
                    <a:lnTo>
                      <a:pt x="1113" y="4666"/>
                    </a:lnTo>
                    <a:lnTo>
                      <a:pt x="883" y="4833"/>
                    </a:lnTo>
                    <a:lnTo>
                      <a:pt x="652" y="5024"/>
                    </a:lnTo>
                    <a:lnTo>
                      <a:pt x="499" y="5216"/>
                    </a:lnTo>
                    <a:lnTo>
                      <a:pt x="371" y="5421"/>
                    </a:lnTo>
                    <a:lnTo>
                      <a:pt x="269" y="5638"/>
                    </a:lnTo>
                    <a:lnTo>
                      <a:pt x="179" y="5855"/>
                    </a:lnTo>
                    <a:lnTo>
                      <a:pt x="116" y="6085"/>
                    </a:lnTo>
                    <a:lnTo>
                      <a:pt x="64" y="6328"/>
                    </a:lnTo>
                    <a:lnTo>
                      <a:pt x="26" y="6571"/>
                    </a:lnTo>
                    <a:lnTo>
                      <a:pt x="13" y="6827"/>
                    </a:lnTo>
                    <a:lnTo>
                      <a:pt x="0" y="7083"/>
                    </a:lnTo>
                    <a:lnTo>
                      <a:pt x="13" y="7338"/>
                    </a:lnTo>
                    <a:lnTo>
                      <a:pt x="26" y="7607"/>
                    </a:lnTo>
                    <a:lnTo>
                      <a:pt x="39" y="7888"/>
                    </a:lnTo>
                    <a:lnTo>
                      <a:pt x="103" y="8438"/>
                    </a:lnTo>
                    <a:lnTo>
                      <a:pt x="192" y="9013"/>
                    </a:lnTo>
                    <a:lnTo>
                      <a:pt x="282" y="10100"/>
                    </a:lnTo>
                    <a:lnTo>
                      <a:pt x="384" y="11186"/>
                    </a:lnTo>
                    <a:lnTo>
                      <a:pt x="537" y="13360"/>
                    </a:lnTo>
                    <a:lnTo>
                      <a:pt x="691" y="15546"/>
                    </a:lnTo>
                    <a:lnTo>
                      <a:pt x="831" y="17732"/>
                    </a:lnTo>
                    <a:lnTo>
                      <a:pt x="972" y="19918"/>
                    </a:lnTo>
                    <a:lnTo>
                      <a:pt x="1113" y="22117"/>
                    </a:lnTo>
                    <a:lnTo>
                      <a:pt x="1292" y="24315"/>
                    </a:lnTo>
                    <a:lnTo>
                      <a:pt x="1381" y="25428"/>
                    </a:lnTo>
                    <a:lnTo>
                      <a:pt x="1483" y="26540"/>
                    </a:lnTo>
                    <a:lnTo>
                      <a:pt x="1688" y="28688"/>
                    </a:lnTo>
                    <a:lnTo>
                      <a:pt x="1777" y="29774"/>
                    </a:lnTo>
                    <a:lnTo>
                      <a:pt x="1867" y="30874"/>
                    </a:lnTo>
                    <a:lnTo>
                      <a:pt x="1944" y="31973"/>
                    </a:lnTo>
                    <a:lnTo>
                      <a:pt x="2008" y="33085"/>
                    </a:lnTo>
                    <a:lnTo>
                      <a:pt x="2046" y="34185"/>
                    </a:lnTo>
                    <a:lnTo>
                      <a:pt x="2071" y="35297"/>
                    </a:lnTo>
                    <a:lnTo>
                      <a:pt x="2059" y="35808"/>
                    </a:lnTo>
                    <a:lnTo>
                      <a:pt x="2020" y="36307"/>
                    </a:lnTo>
                    <a:lnTo>
                      <a:pt x="1982" y="36818"/>
                    </a:lnTo>
                    <a:lnTo>
                      <a:pt x="1918" y="37317"/>
                    </a:lnTo>
                    <a:lnTo>
                      <a:pt x="1841" y="37815"/>
                    </a:lnTo>
                    <a:lnTo>
                      <a:pt x="1765" y="38314"/>
                    </a:lnTo>
                    <a:lnTo>
                      <a:pt x="1586" y="39311"/>
                    </a:lnTo>
                    <a:lnTo>
                      <a:pt x="1394" y="40321"/>
                    </a:lnTo>
                    <a:lnTo>
                      <a:pt x="1228" y="41331"/>
                    </a:lnTo>
                    <a:lnTo>
                      <a:pt x="1151" y="41855"/>
                    </a:lnTo>
                    <a:lnTo>
                      <a:pt x="1100" y="42367"/>
                    </a:lnTo>
                    <a:lnTo>
                      <a:pt x="1049" y="42891"/>
                    </a:lnTo>
                    <a:lnTo>
                      <a:pt x="1010" y="43415"/>
                    </a:lnTo>
                    <a:lnTo>
                      <a:pt x="998" y="43850"/>
                    </a:lnTo>
                    <a:lnTo>
                      <a:pt x="985" y="44271"/>
                    </a:lnTo>
                    <a:lnTo>
                      <a:pt x="985" y="44706"/>
                    </a:lnTo>
                    <a:lnTo>
                      <a:pt x="985" y="45154"/>
                    </a:lnTo>
                    <a:lnTo>
                      <a:pt x="1010" y="46036"/>
                    </a:lnTo>
                    <a:lnTo>
                      <a:pt x="1074" y="46943"/>
                    </a:lnTo>
                    <a:lnTo>
                      <a:pt x="1151" y="47864"/>
                    </a:lnTo>
                    <a:lnTo>
                      <a:pt x="1266" y="48784"/>
                    </a:lnTo>
                    <a:lnTo>
                      <a:pt x="1394" y="49717"/>
                    </a:lnTo>
                    <a:lnTo>
                      <a:pt x="1535" y="50651"/>
                    </a:lnTo>
                    <a:lnTo>
                      <a:pt x="1688" y="51584"/>
                    </a:lnTo>
                    <a:lnTo>
                      <a:pt x="1854" y="52530"/>
                    </a:lnTo>
                    <a:lnTo>
                      <a:pt x="2212" y="54384"/>
                    </a:lnTo>
                    <a:lnTo>
                      <a:pt x="2928" y="57976"/>
                    </a:lnTo>
                    <a:lnTo>
                      <a:pt x="3056" y="58538"/>
                    </a:lnTo>
                    <a:lnTo>
                      <a:pt x="3171" y="59101"/>
                    </a:lnTo>
                    <a:lnTo>
                      <a:pt x="3375" y="60226"/>
                    </a:lnTo>
                    <a:lnTo>
                      <a:pt x="3554" y="61364"/>
                    </a:lnTo>
                    <a:lnTo>
                      <a:pt x="3721" y="62502"/>
                    </a:lnTo>
                    <a:lnTo>
                      <a:pt x="3874" y="63652"/>
                    </a:lnTo>
                    <a:lnTo>
                      <a:pt x="4027" y="64815"/>
                    </a:lnTo>
                    <a:lnTo>
                      <a:pt x="4181" y="65966"/>
                    </a:lnTo>
                    <a:lnTo>
                      <a:pt x="4334" y="67129"/>
                    </a:lnTo>
                    <a:lnTo>
                      <a:pt x="8016" y="67641"/>
                    </a:lnTo>
                    <a:lnTo>
                      <a:pt x="7837" y="66362"/>
                    </a:lnTo>
                    <a:lnTo>
                      <a:pt x="7799" y="65825"/>
                    </a:lnTo>
                    <a:lnTo>
                      <a:pt x="7760" y="65301"/>
                    </a:lnTo>
                    <a:lnTo>
                      <a:pt x="7722" y="64764"/>
                    </a:lnTo>
                    <a:lnTo>
                      <a:pt x="7709" y="64240"/>
                    </a:lnTo>
                    <a:lnTo>
                      <a:pt x="7684" y="63179"/>
                    </a:lnTo>
                    <a:lnTo>
                      <a:pt x="7684" y="62118"/>
                    </a:lnTo>
                    <a:lnTo>
                      <a:pt x="7709" y="61070"/>
                    </a:lnTo>
                    <a:lnTo>
                      <a:pt x="7748" y="60021"/>
                    </a:lnTo>
                    <a:lnTo>
                      <a:pt x="7799" y="58973"/>
                    </a:lnTo>
                    <a:lnTo>
                      <a:pt x="7863" y="57912"/>
                    </a:lnTo>
                    <a:lnTo>
                      <a:pt x="7991" y="55815"/>
                    </a:lnTo>
                    <a:lnTo>
                      <a:pt x="8054" y="54767"/>
                    </a:lnTo>
                    <a:lnTo>
                      <a:pt x="8118" y="53706"/>
                    </a:lnTo>
                    <a:lnTo>
                      <a:pt x="8157" y="52658"/>
                    </a:lnTo>
                    <a:lnTo>
                      <a:pt x="8182" y="51597"/>
                    </a:lnTo>
                    <a:lnTo>
                      <a:pt x="8195" y="50536"/>
                    </a:lnTo>
                    <a:lnTo>
                      <a:pt x="8182" y="49475"/>
                    </a:lnTo>
                    <a:lnTo>
                      <a:pt x="8144" y="47442"/>
                    </a:lnTo>
                    <a:lnTo>
                      <a:pt x="8131" y="45396"/>
                    </a:lnTo>
                    <a:lnTo>
                      <a:pt x="8144" y="43351"/>
                    </a:lnTo>
                    <a:lnTo>
                      <a:pt x="8170" y="41293"/>
                    </a:lnTo>
                    <a:lnTo>
                      <a:pt x="8221" y="39235"/>
                    </a:lnTo>
                    <a:lnTo>
                      <a:pt x="8285" y="37189"/>
                    </a:lnTo>
                    <a:lnTo>
                      <a:pt x="8361" y="35144"/>
                    </a:lnTo>
                    <a:lnTo>
                      <a:pt x="8464" y="33111"/>
                    </a:lnTo>
                    <a:lnTo>
                      <a:pt x="8515" y="32587"/>
                    </a:lnTo>
                    <a:lnTo>
                      <a:pt x="8579" y="32063"/>
                    </a:lnTo>
                    <a:lnTo>
                      <a:pt x="8643" y="31551"/>
                    </a:lnTo>
                    <a:lnTo>
                      <a:pt x="8719" y="31053"/>
                    </a:lnTo>
                    <a:lnTo>
                      <a:pt x="8809" y="30541"/>
                    </a:lnTo>
                    <a:lnTo>
                      <a:pt x="8898" y="30056"/>
                    </a:lnTo>
                    <a:lnTo>
                      <a:pt x="9103" y="29071"/>
                    </a:lnTo>
                    <a:lnTo>
                      <a:pt x="9320" y="28087"/>
                    </a:lnTo>
                    <a:lnTo>
                      <a:pt x="9563" y="27115"/>
                    </a:lnTo>
                    <a:lnTo>
                      <a:pt x="10049" y="25121"/>
                    </a:lnTo>
                    <a:lnTo>
                      <a:pt x="10279" y="24060"/>
                    </a:lnTo>
                    <a:lnTo>
                      <a:pt x="10509" y="22999"/>
                    </a:lnTo>
                    <a:lnTo>
                      <a:pt x="10739" y="21938"/>
                    </a:lnTo>
                    <a:lnTo>
                      <a:pt x="10969" y="20864"/>
                    </a:lnTo>
                    <a:lnTo>
                      <a:pt x="11212" y="19803"/>
                    </a:lnTo>
                    <a:lnTo>
                      <a:pt x="11468" y="18742"/>
                    </a:lnTo>
                    <a:lnTo>
                      <a:pt x="11762" y="17681"/>
                    </a:lnTo>
                    <a:lnTo>
                      <a:pt x="11915" y="17144"/>
                    </a:lnTo>
                    <a:lnTo>
                      <a:pt x="12081" y="16619"/>
                    </a:lnTo>
                    <a:lnTo>
                      <a:pt x="12375" y="15635"/>
                    </a:lnTo>
                    <a:lnTo>
                      <a:pt x="12657" y="14625"/>
                    </a:lnTo>
                    <a:lnTo>
                      <a:pt x="12925" y="13577"/>
                    </a:lnTo>
                    <a:lnTo>
                      <a:pt x="13181" y="12529"/>
                    </a:lnTo>
                    <a:lnTo>
                      <a:pt x="13398" y="11455"/>
                    </a:lnTo>
                    <a:lnTo>
                      <a:pt x="13500" y="10918"/>
                    </a:lnTo>
                    <a:lnTo>
                      <a:pt x="13590" y="10381"/>
                    </a:lnTo>
                    <a:lnTo>
                      <a:pt x="13679" y="9844"/>
                    </a:lnTo>
                    <a:lnTo>
                      <a:pt x="13756" y="9307"/>
                    </a:lnTo>
                    <a:lnTo>
                      <a:pt x="13820" y="8770"/>
                    </a:lnTo>
                    <a:lnTo>
                      <a:pt x="13871" y="8246"/>
                    </a:lnTo>
                    <a:lnTo>
                      <a:pt x="13948" y="7338"/>
                    </a:lnTo>
                    <a:lnTo>
                      <a:pt x="14037" y="6315"/>
                    </a:lnTo>
                    <a:lnTo>
                      <a:pt x="14076" y="5779"/>
                    </a:lnTo>
                    <a:lnTo>
                      <a:pt x="14101" y="5216"/>
                    </a:lnTo>
                    <a:lnTo>
                      <a:pt x="14114" y="4641"/>
                    </a:lnTo>
                    <a:lnTo>
                      <a:pt x="14114" y="4065"/>
                    </a:lnTo>
                    <a:lnTo>
                      <a:pt x="14101" y="3503"/>
                    </a:lnTo>
                    <a:lnTo>
                      <a:pt x="14063" y="2928"/>
                    </a:lnTo>
                    <a:lnTo>
                      <a:pt x="13999" y="2378"/>
                    </a:lnTo>
                    <a:lnTo>
                      <a:pt x="13961" y="2110"/>
                    </a:lnTo>
                    <a:lnTo>
                      <a:pt x="13910" y="1841"/>
                    </a:lnTo>
                    <a:lnTo>
                      <a:pt x="13858" y="1585"/>
                    </a:lnTo>
                    <a:lnTo>
                      <a:pt x="13795" y="1330"/>
                    </a:lnTo>
                    <a:lnTo>
                      <a:pt x="13718" y="1087"/>
                    </a:lnTo>
                    <a:lnTo>
                      <a:pt x="13641" y="857"/>
                    </a:lnTo>
                    <a:lnTo>
                      <a:pt x="13552" y="627"/>
                    </a:lnTo>
                    <a:lnTo>
                      <a:pt x="13449" y="396"/>
                    </a:lnTo>
                    <a:lnTo>
                      <a:pt x="13347" y="192"/>
                    </a:lnTo>
                    <a:lnTo>
                      <a:pt x="13232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1242950" y="4712775"/>
                <a:ext cx="426375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7055" h="9896" extrusionOk="0">
                    <a:moveTo>
                      <a:pt x="691" y="0"/>
                    </a:moveTo>
                    <a:lnTo>
                      <a:pt x="575" y="26"/>
                    </a:lnTo>
                    <a:lnTo>
                      <a:pt x="486" y="64"/>
                    </a:lnTo>
                    <a:lnTo>
                      <a:pt x="396" y="115"/>
                    </a:lnTo>
                    <a:lnTo>
                      <a:pt x="307" y="166"/>
                    </a:lnTo>
                    <a:lnTo>
                      <a:pt x="243" y="243"/>
                    </a:lnTo>
                    <a:lnTo>
                      <a:pt x="179" y="320"/>
                    </a:lnTo>
                    <a:lnTo>
                      <a:pt x="141" y="409"/>
                    </a:lnTo>
                    <a:lnTo>
                      <a:pt x="90" y="512"/>
                    </a:lnTo>
                    <a:lnTo>
                      <a:pt x="64" y="614"/>
                    </a:lnTo>
                    <a:lnTo>
                      <a:pt x="39" y="729"/>
                    </a:lnTo>
                    <a:lnTo>
                      <a:pt x="13" y="844"/>
                    </a:lnTo>
                    <a:lnTo>
                      <a:pt x="0" y="1100"/>
                    </a:lnTo>
                    <a:lnTo>
                      <a:pt x="13" y="1368"/>
                    </a:lnTo>
                    <a:lnTo>
                      <a:pt x="39" y="1649"/>
                    </a:lnTo>
                    <a:lnTo>
                      <a:pt x="90" y="1931"/>
                    </a:lnTo>
                    <a:lnTo>
                      <a:pt x="154" y="2212"/>
                    </a:lnTo>
                    <a:lnTo>
                      <a:pt x="218" y="2480"/>
                    </a:lnTo>
                    <a:lnTo>
                      <a:pt x="294" y="2736"/>
                    </a:lnTo>
                    <a:lnTo>
                      <a:pt x="371" y="2979"/>
                    </a:lnTo>
                    <a:lnTo>
                      <a:pt x="448" y="3183"/>
                    </a:lnTo>
                    <a:lnTo>
                      <a:pt x="524" y="3375"/>
                    </a:lnTo>
                    <a:lnTo>
                      <a:pt x="614" y="3554"/>
                    </a:lnTo>
                    <a:lnTo>
                      <a:pt x="691" y="3695"/>
                    </a:lnTo>
                    <a:lnTo>
                      <a:pt x="780" y="3835"/>
                    </a:lnTo>
                    <a:lnTo>
                      <a:pt x="882" y="3950"/>
                    </a:lnTo>
                    <a:lnTo>
                      <a:pt x="972" y="4040"/>
                    </a:lnTo>
                    <a:lnTo>
                      <a:pt x="1074" y="4129"/>
                    </a:lnTo>
                    <a:lnTo>
                      <a:pt x="1189" y="4206"/>
                    </a:lnTo>
                    <a:lnTo>
                      <a:pt x="1304" y="4270"/>
                    </a:lnTo>
                    <a:lnTo>
                      <a:pt x="1432" y="4334"/>
                    </a:lnTo>
                    <a:lnTo>
                      <a:pt x="1688" y="4423"/>
                    </a:lnTo>
                    <a:lnTo>
                      <a:pt x="1995" y="4513"/>
                    </a:lnTo>
                    <a:lnTo>
                      <a:pt x="2327" y="4602"/>
                    </a:lnTo>
                    <a:lnTo>
                      <a:pt x="2646" y="4705"/>
                    </a:lnTo>
                    <a:lnTo>
                      <a:pt x="2979" y="4833"/>
                    </a:lnTo>
                    <a:lnTo>
                      <a:pt x="3618" y="5101"/>
                    </a:lnTo>
                    <a:lnTo>
                      <a:pt x="3938" y="5229"/>
                    </a:lnTo>
                    <a:lnTo>
                      <a:pt x="4257" y="5344"/>
                    </a:lnTo>
                    <a:lnTo>
                      <a:pt x="4577" y="5433"/>
                    </a:lnTo>
                    <a:lnTo>
                      <a:pt x="4743" y="5472"/>
                    </a:lnTo>
                    <a:lnTo>
                      <a:pt x="4896" y="5497"/>
                    </a:lnTo>
                    <a:lnTo>
                      <a:pt x="4948" y="5740"/>
                    </a:lnTo>
                    <a:lnTo>
                      <a:pt x="5012" y="5996"/>
                    </a:lnTo>
                    <a:lnTo>
                      <a:pt x="5101" y="6239"/>
                    </a:lnTo>
                    <a:lnTo>
                      <a:pt x="5203" y="6494"/>
                    </a:lnTo>
                    <a:lnTo>
                      <a:pt x="5331" y="6737"/>
                    </a:lnTo>
                    <a:lnTo>
                      <a:pt x="5472" y="6980"/>
                    </a:lnTo>
                    <a:lnTo>
                      <a:pt x="5625" y="7223"/>
                    </a:lnTo>
                    <a:lnTo>
                      <a:pt x="5791" y="7453"/>
                    </a:lnTo>
                    <a:lnTo>
                      <a:pt x="5970" y="7683"/>
                    </a:lnTo>
                    <a:lnTo>
                      <a:pt x="6162" y="7888"/>
                    </a:lnTo>
                    <a:lnTo>
                      <a:pt x="6354" y="8105"/>
                    </a:lnTo>
                    <a:lnTo>
                      <a:pt x="6571" y="8297"/>
                    </a:lnTo>
                    <a:lnTo>
                      <a:pt x="6776" y="8476"/>
                    </a:lnTo>
                    <a:lnTo>
                      <a:pt x="6993" y="8642"/>
                    </a:lnTo>
                    <a:lnTo>
                      <a:pt x="7210" y="8783"/>
                    </a:lnTo>
                    <a:lnTo>
                      <a:pt x="7441" y="8923"/>
                    </a:lnTo>
                    <a:lnTo>
                      <a:pt x="7671" y="9026"/>
                    </a:lnTo>
                    <a:lnTo>
                      <a:pt x="7914" y="9128"/>
                    </a:lnTo>
                    <a:lnTo>
                      <a:pt x="8169" y="9230"/>
                    </a:lnTo>
                    <a:lnTo>
                      <a:pt x="8425" y="9320"/>
                    </a:lnTo>
                    <a:lnTo>
                      <a:pt x="8693" y="9409"/>
                    </a:lnTo>
                    <a:lnTo>
                      <a:pt x="8962" y="9486"/>
                    </a:lnTo>
                    <a:lnTo>
                      <a:pt x="9243" y="9563"/>
                    </a:lnTo>
                    <a:lnTo>
                      <a:pt x="9537" y="9627"/>
                    </a:lnTo>
                    <a:lnTo>
                      <a:pt x="10112" y="9742"/>
                    </a:lnTo>
                    <a:lnTo>
                      <a:pt x="10713" y="9818"/>
                    </a:lnTo>
                    <a:lnTo>
                      <a:pt x="11327" y="9869"/>
                    </a:lnTo>
                    <a:lnTo>
                      <a:pt x="11928" y="9895"/>
                    </a:lnTo>
                    <a:lnTo>
                      <a:pt x="12541" y="9895"/>
                    </a:lnTo>
                    <a:lnTo>
                      <a:pt x="13142" y="9869"/>
                    </a:lnTo>
                    <a:lnTo>
                      <a:pt x="13423" y="9844"/>
                    </a:lnTo>
                    <a:lnTo>
                      <a:pt x="13718" y="9806"/>
                    </a:lnTo>
                    <a:lnTo>
                      <a:pt x="13999" y="9767"/>
                    </a:lnTo>
                    <a:lnTo>
                      <a:pt x="14280" y="9716"/>
                    </a:lnTo>
                    <a:lnTo>
                      <a:pt x="14548" y="9652"/>
                    </a:lnTo>
                    <a:lnTo>
                      <a:pt x="14817" y="9588"/>
                    </a:lnTo>
                    <a:lnTo>
                      <a:pt x="15073" y="9524"/>
                    </a:lnTo>
                    <a:lnTo>
                      <a:pt x="15328" y="9448"/>
                    </a:lnTo>
                    <a:lnTo>
                      <a:pt x="15558" y="9358"/>
                    </a:lnTo>
                    <a:lnTo>
                      <a:pt x="15789" y="9256"/>
                    </a:lnTo>
                    <a:lnTo>
                      <a:pt x="16006" y="9154"/>
                    </a:lnTo>
                    <a:lnTo>
                      <a:pt x="16223" y="9051"/>
                    </a:lnTo>
                    <a:lnTo>
                      <a:pt x="16466" y="8911"/>
                    </a:lnTo>
                    <a:lnTo>
                      <a:pt x="16658" y="8770"/>
                    </a:lnTo>
                    <a:lnTo>
                      <a:pt x="16735" y="8706"/>
                    </a:lnTo>
                    <a:lnTo>
                      <a:pt x="16811" y="8629"/>
                    </a:lnTo>
                    <a:lnTo>
                      <a:pt x="16875" y="8553"/>
                    </a:lnTo>
                    <a:lnTo>
                      <a:pt x="16914" y="8476"/>
                    </a:lnTo>
                    <a:lnTo>
                      <a:pt x="16965" y="8386"/>
                    </a:lnTo>
                    <a:lnTo>
                      <a:pt x="16990" y="8297"/>
                    </a:lnTo>
                    <a:lnTo>
                      <a:pt x="17016" y="8208"/>
                    </a:lnTo>
                    <a:lnTo>
                      <a:pt x="17041" y="8092"/>
                    </a:lnTo>
                    <a:lnTo>
                      <a:pt x="17054" y="7850"/>
                    </a:lnTo>
                    <a:lnTo>
                      <a:pt x="17041" y="7568"/>
                    </a:lnTo>
                    <a:lnTo>
                      <a:pt x="17029" y="7338"/>
                    </a:lnTo>
                    <a:lnTo>
                      <a:pt x="17003" y="7044"/>
                    </a:lnTo>
                    <a:lnTo>
                      <a:pt x="16952" y="6725"/>
                    </a:lnTo>
                    <a:lnTo>
                      <a:pt x="16888" y="6379"/>
                    </a:lnTo>
                    <a:lnTo>
                      <a:pt x="16798" y="6047"/>
                    </a:lnTo>
                    <a:lnTo>
                      <a:pt x="16747" y="5881"/>
                    </a:lnTo>
                    <a:lnTo>
                      <a:pt x="16683" y="5727"/>
                    </a:lnTo>
                    <a:lnTo>
                      <a:pt x="16620" y="5587"/>
                    </a:lnTo>
                    <a:lnTo>
                      <a:pt x="16556" y="5459"/>
                    </a:lnTo>
                    <a:lnTo>
                      <a:pt x="16479" y="5344"/>
                    </a:lnTo>
                    <a:lnTo>
                      <a:pt x="16389" y="5242"/>
                    </a:lnTo>
                    <a:lnTo>
                      <a:pt x="16351" y="5203"/>
                    </a:lnTo>
                    <a:lnTo>
                      <a:pt x="16287" y="5152"/>
                    </a:lnTo>
                    <a:lnTo>
                      <a:pt x="16146" y="5075"/>
                    </a:lnTo>
                    <a:lnTo>
                      <a:pt x="15980" y="5011"/>
                    </a:lnTo>
                    <a:lnTo>
                      <a:pt x="15789" y="4960"/>
                    </a:lnTo>
                    <a:lnTo>
                      <a:pt x="15610" y="4935"/>
                    </a:lnTo>
                    <a:lnTo>
                      <a:pt x="15418" y="4909"/>
                    </a:lnTo>
                    <a:lnTo>
                      <a:pt x="15264" y="4909"/>
                    </a:lnTo>
                    <a:lnTo>
                      <a:pt x="15124" y="4922"/>
                    </a:lnTo>
                    <a:lnTo>
                      <a:pt x="1100" y="2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1236875" y="4527400"/>
                <a:ext cx="411975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6479" h="14587" extrusionOk="0">
                    <a:moveTo>
                      <a:pt x="2762" y="0"/>
                    </a:moveTo>
                    <a:lnTo>
                      <a:pt x="2532" y="26"/>
                    </a:lnTo>
                    <a:lnTo>
                      <a:pt x="2314" y="64"/>
                    </a:lnTo>
                    <a:lnTo>
                      <a:pt x="2110" y="141"/>
                    </a:lnTo>
                    <a:lnTo>
                      <a:pt x="2007" y="179"/>
                    </a:lnTo>
                    <a:lnTo>
                      <a:pt x="1918" y="230"/>
                    </a:lnTo>
                    <a:lnTo>
                      <a:pt x="1841" y="282"/>
                    </a:lnTo>
                    <a:lnTo>
                      <a:pt x="1752" y="346"/>
                    </a:lnTo>
                    <a:lnTo>
                      <a:pt x="1675" y="422"/>
                    </a:lnTo>
                    <a:lnTo>
                      <a:pt x="1611" y="499"/>
                    </a:lnTo>
                    <a:lnTo>
                      <a:pt x="1547" y="588"/>
                    </a:lnTo>
                    <a:lnTo>
                      <a:pt x="1483" y="678"/>
                    </a:lnTo>
                    <a:lnTo>
                      <a:pt x="1419" y="780"/>
                    </a:lnTo>
                    <a:lnTo>
                      <a:pt x="1368" y="882"/>
                    </a:lnTo>
                    <a:lnTo>
                      <a:pt x="1330" y="998"/>
                    </a:lnTo>
                    <a:lnTo>
                      <a:pt x="1291" y="1125"/>
                    </a:lnTo>
                    <a:lnTo>
                      <a:pt x="1228" y="1394"/>
                    </a:lnTo>
                    <a:lnTo>
                      <a:pt x="1189" y="1701"/>
                    </a:lnTo>
                    <a:lnTo>
                      <a:pt x="934" y="1611"/>
                    </a:lnTo>
                    <a:lnTo>
                      <a:pt x="665" y="1534"/>
                    </a:lnTo>
                    <a:lnTo>
                      <a:pt x="537" y="1496"/>
                    </a:lnTo>
                    <a:lnTo>
                      <a:pt x="397" y="1471"/>
                    </a:lnTo>
                    <a:lnTo>
                      <a:pt x="256" y="1458"/>
                    </a:lnTo>
                    <a:lnTo>
                      <a:pt x="115" y="1445"/>
                    </a:lnTo>
                    <a:lnTo>
                      <a:pt x="90" y="1458"/>
                    </a:lnTo>
                    <a:lnTo>
                      <a:pt x="77" y="1483"/>
                    </a:lnTo>
                    <a:lnTo>
                      <a:pt x="39" y="1586"/>
                    </a:lnTo>
                    <a:lnTo>
                      <a:pt x="13" y="1726"/>
                    </a:lnTo>
                    <a:lnTo>
                      <a:pt x="0" y="1931"/>
                    </a:lnTo>
                    <a:lnTo>
                      <a:pt x="0" y="2429"/>
                    </a:lnTo>
                    <a:lnTo>
                      <a:pt x="13" y="3005"/>
                    </a:lnTo>
                    <a:lnTo>
                      <a:pt x="51" y="3605"/>
                    </a:lnTo>
                    <a:lnTo>
                      <a:pt x="90" y="4155"/>
                    </a:lnTo>
                    <a:lnTo>
                      <a:pt x="141" y="4794"/>
                    </a:lnTo>
                    <a:lnTo>
                      <a:pt x="141" y="5152"/>
                    </a:lnTo>
                    <a:lnTo>
                      <a:pt x="141" y="5549"/>
                    </a:lnTo>
                    <a:lnTo>
                      <a:pt x="128" y="5983"/>
                    </a:lnTo>
                    <a:lnTo>
                      <a:pt x="128" y="6431"/>
                    </a:lnTo>
                    <a:lnTo>
                      <a:pt x="141" y="6865"/>
                    </a:lnTo>
                    <a:lnTo>
                      <a:pt x="154" y="7083"/>
                    </a:lnTo>
                    <a:lnTo>
                      <a:pt x="179" y="7287"/>
                    </a:lnTo>
                    <a:lnTo>
                      <a:pt x="205" y="7479"/>
                    </a:lnTo>
                    <a:lnTo>
                      <a:pt x="256" y="7658"/>
                    </a:lnTo>
                    <a:lnTo>
                      <a:pt x="320" y="7811"/>
                    </a:lnTo>
                    <a:lnTo>
                      <a:pt x="384" y="7952"/>
                    </a:lnTo>
                    <a:lnTo>
                      <a:pt x="461" y="8054"/>
                    </a:lnTo>
                    <a:lnTo>
                      <a:pt x="537" y="8144"/>
                    </a:lnTo>
                    <a:lnTo>
                      <a:pt x="639" y="8221"/>
                    </a:lnTo>
                    <a:lnTo>
                      <a:pt x="755" y="8297"/>
                    </a:lnTo>
                    <a:lnTo>
                      <a:pt x="870" y="8374"/>
                    </a:lnTo>
                    <a:lnTo>
                      <a:pt x="997" y="8438"/>
                    </a:lnTo>
                    <a:lnTo>
                      <a:pt x="1279" y="8566"/>
                    </a:lnTo>
                    <a:lnTo>
                      <a:pt x="1560" y="8681"/>
                    </a:lnTo>
                    <a:lnTo>
                      <a:pt x="1841" y="8796"/>
                    </a:lnTo>
                    <a:lnTo>
                      <a:pt x="2110" y="8885"/>
                    </a:lnTo>
                    <a:lnTo>
                      <a:pt x="2340" y="8988"/>
                    </a:lnTo>
                    <a:lnTo>
                      <a:pt x="2659" y="9128"/>
                    </a:lnTo>
                    <a:lnTo>
                      <a:pt x="2915" y="9243"/>
                    </a:lnTo>
                    <a:lnTo>
                      <a:pt x="3132" y="9371"/>
                    </a:lnTo>
                    <a:lnTo>
                      <a:pt x="3222" y="9435"/>
                    </a:lnTo>
                    <a:lnTo>
                      <a:pt x="3311" y="9499"/>
                    </a:lnTo>
                    <a:lnTo>
                      <a:pt x="3388" y="9576"/>
                    </a:lnTo>
                    <a:lnTo>
                      <a:pt x="3465" y="9665"/>
                    </a:lnTo>
                    <a:lnTo>
                      <a:pt x="3618" y="9857"/>
                    </a:lnTo>
                    <a:lnTo>
                      <a:pt x="3772" y="10100"/>
                    </a:lnTo>
                    <a:lnTo>
                      <a:pt x="3951" y="10407"/>
                    </a:lnTo>
                    <a:lnTo>
                      <a:pt x="4117" y="10688"/>
                    </a:lnTo>
                    <a:lnTo>
                      <a:pt x="4296" y="10956"/>
                    </a:lnTo>
                    <a:lnTo>
                      <a:pt x="4475" y="11212"/>
                    </a:lnTo>
                    <a:lnTo>
                      <a:pt x="4666" y="11455"/>
                    </a:lnTo>
                    <a:lnTo>
                      <a:pt x="4871" y="11698"/>
                    </a:lnTo>
                    <a:lnTo>
                      <a:pt x="5076" y="11915"/>
                    </a:lnTo>
                    <a:lnTo>
                      <a:pt x="5293" y="12132"/>
                    </a:lnTo>
                    <a:lnTo>
                      <a:pt x="5523" y="12324"/>
                    </a:lnTo>
                    <a:lnTo>
                      <a:pt x="5766" y="12516"/>
                    </a:lnTo>
                    <a:lnTo>
                      <a:pt x="6009" y="12708"/>
                    </a:lnTo>
                    <a:lnTo>
                      <a:pt x="6264" y="12874"/>
                    </a:lnTo>
                    <a:lnTo>
                      <a:pt x="6533" y="13040"/>
                    </a:lnTo>
                    <a:lnTo>
                      <a:pt x="6801" y="13194"/>
                    </a:lnTo>
                    <a:lnTo>
                      <a:pt x="7095" y="13347"/>
                    </a:lnTo>
                    <a:lnTo>
                      <a:pt x="7389" y="13488"/>
                    </a:lnTo>
                    <a:lnTo>
                      <a:pt x="7684" y="13628"/>
                    </a:lnTo>
                    <a:lnTo>
                      <a:pt x="8246" y="13858"/>
                    </a:lnTo>
                    <a:lnTo>
                      <a:pt x="8809" y="14050"/>
                    </a:lnTo>
                    <a:lnTo>
                      <a:pt x="9371" y="14216"/>
                    </a:lnTo>
                    <a:lnTo>
                      <a:pt x="9934" y="14357"/>
                    </a:lnTo>
                    <a:lnTo>
                      <a:pt x="10496" y="14459"/>
                    </a:lnTo>
                    <a:lnTo>
                      <a:pt x="11059" y="14536"/>
                    </a:lnTo>
                    <a:lnTo>
                      <a:pt x="11634" y="14574"/>
                    </a:lnTo>
                    <a:lnTo>
                      <a:pt x="12209" y="14587"/>
                    </a:lnTo>
                    <a:lnTo>
                      <a:pt x="12516" y="14587"/>
                    </a:lnTo>
                    <a:lnTo>
                      <a:pt x="12810" y="14574"/>
                    </a:lnTo>
                    <a:lnTo>
                      <a:pt x="13091" y="14561"/>
                    </a:lnTo>
                    <a:lnTo>
                      <a:pt x="13372" y="14523"/>
                    </a:lnTo>
                    <a:lnTo>
                      <a:pt x="13654" y="14472"/>
                    </a:lnTo>
                    <a:lnTo>
                      <a:pt x="13922" y="14408"/>
                    </a:lnTo>
                    <a:lnTo>
                      <a:pt x="14203" y="14319"/>
                    </a:lnTo>
                    <a:lnTo>
                      <a:pt x="14472" y="14203"/>
                    </a:lnTo>
                    <a:lnTo>
                      <a:pt x="14613" y="14152"/>
                    </a:lnTo>
                    <a:lnTo>
                      <a:pt x="14766" y="14076"/>
                    </a:lnTo>
                    <a:lnTo>
                      <a:pt x="15098" y="13897"/>
                    </a:lnTo>
                    <a:lnTo>
                      <a:pt x="15431" y="13692"/>
                    </a:lnTo>
                    <a:lnTo>
                      <a:pt x="15750" y="13462"/>
                    </a:lnTo>
                    <a:lnTo>
                      <a:pt x="16044" y="13257"/>
                    </a:lnTo>
                    <a:lnTo>
                      <a:pt x="16274" y="13078"/>
                    </a:lnTo>
                    <a:lnTo>
                      <a:pt x="16479" y="12912"/>
                    </a:lnTo>
                    <a:lnTo>
                      <a:pt x="16466" y="12721"/>
                    </a:lnTo>
                    <a:lnTo>
                      <a:pt x="16453" y="12516"/>
                    </a:lnTo>
                    <a:lnTo>
                      <a:pt x="16415" y="12299"/>
                    </a:lnTo>
                    <a:lnTo>
                      <a:pt x="16364" y="12094"/>
                    </a:lnTo>
                    <a:lnTo>
                      <a:pt x="16300" y="11877"/>
                    </a:lnTo>
                    <a:lnTo>
                      <a:pt x="16236" y="11647"/>
                    </a:lnTo>
                    <a:lnTo>
                      <a:pt x="16147" y="11429"/>
                    </a:lnTo>
                    <a:lnTo>
                      <a:pt x="16057" y="11212"/>
                    </a:lnTo>
                    <a:lnTo>
                      <a:pt x="15955" y="11007"/>
                    </a:lnTo>
                    <a:lnTo>
                      <a:pt x="15840" y="10803"/>
                    </a:lnTo>
                    <a:lnTo>
                      <a:pt x="15712" y="10598"/>
                    </a:lnTo>
                    <a:lnTo>
                      <a:pt x="15571" y="10407"/>
                    </a:lnTo>
                    <a:lnTo>
                      <a:pt x="15431" y="10228"/>
                    </a:lnTo>
                    <a:lnTo>
                      <a:pt x="15277" y="10061"/>
                    </a:lnTo>
                    <a:lnTo>
                      <a:pt x="15111" y="9895"/>
                    </a:lnTo>
                    <a:lnTo>
                      <a:pt x="14945" y="9755"/>
                    </a:lnTo>
                    <a:lnTo>
                      <a:pt x="14702" y="9563"/>
                    </a:lnTo>
                    <a:lnTo>
                      <a:pt x="14446" y="9371"/>
                    </a:lnTo>
                    <a:lnTo>
                      <a:pt x="14178" y="9179"/>
                    </a:lnTo>
                    <a:lnTo>
                      <a:pt x="13897" y="9000"/>
                    </a:lnTo>
                    <a:lnTo>
                      <a:pt x="13615" y="8834"/>
                    </a:lnTo>
                    <a:lnTo>
                      <a:pt x="13321" y="8655"/>
                    </a:lnTo>
                    <a:lnTo>
                      <a:pt x="12720" y="8336"/>
                    </a:lnTo>
                    <a:lnTo>
                      <a:pt x="11506" y="7709"/>
                    </a:lnTo>
                    <a:lnTo>
                      <a:pt x="10931" y="7390"/>
                    </a:lnTo>
                    <a:lnTo>
                      <a:pt x="10649" y="7223"/>
                    </a:lnTo>
                    <a:lnTo>
                      <a:pt x="10381" y="7057"/>
                    </a:lnTo>
                    <a:lnTo>
                      <a:pt x="10113" y="6904"/>
                    </a:lnTo>
                    <a:lnTo>
                      <a:pt x="9806" y="6725"/>
                    </a:lnTo>
                    <a:lnTo>
                      <a:pt x="9473" y="6546"/>
                    </a:lnTo>
                    <a:lnTo>
                      <a:pt x="9141" y="6341"/>
                    </a:lnTo>
                    <a:lnTo>
                      <a:pt x="8809" y="6137"/>
                    </a:lnTo>
                    <a:lnTo>
                      <a:pt x="8502" y="5907"/>
                    </a:lnTo>
                    <a:lnTo>
                      <a:pt x="8361" y="5804"/>
                    </a:lnTo>
                    <a:lnTo>
                      <a:pt x="8233" y="5677"/>
                    </a:lnTo>
                    <a:lnTo>
                      <a:pt x="8118" y="5561"/>
                    </a:lnTo>
                    <a:lnTo>
                      <a:pt x="8029" y="5446"/>
                    </a:lnTo>
                    <a:lnTo>
                      <a:pt x="7952" y="5344"/>
                    </a:lnTo>
                    <a:lnTo>
                      <a:pt x="7888" y="5229"/>
                    </a:lnTo>
                    <a:lnTo>
                      <a:pt x="7773" y="4999"/>
                    </a:lnTo>
                    <a:lnTo>
                      <a:pt x="7671" y="4743"/>
                    </a:lnTo>
                    <a:lnTo>
                      <a:pt x="7568" y="4475"/>
                    </a:lnTo>
                    <a:lnTo>
                      <a:pt x="7389" y="3925"/>
                    </a:lnTo>
                    <a:lnTo>
                      <a:pt x="7287" y="3682"/>
                    </a:lnTo>
                    <a:lnTo>
                      <a:pt x="7159" y="3452"/>
                    </a:lnTo>
                    <a:lnTo>
                      <a:pt x="6891" y="2877"/>
                    </a:lnTo>
                    <a:lnTo>
                      <a:pt x="6622" y="2340"/>
                    </a:lnTo>
                    <a:lnTo>
                      <a:pt x="6482" y="2084"/>
                    </a:lnTo>
                    <a:lnTo>
                      <a:pt x="6341" y="1841"/>
                    </a:lnTo>
                    <a:lnTo>
                      <a:pt x="6188" y="1611"/>
                    </a:lnTo>
                    <a:lnTo>
                      <a:pt x="6022" y="1394"/>
                    </a:lnTo>
                    <a:lnTo>
                      <a:pt x="5843" y="1189"/>
                    </a:lnTo>
                    <a:lnTo>
                      <a:pt x="5651" y="985"/>
                    </a:lnTo>
                    <a:lnTo>
                      <a:pt x="5446" y="806"/>
                    </a:lnTo>
                    <a:lnTo>
                      <a:pt x="5229" y="652"/>
                    </a:lnTo>
                    <a:lnTo>
                      <a:pt x="4986" y="499"/>
                    </a:lnTo>
                    <a:lnTo>
                      <a:pt x="4730" y="371"/>
                    </a:lnTo>
                    <a:lnTo>
                      <a:pt x="4436" y="256"/>
                    </a:lnTo>
                    <a:lnTo>
                      <a:pt x="4130" y="167"/>
                    </a:lnTo>
                    <a:lnTo>
                      <a:pt x="3836" y="90"/>
                    </a:lnTo>
                    <a:lnTo>
                      <a:pt x="3541" y="39"/>
                    </a:lnTo>
                    <a:lnTo>
                      <a:pt x="3273" y="13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607900" y="2384475"/>
                <a:ext cx="924625" cy="833225"/>
              </a:xfrm>
              <a:custGeom>
                <a:avLst/>
                <a:gdLst/>
                <a:ahLst/>
                <a:cxnLst/>
                <a:rect l="l" t="t" r="r" b="b"/>
                <a:pathLst>
                  <a:path w="36985" h="33329" extrusionOk="0">
                    <a:moveTo>
                      <a:pt x="18627" y="0"/>
                    </a:moveTo>
                    <a:lnTo>
                      <a:pt x="18218" y="13"/>
                    </a:lnTo>
                    <a:lnTo>
                      <a:pt x="17796" y="26"/>
                    </a:lnTo>
                    <a:lnTo>
                      <a:pt x="17374" y="51"/>
                    </a:lnTo>
                    <a:lnTo>
                      <a:pt x="16952" y="90"/>
                    </a:lnTo>
                    <a:lnTo>
                      <a:pt x="16530" y="128"/>
                    </a:lnTo>
                    <a:lnTo>
                      <a:pt x="16108" y="179"/>
                    </a:lnTo>
                    <a:lnTo>
                      <a:pt x="15686" y="243"/>
                    </a:lnTo>
                    <a:lnTo>
                      <a:pt x="15264" y="320"/>
                    </a:lnTo>
                    <a:lnTo>
                      <a:pt x="14843" y="396"/>
                    </a:lnTo>
                    <a:lnTo>
                      <a:pt x="14433" y="499"/>
                    </a:lnTo>
                    <a:lnTo>
                      <a:pt x="14024" y="601"/>
                    </a:lnTo>
                    <a:lnTo>
                      <a:pt x="13615" y="716"/>
                    </a:lnTo>
                    <a:lnTo>
                      <a:pt x="13206" y="844"/>
                    </a:lnTo>
                    <a:lnTo>
                      <a:pt x="12810" y="984"/>
                    </a:lnTo>
                    <a:lnTo>
                      <a:pt x="12414" y="1138"/>
                    </a:lnTo>
                    <a:lnTo>
                      <a:pt x="12030" y="1291"/>
                    </a:lnTo>
                    <a:lnTo>
                      <a:pt x="11659" y="1470"/>
                    </a:lnTo>
                    <a:lnTo>
                      <a:pt x="11289" y="1662"/>
                    </a:lnTo>
                    <a:lnTo>
                      <a:pt x="10931" y="1854"/>
                    </a:lnTo>
                    <a:lnTo>
                      <a:pt x="10573" y="2071"/>
                    </a:lnTo>
                    <a:lnTo>
                      <a:pt x="10227" y="2301"/>
                    </a:lnTo>
                    <a:lnTo>
                      <a:pt x="9895" y="2544"/>
                    </a:lnTo>
                    <a:lnTo>
                      <a:pt x="9575" y="2787"/>
                    </a:lnTo>
                    <a:lnTo>
                      <a:pt x="9269" y="3055"/>
                    </a:lnTo>
                    <a:lnTo>
                      <a:pt x="8975" y="3349"/>
                    </a:lnTo>
                    <a:lnTo>
                      <a:pt x="8681" y="3656"/>
                    </a:lnTo>
                    <a:lnTo>
                      <a:pt x="8399" y="3976"/>
                    </a:lnTo>
                    <a:lnTo>
                      <a:pt x="8118" y="4321"/>
                    </a:lnTo>
                    <a:lnTo>
                      <a:pt x="7862" y="4666"/>
                    </a:lnTo>
                    <a:lnTo>
                      <a:pt x="7607" y="5011"/>
                    </a:lnTo>
                    <a:lnTo>
                      <a:pt x="7351" y="5369"/>
                    </a:lnTo>
                    <a:lnTo>
                      <a:pt x="7121" y="5740"/>
                    </a:lnTo>
                    <a:lnTo>
                      <a:pt x="6878" y="6111"/>
                    </a:lnTo>
                    <a:lnTo>
                      <a:pt x="6431" y="6865"/>
                    </a:lnTo>
                    <a:lnTo>
                      <a:pt x="5996" y="7619"/>
                    </a:lnTo>
                    <a:lnTo>
                      <a:pt x="5152" y="9128"/>
                    </a:lnTo>
                    <a:lnTo>
                      <a:pt x="4654" y="10048"/>
                    </a:lnTo>
                    <a:lnTo>
                      <a:pt x="4155" y="10982"/>
                    </a:lnTo>
                    <a:lnTo>
                      <a:pt x="3682" y="11915"/>
                    </a:lnTo>
                    <a:lnTo>
                      <a:pt x="3209" y="12861"/>
                    </a:lnTo>
                    <a:lnTo>
                      <a:pt x="2749" y="13807"/>
                    </a:lnTo>
                    <a:lnTo>
                      <a:pt x="2289" y="14753"/>
                    </a:lnTo>
                    <a:lnTo>
                      <a:pt x="1854" y="15712"/>
                    </a:lnTo>
                    <a:lnTo>
                      <a:pt x="1419" y="16671"/>
                    </a:lnTo>
                    <a:lnTo>
                      <a:pt x="1189" y="17233"/>
                    </a:lnTo>
                    <a:lnTo>
                      <a:pt x="972" y="17783"/>
                    </a:lnTo>
                    <a:lnTo>
                      <a:pt x="780" y="18320"/>
                    </a:lnTo>
                    <a:lnTo>
                      <a:pt x="614" y="18869"/>
                    </a:lnTo>
                    <a:lnTo>
                      <a:pt x="473" y="19406"/>
                    </a:lnTo>
                    <a:lnTo>
                      <a:pt x="345" y="19956"/>
                    </a:lnTo>
                    <a:lnTo>
                      <a:pt x="243" y="20493"/>
                    </a:lnTo>
                    <a:lnTo>
                      <a:pt x="154" y="21043"/>
                    </a:lnTo>
                    <a:lnTo>
                      <a:pt x="90" y="21592"/>
                    </a:lnTo>
                    <a:lnTo>
                      <a:pt x="39" y="22142"/>
                    </a:lnTo>
                    <a:lnTo>
                      <a:pt x="13" y="22692"/>
                    </a:lnTo>
                    <a:lnTo>
                      <a:pt x="0" y="23254"/>
                    </a:lnTo>
                    <a:lnTo>
                      <a:pt x="13" y="23830"/>
                    </a:lnTo>
                    <a:lnTo>
                      <a:pt x="39" y="24405"/>
                    </a:lnTo>
                    <a:lnTo>
                      <a:pt x="77" y="24993"/>
                    </a:lnTo>
                    <a:lnTo>
                      <a:pt x="128" y="25594"/>
                    </a:lnTo>
                    <a:lnTo>
                      <a:pt x="192" y="26259"/>
                    </a:lnTo>
                    <a:lnTo>
                      <a:pt x="269" y="26962"/>
                    </a:lnTo>
                    <a:lnTo>
                      <a:pt x="358" y="27639"/>
                    </a:lnTo>
                    <a:lnTo>
                      <a:pt x="409" y="27959"/>
                    </a:lnTo>
                    <a:lnTo>
                      <a:pt x="473" y="28253"/>
                    </a:lnTo>
                    <a:lnTo>
                      <a:pt x="729" y="30324"/>
                    </a:lnTo>
                    <a:lnTo>
                      <a:pt x="946" y="30465"/>
                    </a:lnTo>
                    <a:lnTo>
                      <a:pt x="1176" y="30618"/>
                    </a:lnTo>
                    <a:lnTo>
                      <a:pt x="1662" y="30899"/>
                    </a:lnTo>
                    <a:lnTo>
                      <a:pt x="2173" y="31168"/>
                    </a:lnTo>
                    <a:lnTo>
                      <a:pt x="2698" y="31411"/>
                    </a:lnTo>
                    <a:lnTo>
                      <a:pt x="3260" y="31653"/>
                    </a:lnTo>
                    <a:lnTo>
                      <a:pt x="3823" y="31871"/>
                    </a:lnTo>
                    <a:lnTo>
                      <a:pt x="4411" y="32075"/>
                    </a:lnTo>
                    <a:lnTo>
                      <a:pt x="4999" y="32267"/>
                    </a:lnTo>
                    <a:lnTo>
                      <a:pt x="5600" y="32433"/>
                    </a:lnTo>
                    <a:lnTo>
                      <a:pt x="6200" y="32599"/>
                    </a:lnTo>
                    <a:lnTo>
                      <a:pt x="6801" y="32740"/>
                    </a:lnTo>
                    <a:lnTo>
                      <a:pt x="7389" y="32868"/>
                    </a:lnTo>
                    <a:lnTo>
                      <a:pt x="7977" y="32983"/>
                    </a:lnTo>
                    <a:lnTo>
                      <a:pt x="8553" y="33085"/>
                    </a:lnTo>
                    <a:lnTo>
                      <a:pt x="9115" y="33162"/>
                    </a:lnTo>
                    <a:lnTo>
                      <a:pt x="9665" y="33239"/>
                    </a:lnTo>
                    <a:lnTo>
                      <a:pt x="10100" y="33277"/>
                    </a:lnTo>
                    <a:lnTo>
                      <a:pt x="10560" y="33303"/>
                    </a:lnTo>
                    <a:lnTo>
                      <a:pt x="11046" y="33328"/>
                    </a:lnTo>
                    <a:lnTo>
                      <a:pt x="11544" y="33328"/>
                    </a:lnTo>
                    <a:lnTo>
                      <a:pt x="12068" y="33315"/>
                    </a:lnTo>
                    <a:lnTo>
                      <a:pt x="12605" y="33303"/>
                    </a:lnTo>
                    <a:lnTo>
                      <a:pt x="13692" y="33251"/>
                    </a:lnTo>
                    <a:lnTo>
                      <a:pt x="14791" y="33188"/>
                    </a:lnTo>
                    <a:lnTo>
                      <a:pt x="15840" y="33111"/>
                    </a:lnTo>
                    <a:lnTo>
                      <a:pt x="17732" y="32957"/>
                    </a:lnTo>
                    <a:lnTo>
                      <a:pt x="17987" y="29928"/>
                    </a:lnTo>
                    <a:lnTo>
                      <a:pt x="18166" y="27716"/>
                    </a:lnTo>
                    <a:lnTo>
                      <a:pt x="18230" y="26911"/>
                    </a:lnTo>
                    <a:lnTo>
                      <a:pt x="18256" y="26450"/>
                    </a:lnTo>
                    <a:lnTo>
                      <a:pt x="18780" y="26450"/>
                    </a:lnTo>
                    <a:lnTo>
                      <a:pt x="19330" y="26476"/>
                    </a:lnTo>
                    <a:lnTo>
                      <a:pt x="19598" y="26489"/>
                    </a:lnTo>
                    <a:lnTo>
                      <a:pt x="19867" y="26527"/>
                    </a:lnTo>
                    <a:lnTo>
                      <a:pt x="20135" y="26565"/>
                    </a:lnTo>
                    <a:lnTo>
                      <a:pt x="20404" y="26629"/>
                    </a:lnTo>
                    <a:lnTo>
                      <a:pt x="20404" y="26859"/>
                    </a:lnTo>
                    <a:lnTo>
                      <a:pt x="20429" y="27179"/>
                    </a:lnTo>
                    <a:lnTo>
                      <a:pt x="20506" y="28010"/>
                    </a:lnTo>
                    <a:lnTo>
                      <a:pt x="20621" y="29007"/>
                    </a:lnTo>
                    <a:lnTo>
                      <a:pt x="20749" y="30055"/>
                    </a:lnTo>
                    <a:lnTo>
                      <a:pt x="20979" y="31909"/>
                    </a:lnTo>
                    <a:lnTo>
                      <a:pt x="21081" y="32727"/>
                    </a:lnTo>
                    <a:lnTo>
                      <a:pt x="21260" y="32791"/>
                    </a:lnTo>
                    <a:lnTo>
                      <a:pt x="21452" y="32868"/>
                    </a:lnTo>
                    <a:lnTo>
                      <a:pt x="21644" y="32919"/>
                    </a:lnTo>
                    <a:lnTo>
                      <a:pt x="21835" y="32970"/>
                    </a:lnTo>
                    <a:lnTo>
                      <a:pt x="22040" y="33009"/>
                    </a:lnTo>
                    <a:lnTo>
                      <a:pt x="22257" y="33047"/>
                    </a:lnTo>
                    <a:lnTo>
                      <a:pt x="22679" y="33085"/>
                    </a:lnTo>
                    <a:lnTo>
                      <a:pt x="23127" y="33111"/>
                    </a:lnTo>
                    <a:lnTo>
                      <a:pt x="23587" y="33111"/>
                    </a:lnTo>
                    <a:lnTo>
                      <a:pt x="24034" y="33098"/>
                    </a:lnTo>
                    <a:lnTo>
                      <a:pt x="24495" y="33072"/>
                    </a:lnTo>
                    <a:lnTo>
                      <a:pt x="24942" y="33034"/>
                    </a:lnTo>
                    <a:lnTo>
                      <a:pt x="25364" y="32983"/>
                    </a:lnTo>
                    <a:lnTo>
                      <a:pt x="26169" y="32881"/>
                    </a:lnTo>
                    <a:lnTo>
                      <a:pt x="26847" y="32778"/>
                    </a:lnTo>
                    <a:lnTo>
                      <a:pt x="27128" y="32740"/>
                    </a:lnTo>
                    <a:lnTo>
                      <a:pt x="27358" y="32727"/>
                    </a:lnTo>
                    <a:lnTo>
                      <a:pt x="28074" y="32651"/>
                    </a:lnTo>
                    <a:lnTo>
                      <a:pt x="28790" y="32561"/>
                    </a:lnTo>
                    <a:lnTo>
                      <a:pt x="29506" y="32459"/>
                    </a:lnTo>
                    <a:lnTo>
                      <a:pt x="30222" y="32331"/>
                    </a:lnTo>
                    <a:lnTo>
                      <a:pt x="30938" y="32203"/>
                    </a:lnTo>
                    <a:lnTo>
                      <a:pt x="31641" y="32050"/>
                    </a:lnTo>
                    <a:lnTo>
                      <a:pt x="32344" y="31884"/>
                    </a:lnTo>
                    <a:lnTo>
                      <a:pt x="33022" y="31692"/>
                    </a:lnTo>
                    <a:lnTo>
                      <a:pt x="33533" y="31551"/>
                    </a:lnTo>
                    <a:lnTo>
                      <a:pt x="34044" y="31385"/>
                    </a:lnTo>
                    <a:lnTo>
                      <a:pt x="34543" y="31193"/>
                    </a:lnTo>
                    <a:lnTo>
                      <a:pt x="35041" y="31001"/>
                    </a:lnTo>
                    <a:lnTo>
                      <a:pt x="35527" y="30810"/>
                    </a:lnTo>
                    <a:lnTo>
                      <a:pt x="36013" y="30631"/>
                    </a:lnTo>
                    <a:lnTo>
                      <a:pt x="36499" y="30465"/>
                    </a:lnTo>
                    <a:lnTo>
                      <a:pt x="36985" y="30324"/>
                    </a:lnTo>
                    <a:lnTo>
                      <a:pt x="36972" y="29915"/>
                    </a:lnTo>
                    <a:lnTo>
                      <a:pt x="36933" y="29403"/>
                    </a:lnTo>
                    <a:lnTo>
                      <a:pt x="36870" y="28790"/>
                    </a:lnTo>
                    <a:lnTo>
                      <a:pt x="36793" y="28087"/>
                    </a:lnTo>
                    <a:lnTo>
                      <a:pt x="36601" y="26527"/>
                    </a:lnTo>
                    <a:lnTo>
                      <a:pt x="36371" y="24814"/>
                    </a:lnTo>
                    <a:lnTo>
                      <a:pt x="36115" y="23114"/>
                    </a:lnTo>
                    <a:lnTo>
                      <a:pt x="35860" y="21554"/>
                    </a:lnTo>
                    <a:lnTo>
                      <a:pt x="35617" y="20237"/>
                    </a:lnTo>
                    <a:lnTo>
                      <a:pt x="35514" y="19726"/>
                    </a:lnTo>
                    <a:lnTo>
                      <a:pt x="35438" y="19317"/>
                    </a:lnTo>
                    <a:lnTo>
                      <a:pt x="35156" y="17898"/>
                    </a:lnTo>
                    <a:lnTo>
                      <a:pt x="34901" y="16479"/>
                    </a:lnTo>
                    <a:lnTo>
                      <a:pt x="34645" y="15047"/>
                    </a:lnTo>
                    <a:lnTo>
                      <a:pt x="34377" y="13628"/>
                    </a:lnTo>
                    <a:lnTo>
                      <a:pt x="34236" y="12925"/>
                    </a:lnTo>
                    <a:lnTo>
                      <a:pt x="34095" y="12222"/>
                    </a:lnTo>
                    <a:lnTo>
                      <a:pt x="33929" y="11519"/>
                    </a:lnTo>
                    <a:lnTo>
                      <a:pt x="33763" y="10815"/>
                    </a:lnTo>
                    <a:lnTo>
                      <a:pt x="33584" y="10125"/>
                    </a:lnTo>
                    <a:lnTo>
                      <a:pt x="33392" y="9435"/>
                    </a:lnTo>
                    <a:lnTo>
                      <a:pt x="33175" y="8744"/>
                    </a:lnTo>
                    <a:lnTo>
                      <a:pt x="32945" y="8067"/>
                    </a:lnTo>
                    <a:lnTo>
                      <a:pt x="32791" y="7671"/>
                    </a:lnTo>
                    <a:lnTo>
                      <a:pt x="32638" y="7274"/>
                    </a:lnTo>
                    <a:lnTo>
                      <a:pt x="32472" y="6903"/>
                    </a:lnTo>
                    <a:lnTo>
                      <a:pt x="32306" y="6533"/>
                    </a:lnTo>
                    <a:lnTo>
                      <a:pt x="32114" y="6162"/>
                    </a:lnTo>
                    <a:lnTo>
                      <a:pt x="31922" y="5817"/>
                    </a:lnTo>
                    <a:lnTo>
                      <a:pt x="31718" y="5472"/>
                    </a:lnTo>
                    <a:lnTo>
                      <a:pt x="31500" y="5152"/>
                    </a:lnTo>
                    <a:lnTo>
                      <a:pt x="31270" y="4832"/>
                    </a:lnTo>
                    <a:lnTo>
                      <a:pt x="31027" y="4526"/>
                    </a:lnTo>
                    <a:lnTo>
                      <a:pt x="30759" y="4232"/>
                    </a:lnTo>
                    <a:lnTo>
                      <a:pt x="30477" y="3963"/>
                    </a:lnTo>
                    <a:lnTo>
                      <a:pt x="30183" y="3695"/>
                    </a:lnTo>
                    <a:lnTo>
                      <a:pt x="29864" y="3452"/>
                    </a:lnTo>
                    <a:lnTo>
                      <a:pt x="29519" y="3222"/>
                    </a:lnTo>
                    <a:lnTo>
                      <a:pt x="29161" y="3004"/>
                    </a:lnTo>
                    <a:lnTo>
                      <a:pt x="28266" y="2544"/>
                    </a:lnTo>
                    <a:lnTo>
                      <a:pt x="27333" y="2084"/>
                    </a:lnTo>
                    <a:lnTo>
                      <a:pt x="26860" y="1867"/>
                    </a:lnTo>
                    <a:lnTo>
                      <a:pt x="26374" y="1636"/>
                    </a:lnTo>
                    <a:lnTo>
                      <a:pt x="25888" y="1432"/>
                    </a:lnTo>
                    <a:lnTo>
                      <a:pt x="25389" y="1227"/>
                    </a:lnTo>
                    <a:lnTo>
                      <a:pt x="24891" y="1036"/>
                    </a:lnTo>
                    <a:lnTo>
                      <a:pt x="24392" y="857"/>
                    </a:lnTo>
                    <a:lnTo>
                      <a:pt x="23894" y="690"/>
                    </a:lnTo>
                    <a:lnTo>
                      <a:pt x="23395" y="550"/>
                    </a:lnTo>
                    <a:lnTo>
                      <a:pt x="22897" y="422"/>
                    </a:lnTo>
                    <a:lnTo>
                      <a:pt x="22411" y="307"/>
                    </a:lnTo>
                    <a:lnTo>
                      <a:pt x="21912" y="230"/>
                    </a:lnTo>
                    <a:lnTo>
                      <a:pt x="21426" y="166"/>
                    </a:lnTo>
                    <a:lnTo>
                      <a:pt x="20659" y="77"/>
                    </a:lnTo>
                    <a:lnTo>
                      <a:pt x="20263" y="51"/>
                    </a:lnTo>
                    <a:lnTo>
                      <a:pt x="19867" y="26"/>
                    </a:lnTo>
                    <a:lnTo>
                      <a:pt x="19458" y="13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940275" y="1665350"/>
                <a:ext cx="3500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4000" h="10280" extrusionOk="0">
                    <a:moveTo>
                      <a:pt x="13999" y="1"/>
                    </a:moveTo>
                    <a:lnTo>
                      <a:pt x="10432" y="448"/>
                    </a:lnTo>
                    <a:lnTo>
                      <a:pt x="8694" y="666"/>
                    </a:lnTo>
                    <a:lnTo>
                      <a:pt x="6981" y="870"/>
                    </a:lnTo>
                    <a:lnTo>
                      <a:pt x="5268" y="1049"/>
                    </a:lnTo>
                    <a:lnTo>
                      <a:pt x="3542" y="1215"/>
                    </a:lnTo>
                    <a:lnTo>
                      <a:pt x="2673" y="1292"/>
                    </a:lnTo>
                    <a:lnTo>
                      <a:pt x="1790" y="1356"/>
                    </a:lnTo>
                    <a:lnTo>
                      <a:pt x="896" y="1420"/>
                    </a:lnTo>
                    <a:lnTo>
                      <a:pt x="1" y="1471"/>
                    </a:lnTo>
                    <a:lnTo>
                      <a:pt x="2212" y="5396"/>
                    </a:lnTo>
                    <a:lnTo>
                      <a:pt x="2685" y="5894"/>
                    </a:lnTo>
                    <a:lnTo>
                      <a:pt x="3235" y="6444"/>
                    </a:lnTo>
                    <a:lnTo>
                      <a:pt x="3849" y="7019"/>
                    </a:lnTo>
                    <a:lnTo>
                      <a:pt x="4181" y="7326"/>
                    </a:lnTo>
                    <a:lnTo>
                      <a:pt x="4526" y="7620"/>
                    </a:lnTo>
                    <a:lnTo>
                      <a:pt x="4871" y="7914"/>
                    </a:lnTo>
                    <a:lnTo>
                      <a:pt x="5242" y="8195"/>
                    </a:lnTo>
                    <a:lnTo>
                      <a:pt x="5600" y="8477"/>
                    </a:lnTo>
                    <a:lnTo>
                      <a:pt x="5984" y="8745"/>
                    </a:lnTo>
                    <a:lnTo>
                      <a:pt x="6367" y="9001"/>
                    </a:lnTo>
                    <a:lnTo>
                      <a:pt x="6751" y="9244"/>
                    </a:lnTo>
                    <a:lnTo>
                      <a:pt x="7134" y="9461"/>
                    </a:lnTo>
                    <a:lnTo>
                      <a:pt x="7518" y="9666"/>
                    </a:lnTo>
                    <a:lnTo>
                      <a:pt x="7914" y="9845"/>
                    </a:lnTo>
                    <a:lnTo>
                      <a:pt x="8298" y="9998"/>
                    </a:lnTo>
                    <a:lnTo>
                      <a:pt x="8681" y="10113"/>
                    </a:lnTo>
                    <a:lnTo>
                      <a:pt x="8873" y="10164"/>
                    </a:lnTo>
                    <a:lnTo>
                      <a:pt x="9065" y="10203"/>
                    </a:lnTo>
                    <a:lnTo>
                      <a:pt x="9244" y="10241"/>
                    </a:lnTo>
                    <a:lnTo>
                      <a:pt x="9435" y="10266"/>
                    </a:lnTo>
                    <a:lnTo>
                      <a:pt x="9614" y="10279"/>
                    </a:lnTo>
                    <a:lnTo>
                      <a:pt x="9985" y="10279"/>
                    </a:lnTo>
                    <a:lnTo>
                      <a:pt x="10164" y="10266"/>
                    </a:lnTo>
                    <a:lnTo>
                      <a:pt x="10330" y="10241"/>
                    </a:lnTo>
                    <a:lnTo>
                      <a:pt x="10509" y="10203"/>
                    </a:lnTo>
                    <a:lnTo>
                      <a:pt x="10675" y="10151"/>
                    </a:lnTo>
                    <a:lnTo>
                      <a:pt x="10842" y="10088"/>
                    </a:lnTo>
                    <a:lnTo>
                      <a:pt x="11008" y="10024"/>
                    </a:lnTo>
                    <a:lnTo>
                      <a:pt x="11174" y="9934"/>
                    </a:lnTo>
                    <a:lnTo>
                      <a:pt x="11327" y="9845"/>
                    </a:lnTo>
                    <a:lnTo>
                      <a:pt x="11481" y="9742"/>
                    </a:lnTo>
                    <a:lnTo>
                      <a:pt x="11634" y="9614"/>
                    </a:lnTo>
                    <a:lnTo>
                      <a:pt x="11775" y="9487"/>
                    </a:lnTo>
                    <a:lnTo>
                      <a:pt x="11915" y="9333"/>
                    </a:lnTo>
                    <a:lnTo>
                      <a:pt x="12056" y="9167"/>
                    </a:lnTo>
                    <a:lnTo>
                      <a:pt x="12184" y="8988"/>
                    </a:lnTo>
                    <a:lnTo>
                      <a:pt x="12312" y="8796"/>
                    </a:lnTo>
                    <a:lnTo>
                      <a:pt x="12440" y="8592"/>
                    </a:lnTo>
                    <a:lnTo>
                      <a:pt x="12555" y="8374"/>
                    </a:lnTo>
                    <a:lnTo>
                      <a:pt x="12670" y="8132"/>
                    </a:lnTo>
                    <a:lnTo>
                      <a:pt x="12772" y="7889"/>
                    </a:lnTo>
                    <a:lnTo>
                      <a:pt x="12925" y="7505"/>
                    </a:lnTo>
                    <a:lnTo>
                      <a:pt x="13066" y="7122"/>
                    </a:lnTo>
                    <a:lnTo>
                      <a:pt x="13194" y="6725"/>
                    </a:lnTo>
                    <a:lnTo>
                      <a:pt x="13296" y="6316"/>
                    </a:lnTo>
                    <a:lnTo>
                      <a:pt x="13398" y="5907"/>
                    </a:lnTo>
                    <a:lnTo>
                      <a:pt x="13488" y="5485"/>
                    </a:lnTo>
                    <a:lnTo>
                      <a:pt x="13552" y="5063"/>
                    </a:lnTo>
                    <a:lnTo>
                      <a:pt x="13616" y="4629"/>
                    </a:lnTo>
                    <a:lnTo>
                      <a:pt x="13680" y="4194"/>
                    </a:lnTo>
                    <a:lnTo>
                      <a:pt x="13731" y="3759"/>
                    </a:lnTo>
                    <a:lnTo>
                      <a:pt x="13795" y="2890"/>
                    </a:lnTo>
                    <a:lnTo>
                      <a:pt x="13859" y="2034"/>
                    </a:lnTo>
                    <a:lnTo>
                      <a:pt x="13884" y="1177"/>
                    </a:lnTo>
                    <a:lnTo>
                      <a:pt x="13935" y="589"/>
                    </a:lnTo>
                    <a:lnTo>
                      <a:pt x="139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1254450" y="1531450"/>
                <a:ext cx="7105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8420" h="25390" extrusionOk="0">
                    <a:moveTo>
                      <a:pt x="3746" y="0"/>
                    </a:moveTo>
                    <a:lnTo>
                      <a:pt x="3516" y="13"/>
                    </a:lnTo>
                    <a:lnTo>
                      <a:pt x="3286" y="39"/>
                    </a:lnTo>
                    <a:lnTo>
                      <a:pt x="3056" y="90"/>
                    </a:lnTo>
                    <a:lnTo>
                      <a:pt x="2775" y="167"/>
                    </a:lnTo>
                    <a:lnTo>
                      <a:pt x="2493" y="256"/>
                    </a:lnTo>
                    <a:lnTo>
                      <a:pt x="2186" y="371"/>
                    </a:lnTo>
                    <a:lnTo>
                      <a:pt x="1892" y="499"/>
                    </a:lnTo>
                    <a:lnTo>
                      <a:pt x="1598" y="652"/>
                    </a:lnTo>
                    <a:lnTo>
                      <a:pt x="1317" y="819"/>
                    </a:lnTo>
                    <a:lnTo>
                      <a:pt x="1049" y="997"/>
                    </a:lnTo>
                    <a:lnTo>
                      <a:pt x="806" y="1202"/>
                    </a:lnTo>
                    <a:lnTo>
                      <a:pt x="691" y="1304"/>
                    </a:lnTo>
                    <a:lnTo>
                      <a:pt x="588" y="1407"/>
                    </a:lnTo>
                    <a:lnTo>
                      <a:pt x="486" y="1522"/>
                    </a:lnTo>
                    <a:lnTo>
                      <a:pt x="384" y="1637"/>
                    </a:lnTo>
                    <a:lnTo>
                      <a:pt x="307" y="1765"/>
                    </a:lnTo>
                    <a:lnTo>
                      <a:pt x="231" y="1892"/>
                    </a:lnTo>
                    <a:lnTo>
                      <a:pt x="167" y="2020"/>
                    </a:lnTo>
                    <a:lnTo>
                      <a:pt x="103" y="2148"/>
                    </a:lnTo>
                    <a:lnTo>
                      <a:pt x="64" y="2289"/>
                    </a:lnTo>
                    <a:lnTo>
                      <a:pt x="39" y="2429"/>
                    </a:lnTo>
                    <a:lnTo>
                      <a:pt x="13" y="2570"/>
                    </a:lnTo>
                    <a:lnTo>
                      <a:pt x="0" y="2723"/>
                    </a:lnTo>
                    <a:lnTo>
                      <a:pt x="13" y="2864"/>
                    </a:lnTo>
                    <a:lnTo>
                      <a:pt x="26" y="3030"/>
                    </a:lnTo>
                    <a:lnTo>
                      <a:pt x="64" y="3184"/>
                    </a:lnTo>
                    <a:lnTo>
                      <a:pt x="115" y="3337"/>
                    </a:lnTo>
                    <a:lnTo>
                      <a:pt x="218" y="3542"/>
                    </a:lnTo>
                    <a:lnTo>
                      <a:pt x="346" y="3746"/>
                    </a:lnTo>
                    <a:lnTo>
                      <a:pt x="499" y="3963"/>
                    </a:lnTo>
                    <a:lnTo>
                      <a:pt x="678" y="4194"/>
                    </a:lnTo>
                    <a:lnTo>
                      <a:pt x="870" y="4411"/>
                    </a:lnTo>
                    <a:lnTo>
                      <a:pt x="1087" y="4641"/>
                    </a:lnTo>
                    <a:lnTo>
                      <a:pt x="1304" y="4871"/>
                    </a:lnTo>
                    <a:lnTo>
                      <a:pt x="1535" y="5088"/>
                    </a:lnTo>
                    <a:lnTo>
                      <a:pt x="1777" y="5293"/>
                    </a:lnTo>
                    <a:lnTo>
                      <a:pt x="2020" y="5497"/>
                    </a:lnTo>
                    <a:lnTo>
                      <a:pt x="2263" y="5676"/>
                    </a:lnTo>
                    <a:lnTo>
                      <a:pt x="2506" y="5843"/>
                    </a:lnTo>
                    <a:lnTo>
                      <a:pt x="2736" y="5996"/>
                    </a:lnTo>
                    <a:lnTo>
                      <a:pt x="2966" y="6124"/>
                    </a:lnTo>
                    <a:lnTo>
                      <a:pt x="3184" y="6213"/>
                    </a:lnTo>
                    <a:lnTo>
                      <a:pt x="3375" y="6290"/>
                    </a:lnTo>
                    <a:lnTo>
                      <a:pt x="23088" y="25390"/>
                    </a:lnTo>
                    <a:lnTo>
                      <a:pt x="23306" y="25300"/>
                    </a:lnTo>
                    <a:lnTo>
                      <a:pt x="23510" y="25185"/>
                    </a:lnTo>
                    <a:lnTo>
                      <a:pt x="23715" y="25070"/>
                    </a:lnTo>
                    <a:lnTo>
                      <a:pt x="23919" y="24942"/>
                    </a:lnTo>
                    <a:lnTo>
                      <a:pt x="24124" y="24801"/>
                    </a:lnTo>
                    <a:lnTo>
                      <a:pt x="24329" y="24661"/>
                    </a:lnTo>
                    <a:lnTo>
                      <a:pt x="24520" y="24507"/>
                    </a:lnTo>
                    <a:lnTo>
                      <a:pt x="24712" y="24341"/>
                    </a:lnTo>
                    <a:lnTo>
                      <a:pt x="25096" y="23996"/>
                    </a:lnTo>
                    <a:lnTo>
                      <a:pt x="25466" y="23625"/>
                    </a:lnTo>
                    <a:lnTo>
                      <a:pt x="25811" y="23229"/>
                    </a:lnTo>
                    <a:lnTo>
                      <a:pt x="26157" y="22820"/>
                    </a:lnTo>
                    <a:lnTo>
                      <a:pt x="26489" y="22398"/>
                    </a:lnTo>
                    <a:lnTo>
                      <a:pt x="26809" y="21976"/>
                    </a:lnTo>
                    <a:lnTo>
                      <a:pt x="27115" y="21529"/>
                    </a:lnTo>
                    <a:lnTo>
                      <a:pt x="27397" y="21094"/>
                    </a:lnTo>
                    <a:lnTo>
                      <a:pt x="27678" y="20659"/>
                    </a:lnTo>
                    <a:lnTo>
                      <a:pt x="27934" y="20238"/>
                    </a:lnTo>
                    <a:lnTo>
                      <a:pt x="28419" y="19419"/>
                    </a:lnTo>
                    <a:lnTo>
                      <a:pt x="28074" y="19381"/>
                    </a:lnTo>
                    <a:lnTo>
                      <a:pt x="27921" y="19343"/>
                    </a:lnTo>
                    <a:lnTo>
                      <a:pt x="27780" y="19304"/>
                    </a:lnTo>
                    <a:lnTo>
                      <a:pt x="27640" y="19266"/>
                    </a:lnTo>
                    <a:lnTo>
                      <a:pt x="27525" y="19215"/>
                    </a:lnTo>
                    <a:lnTo>
                      <a:pt x="27410" y="19164"/>
                    </a:lnTo>
                    <a:lnTo>
                      <a:pt x="27320" y="19113"/>
                    </a:lnTo>
                    <a:lnTo>
                      <a:pt x="27218" y="19049"/>
                    </a:lnTo>
                    <a:lnTo>
                      <a:pt x="27141" y="18985"/>
                    </a:lnTo>
                    <a:lnTo>
                      <a:pt x="26988" y="18844"/>
                    </a:lnTo>
                    <a:lnTo>
                      <a:pt x="26860" y="18691"/>
                    </a:lnTo>
                    <a:lnTo>
                      <a:pt x="26745" y="18524"/>
                    </a:lnTo>
                    <a:lnTo>
                      <a:pt x="26630" y="18345"/>
                    </a:lnTo>
                    <a:lnTo>
                      <a:pt x="26527" y="18154"/>
                    </a:lnTo>
                    <a:lnTo>
                      <a:pt x="26310" y="17770"/>
                    </a:lnTo>
                    <a:lnTo>
                      <a:pt x="26169" y="17566"/>
                    </a:lnTo>
                    <a:lnTo>
                      <a:pt x="26016" y="17361"/>
                    </a:lnTo>
                    <a:lnTo>
                      <a:pt x="25837" y="17144"/>
                    </a:lnTo>
                    <a:lnTo>
                      <a:pt x="25620" y="16939"/>
                    </a:lnTo>
                    <a:lnTo>
                      <a:pt x="25505" y="16850"/>
                    </a:lnTo>
                    <a:lnTo>
                      <a:pt x="25402" y="16760"/>
                    </a:lnTo>
                    <a:lnTo>
                      <a:pt x="25287" y="16696"/>
                    </a:lnTo>
                    <a:lnTo>
                      <a:pt x="25172" y="16645"/>
                    </a:lnTo>
                    <a:lnTo>
                      <a:pt x="25057" y="16594"/>
                    </a:lnTo>
                    <a:lnTo>
                      <a:pt x="24929" y="16556"/>
                    </a:lnTo>
                    <a:lnTo>
                      <a:pt x="24674" y="16492"/>
                    </a:lnTo>
                    <a:lnTo>
                      <a:pt x="24405" y="16428"/>
                    </a:lnTo>
                    <a:lnTo>
                      <a:pt x="24124" y="16351"/>
                    </a:lnTo>
                    <a:lnTo>
                      <a:pt x="23971" y="16300"/>
                    </a:lnTo>
                    <a:lnTo>
                      <a:pt x="23830" y="16249"/>
                    </a:lnTo>
                    <a:lnTo>
                      <a:pt x="23677" y="16185"/>
                    </a:lnTo>
                    <a:lnTo>
                      <a:pt x="23523" y="16108"/>
                    </a:lnTo>
                    <a:lnTo>
                      <a:pt x="23408" y="16019"/>
                    </a:lnTo>
                    <a:lnTo>
                      <a:pt x="23306" y="15917"/>
                    </a:lnTo>
                    <a:lnTo>
                      <a:pt x="23216" y="15814"/>
                    </a:lnTo>
                    <a:lnTo>
                      <a:pt x="23127" y="15712"/>
                    </a:lnTo>
                    <a:lnTo>
                      <a:pt x="22961" y="15495"/>
                    </a:lnTo>
                    <a:lnTo>
                      <a:pt x="22820" y="15277"/>
                    </a:lnTo>
                    <a:lnTo>
                      <a:pt x="22564" y="14843"/>
                    </a:lnTo>
                    <a:lnTo>
                      <a:pt x="22424" y="14638"/>
                    </a:lnTo>
                    <a:lnTo>
                      <a:pt x="22347" y="14549"/>
                    </a:lnTo>
                    <a:lnTo>
                      <a:pt x="22258" y="14459"/>
                    </a:lnTo>
                    <a:lnTo>
                      <a:pt x="21887" y="14076"/>
                    </a:lnTo>
                    <a:lnTo>
                      <a:pt x="21490" y="13718"/>
                    </a:lnTo>
                    <a:lnTo>
                      <a:pt x="21081" y="13372"/>
                    </a:lnTo>
                    <a:lnTo>
                      <a:pt x="20660" y="13027"/>
                    </a:lnTo>
                    <a:lnTo>
                      <a:pt x="20225" y="12695"/>
                    </a:lnTo>
                    <a:lnTo>
                      <a:pt x="19790" y="12363"/>
                    </a:lnTo>
                    <a:lnTo>
                      <a:pt x="18895" y="11711"/>
                    </a:lnTo>
                    <a:lnTo>
                      <a:pt x="17988" y="11084"/>
                    </a:lnTo>
                    <a:lnTo>
                      <a:pt x="17093" y="10445"/>
                    </a:lnTo>
                    <a:lnTo>
                      <a:pt x="16645" y="10113"/>
                    </a:lnTo>
                    <a:lnTo>
                      <a:pt x="16223" y="9793"/>
                    </a:lnTo>
                    <a:lnTo>
                      <a:pt x="15789" y="9461"/>
                    </a:lnTo>
                    <a:lnTo>
                      <a:pt x="15380" y="9115"/>
                    </a:lnTo>
                    <a:lnTo>
                      <a:pt x="14625" y="8438"/>
                    </a:lnTo>
                    <a:lnTo>
                      <a:pt x="13858" y="7760"/>
                    </a:lnTo>
                    <a:lnTo>
                      <a:pt x="12324" y="6444"/>
                    </a:lnTo>
                    <a:lnTo>
                      <a:pt x="11570" y="5792"/>
                    </a:lnTo>
                    <a:lnTo>
                      <a:pt x="10829" y="5127"/>
                    </a:lnTo>
                    <a:lnTo>
                      <a:pt x="10100" y="4462"/>
                    </a:lnTo>
                    <a:lnTo>
                      <a:pt x="9755" y="4130"/>
                    </a:lnTo>
                    <a:lnTo>
                      <a:pt x="9410" y="3784"/>
                    </a:lnTo>
                    <a:lnTo>
                      <a:pt x="8770" y="3120"/>
                    </a:lnTo>
                    <a:lnTo>
                      <a:pt x="8080" y="2417"/>
                    </a:lnTo>
                    <a:lnTo>
                      <a:pt x="7709" y="2071"/>
                    </a:lnTo>
                    <a:lnTo>
                      <a:pt x="7338" y="1726"/>
                    </a:lnTo>
                    <a:lnTo>
                      <a:pt x="6942" y="1394"/>
                    </a:lnTo>
                    <a:lnTo>
                      <a:pt x="6546" y="1087"/>
                    </a:lnTo>
                    <a:lnTo>
                      <a:pt x="6137" y="793"/>
                    </a:lnTo>
                    <a:lnTo>
                      <a:pt x="5932" y="665"/>
                    </a:lnTo>
                    <a:lnTo>
                      <a:pt x="5728" y="550"/>
                    </a:lnTo>
                    <a:lnTo>
                      <a:pt x="5510" y="435"/>
                    </a:lnTo>
                    <a:lnTo>
                      <a:pt x="5293" y="333"/>
                    </a:lnTo>
                    <a:lnTo>
                      <a:pt x="5076" y="243"/>
                    </a:lnTo>
                    <a:lnTo>
                      <a:pt x="4858" y="167"/>
                    </a:lnTo>
                    <a:lnTo>
                      <a:pt x="4641" y="103"/>
                    </a:lnTo>
                    <a:lnTo>
                      <a:pt x="4424" y="51"/>
                    </a:lnTo>
                    <a:lnTo>
                      <a:pt x="4194" y="26"/>
                    </a:lnTo>
                    <a:lnTo>
                      <a:pt x="3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713675" y="1528900"/>
                <a:ext cx="733200" cy="1051175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42047" extrusionOk="0">
                    <a:moveTo>
                      <a:pt x="21580" y="0"/>
                    </a:moveTo>
                    <a:lnTo>
                      <a:pt x="19305" y="14459"/>
                    </a:lnTo>
                    <a:lnTo>
                      <a:pt x="6904" y="933"/>
                    </a:lnTo>
                    <a:lnTo>
                      <a:pt x="4309" y="1317"/>
                    </a:lnTo>
                    <a:lnTo>
                      <a:pt x="3683" y="1419"/>
                    </a:lnTo>
                    <a:lnTo>
                      <a:pt x="3350" y="1483"/>
                    </a:lnTo>
                    <a:lnTo>
                      <a:pt x="3005" y="1547"/>
                    </a:lnTo>
                    <a:lnTo>
                      <a:pt x="2647" y="1624"/>
                    </a:lnTo>
                    <a:lnTo>
                      <a:pt x="2302" y="1726"/>
                    </a:lnTo>
                    <a:lnTo>
                      <a:pt x="1957" y="1828"/>
                    </a:lnTo>
                    <a:lnTo>
                      <a:pt x="1612" y="1956"/>
                    </a:lnTo>
                    <a:lnTo>
                      <a:pt x="1305" y="2109"/>
                    </a:lnTo>
                    <a:lnTo>
                      <a:pt x="1151" y="2186"/>
                    </a:lnTo>
                    <a:lnTo>
                      <a:pt x="1011" y="2276"/>
                    </a:lnTo>
                    <a:lnTo>
                      <a:pt x="870" y="2365"/>
                    </a:lnTo>
                    <a:lnTo>
                      <a:pt x="742" y="2467"/>
                    </a:lnTo>
                    <a:lnTo>
                      <a:pt x="614" y="2582"/>
                    </a:lnTo>
                    <a:lnTo>
                      <a:pt x="512" y="2697"/>
                    </a:lnTo>
                    <a:lnTo>
                      <a:pt x="410" y="2813"/>
                    </a:lnTo>
                    <a:lnTo>
                      <a:pt x="308" y="2940"/>
                    </a:lnTo>
                    <a:lnTo>
                      <a:pt x="231" y="3081"/>
                    </a:lnTo>
                    <a:lnTo>
                      <a:pt x="167" y="3222"/>
                    </a:lnTo>
                    <a:lnTo>
                      <a:pt x="103" y="3375"/>
                    </a:lnTo>
                    <a:lnTo>
                      <a:pt x="65" y="3541"/>
                    </a:lnTo>
                    <a:lnTo>
                      <a:pt x="39" y="3707"/>
                    </a:lnTo>
                    <a:lnTo>
                      <a:pt x="14" y="3886"/>
                    </a:lnTo>
                    <a:lnTo>
                      <a:pt x="1" y="4104"/>
                    </a:lnTo>
                    <a:lnTo>
                      <a:pt x="1" y="4321"/>
                    </a:lnTo>
                    <a:lnTo>
                      <a:pt x="14" y="4526"/>
                    </a:lnTo>
                    <a:lnTo>
                      <a:pt x="39" y="4717"/>
                    </a:lnTo>
                    <a:lnTo>
                      <a:pt x="65" y="4909"/>
                    </a:lnTo>
                    <a:lnTo>
                      <a:pt x="103" y="5101"/>
                    </a:lnTo>
                    <a:lnTo>
                      <a:pt x="141" y="5293"/>
                    </a:lnTo>
                    <a:lnTo>
                      <a:pt x="192" y="5472"/>
                    </a:lnTo>
                    <a:lnTo>
                      <a:pt x="256" y="5651"/>
                    </a:lnTo>
                    <a:lnTo>
                      <a:pt x="320" y="5830"/>
                    </a:lnTo>
                    <a:lnTo>
                      <a:pt x="474" y="6162"/>
                    </a:lnTo>
                    <a:lnTo>
                      <a:pt x="653" y="6494"/>
                    </a:lnTo>
                    <a:lnTo>
                      <a:pt x="857" y="6814"/>
                    </a:lnTo>
                    <a:lnTo>
                      <a:pt x="1075" y="7121"/>
                    </a:lnTo>
                    <a:lnTo>
                      <a:pt x="1305" y="7428"/>
                    </a:lnTo>
                    <a:lnTo>
                      <a:pt x="1548" y="7722"/>
                    </a:lnTo>
                    <a:lnTo>
                      <a:pt x="1803" y="8028"/>
                    </a:lnTo>
                    <a:lnTo>
                      <a:pt x="2327" y="8617"/>
                    </a:lnTo>
                    <a:lnTo>
                      <a:pt x="2852" y="9217"/>
                    </a:lnTo>
                    <a:lnTo>
                      <a:pt x="3261" y="9754"/>
                    </a:lnTo>
                    <a:lnTo>
                      <a:pt x="3670" y="10304"/>
                    </a:lnTo>
                    <a:lnTo>
                      <a:pt x="4053" y="10892"/>
                    </a:lnTo>
                    <a:lnTo>
                      <a:pt x="4437" y="11506"/>
                    </a:lnTo>
                    <a:lnTo>
                      <a:pt x="4795" y="12132"/>
                    </a:lnTo>
                    <a:lnTo>
                      <a:pt x="5153" y="12784"/>
                    </a:lnTo>
                    <a:lnTo>
                      <a:pt x="5485" y="13436"/>
                    </a:lnTo>
                    <a:lnTo>
                      <a:pt x="5792" y="14114"/>
                    </a:lnTo>
                    <a:lnTo>
                      <a:pt x="6086" y="14791"/>
                    </a:lnTo>
                    <a:lnTo>
                      <a:pt x="6367" y="15482"/>
                    </a:lnTo>
                    <a:lnTo>
                      <a:pt x="6623" y="16172"/>
                    </a:lnTo>
                    <a:lnTo>
                      <a:pt x="6866" y="16849"/>
                    </a:lnTo>
                    <a:lnTo>
                      <a:pt x="7083" y="17540"/>
                    </a:lnTo>
                    <a:lnTo>
                      <a:pt x="7275" y="18205"/>
                    </a:lnTo>
                    <a:lnTo>
                      <a:pt x="7441" y="18869"/>
                    </a:lnTo>
                    <a:lnTo>
                      <a:pt x="7582" y="19521"/>
                    </a:lnTo>
                    <a:lnTo>
                      <a:pt x="7671" y="20148"/>
                    </a:lnTo>
                    <a:lnTo>
                      <a:pt x="7748" y="20800"/>
                    </a:lnTo>
                    <a:lnTo>
                      <a:pt x="7812" y="21477"/>
                    </a:lnTo>
                    <a:lnTo>
                      <a:pt x="7863" y="22155"/>
                    </a:lnTo>
                    <a:lnTo>
                      <a:pt x="7901" y="22858"/>
                    </a:lnTo>
                    <a:lnTo>
                      <a:pt x="7914" y="23561"/>
                    </a:lnTo>
                    <a:lnTo>
                      <a:pt x="7901" y="24277"/>
                    </a:lnTo>
                    <a:lnTo>
                      <a:pt x="7876" y="24993"/>
                    </a:lnTo>
                    <a:lnTo>
                      <a:pt x="7825" y="25709"/>
                    </a:lnTo>
                    <a:lnTo>
                      <a:pt x="7748" y="26412"/>
                    </a:lnTo>
                    <a:lnTo>
                      <a:pt x="7646" y="27102"/>
                    </a:lnTo>
                    <a:lnTo>
                      <a:pt x="7582" y="27435"/>
                    </a:lnTo>
                    <a:lnTo>
                      <a:pt x="7505" y="27780"/>
                    </a:lnTo>
                    <a:lnTo>
                      <a:pt x="7428" y="28112"/>
                    </a:lnTo>
                    <a:lnTo>
                      <a:pt x="7339" y="28432"/>
                    </a:lnTo>
                    <a:lnTo>
                      <a:pt x="7237" y="28764"/>
                    </a:lnTo>
                    <a:lnTo>
                      <a:pt x="7134" y="29071"/>
                    </a:lnTo>
                    <a:lnTo>
                      <a:pt x="7019" y="29378"/>
                    </a:lnTo>
                    <a:lnTo>
                      <a:pt x="6904" y="29685"/>
                    </a:lnTo>
                    <a:lnTo>
                      <a:pt x="6776" y="29979"/>
                    </a:lnTo>
                    <a:lnTo>
                      <a:pt x="6636" y="30260"/>
                    </a:lnTo>
                    <a:lnTo>
                      <a:pt x="6533" y="30452"/>
                    </a:lnTo>
                    <a:lnTo>
                      <a:pt x="6444" y="30618"/>
                    </a:lnTo>
                    <a:lnTo>
                      <a:pt x="6252" y="30925"/>
                    </a:lnTo>
                    <a:lnTo>
                      <a:pt x="6175" y="31078"/>
                    </a:lnTo>
                    <a:lnTo>
                      <a:pt x="6086" y="31244"/>
                    </a:lnTo>
                    <a:lnTo>
                      <a:pt x="6009" y="31423"/>
                    </a:lnTo>
                    <a:lnTo>
                      <a:pt x="5945" y="31641"/>
                    </a:lnTo>
                    <a:lnTo>
                      <a:pt x="5894" y="31794"/>
                    </a:lnTo>
                    <a:lnTo>
                      <a:pt x="5869" y="31960"/>
                    </a:lnTo>
                    <a:lnTo>
                      <a:pt x="5843" y="32267"/>
                    </a:lnTo>
                    <a:lnTo>
                      <a:pt x="5817" y="32420"/>
                    </a:lnTo>
                    <a:lnTo>
                      <a:pt x="5779" y="32574"/>
                    </a:lnTo>
                    <a:lnTo>
                      <a:pt x="5741" y="32638"/>
                    </a:lnTo>
                    <a:lnTo>
                      <a:pt x="5702" y="32715"/>
                    </a:lnTo>
                    <a:lnTo>
                      <a:pt x="5664" y="32778"/>
                    </a:lnTo>
                    <a:lnTo>
                      <a:pt x="5600" y="32842"/>
                    </a:lnTo>
                    <a:lnTo>
                      <a:pt x="5549" y="32932"/>
                    </a:lnTo>
                    <a:lnTo>
                      <a:pt x="5485" y="33009"/>
                    </a:lnTo>
                    <a:lnTo>
                      <a:pt x="5421" y="33085"/>
                    </a:lnTo>
                    <a:lnTo>
                      <a:pt x="5357" y="33149"/>
                    </a:lnTo>
                    <a:lnTo>
                      <a:pt x="5204" y="33264"/>
                    </a:lnTo>
                    <a:lnTo>
                      <a:pt x="5050" y="33367"/>
                    </a:lnTo>
                    <a:lnTo>
                      <a:pt x="4910" y="33482"/>
                    </a:lnTo>
                    <a:lnTo>
                      <a:pt x="4833" y="33533"/>
                    </a:lnTo>
                    <a:lnTo>
                      <a:pt x="4769" y="33597"/>
                    </a:lnTo>
                    <a:lnTo>
                      <a:pt x="4705" y="33673"/>
                    </a:lnTo>
                    <a:lnTo>
                      <a:pt x="4654" y="33763"/>
                    </a:lnTo>
                    <a:lnTo>
                      <a:pt x="4603" y="33852"/>
                    </a:lnTo>
                    <a:lnTo>
                      <a:pt x="4565" y="33955"/>
                    </a:lnTo>
                    <a:lnTo>
                      <a:pt x="4552" y="34095"/>
                    </a:lnTo>
                    <a:lnTo>
                      <a:pt x="4565" y="34236"/>
                    </a:lnTo>
                    <a:lnTo>
                      <a:pt x="4577" y="34376"/>
                    </a:lnTo>
                    <a:lnTo>
                      <a:pt x="4616" y="34530"/>
                    </a:lnTo>
                    <a:lnTo>
                      <a:pt x="4641" y="34683"/>
                    </a:lnTo>
                    <a:lnTo>
                      <a:pt x="4667" y="34837"/>
                    </a:lnTo>
                    <a:lnTo>
                      <a:pt x="4680" y="35003"/>
                    </a:lnTo>
                    <a:lnTo>
                      <a:pt x="4654" y="35156"/>
                    </a:lnTo>
                    <a:lnTo>
                      <a:pt x="4603" y="35361"/>
                    </a:lnTo>
                    <a:lnTo>
                      <a:pt x="4514" y="35578"/>
                    </a:lnTo>
                    <a:lnTo>
                      <a:pt x="4398" y="35834"/>
                    </a:lnTo>
                    <a:lnTo>
                      <a:pt x="4245" y="36102"/>
                    </a:lnTo>
                    <a:lnTo>
                      <a:pt x="4079" y="36371"/>
                    </a:lnTo>
                    <a:lnTo>
                      <a:pt x="3900" y="36665"/>
                    </a:lnTo>
                    <a:lnTo>
                      <a:pt x="3516" y="37240"/>
                    </a:lnTo>
                    <a:lnTo>
                      <a:pt x="3146" y="37764"/>
                    </a:lnTo>
                    <a:lnTo>
                      <a:pt x="2826" y="38199"/>
                    </a:lnTo>
                    <a:lnTo>
                      <a:pt x="2506" y="38595"/>
                    </a:lnTo>
                    <a:lnTo>
                      <a:pt x="2558" y="38685"/>
                    </a:lnTo>
                    <a:lnTo>
                      <a:pt x="2634" y="38774"/>
                    </a:lnTo>
                    <a:lnTo>
                      <a:pt x="2711" y="38851"/>
                    </a:lnTo>
                    <a:lnTo>
                      <a:pt x="2800" y="38940"/>
                    </a:lnTo>
                    <a:lnTo>
                      <a:pt x="3018" y="39094"/>
                    </a:lnTo>
                    <a:lnTo>
                      <a:pt x="3261" y="39247"/>
                    </a:lnTo>
                    <a:lnTo>
                      <a:pt x="3542" y="39388"/>
                    </a:lnTo>
                    <a:lnTo>
                      <a:pt x="3849" y="39516"/>
                    </a:lnTo>
                    <a:lnTo>
                      <a:pt x="4168" y="39644"/>
                    </a:lnTo>
                    <a:lnTo>
                      <a:pt x="4501" y="39759"/>
                    </a:lnTo>
                    <a:lnTo>
                      <a:pt x="4846" y="39861"/>
                    </a:lnTo>
                    <a:lnTo>
                      <a:pt x="5191" y="39963"/>
                    </a:lnTo>
                    <a:lnTo>
                      <a:pt x="5843" y="40142"/>
                    </a:lnTo>
                    <a:lnTo>
                      <a:pt x="6891" y="40398"/>
                    </a:lnTo>
                    <a:lnTo>
                      <a:pt x="12299" y="41433"/>
                    </a:lnTo>
                    <a:lnTo>
                      <a:pt x="12964" y="41536"/>
                    </a:lnTo>
                    <a:lnTo>
                      <a:pt x="13629" y="41638"/>
                    </a:lnTo>
                    <a:lnTo>
                      <a:pt x="14332" y="41740"/>
                    </a:lnTo>
                    <a:lnTo>
                      <a:pt x="15035" y="41817"/>
                    </a:lnTo>
                    <a:lnTo>
                      <a:pt x="15764" y="41894"/>
                    </a:lnTo>
                    <a:lnTo>
                      <a:pt x="16492" y="41957"/>
                    </a:lnTo>
                    <a:lnTo>
                      <a:pt x="17234" y="41996"/>
                    </a:lnTo>
                    <a:lnTo>
                      <a:pt x="17975" y="42034"/>
                    </a:lnTo>
                    <a:lnTo>
                      <a:pt x="18717" y="42047"/>
                    </a:lnTo>
                    <a:lnTo>
                      <a:pt x="19445" y="42047"/>
                    </a:lnTo>
                    <a:lnTo>
                      <a:pt x="20187" y="42034"/>
                    </a:lnTo>
                    <a:lnTo>
                      <a:pt x="20903" y="41983"/>
                    </a:lnTo>
                    <a:lnTo>
                      <a:pt x="21619" y="41932"/>
                    </a:lnTo>
                    <a:lnTo>
                      <a:pt x="22309" y="41842"/>
                    </a:lnTo>
                    <a:lnTo>
                      <a:pt x="22987" y="41740"/>
                    </a:lnTo>
                    <a:lnTo>
                      <a:pt x="23639" y="41599"/>
                    </a:lnTo>
                    <a:lnTo>
                      <a:pt x="24367" y="41395"/>
                    </a:lnTo>
                    <a:lnTo>
                      <a:pt x="25096" y="41165"/>
                    </a:lnTo>
                    <a:lnTo>
                      <a:pt x="25799" y="40909"/>
                    </a:lnTo>
                    <a:lnTo>
                      <a:pt x="26477" y="40653"/>
                    </a:lnTo>
                    <a:lnTo>
                      <a:pt x="26758" y="40551"/>
                    </a:lnTo>
                    <a:lnTo>
                      <a:pt x="27129" y="40411"/>
                    </a:lnTo>
                    <a:lnTo>
                      <a:pt x="27538" y="40244"/>
                    </a:lnTo>
                    <a:lnTo>
                      <a:pt x="27972" y="40065"/>
                    </a:lnTo>
                    <a:lnTo>
                      <a:pt x="28381" y="39874"/>
                    </a:lnTo>
                    <a:lnTo>
                      <a:pt x="28573" y="39784"/>
                    </a:lnTo>
                    <a:lnTo>
                      <a:pt x="28739" y="39682"/>
                    </a:lnTo>
                    <a:lnTo>
                      <a:pt x="28880" y="39580"/>
                    </a:lnTo>
                    <a:lnTo>
                      <a:pt x="28995" y="39477"/>
                    </a:lnTo>
                    <a:lnTo>
                      <a:pt x="29085" y="39388"/>
                    </a:lnTo>
                    <a:lnTo>
                      <a:pt x="29123" y="39337"/>
                    </a:lnTo>
                    <a:lnTo>
                      <a:pt x="29136" y="39286"/>
                    </a:lnTo>
                    <a:lnTo>
                      <a:pt x="29136" y="38787"/>
                    </a:lnTo>
                    <a:lnTo>
                      <a:pt x="29123" y="37649"/>
                    </a:lnTo>
                    <a:lnTo>
                      <a:pt x="29097" y="37023"/>
                    </a:lnTo>
                    <a:lnTo>
                      <a:pt x="29072" y="36460"/>
                    </a:lnTo>
                    <a:lnTo>
                      <a:pt x="29021" y="36013"/>
                    </a:lnTo>
                    <a:lnTo>
                      <a:pt x="28995" y="35859"/>
                    </a:lnTo>
                    <a:lnTo>
                      <a:pt x="28969" y="35757"/>
                    </a:lnTo>
                    <a:lnTo>
                      <a:pt x="28867" y="35591"/>
                    </a:lnTo>
                    <a:lnTo>
                      <a:pt x="28778" y="35450"/>
                    </a:lnTo>
                    <a:lnTo>
                      <a:pt x="28688" y="35335"/>
                    </a:lnTo>
                    <a:lnTo>
                      <a:pt x="28612" y="35220"/>
                    </a:lnTo>
                    <a:lnTo>
                      <a:pt x="28548" y="35080"/>
                    </a:lnTo>
                    <a:lnTo>
                      <a:pt x="28496" y="34926"/>
                    </a:lnTo>
                    <a:lnTo>
                      <a:pt x="28458" y="34734"/>
                    </a:lnTo>
                    <a:lnTo>
                      <a:pt x="28458" y="34479"/>
                    </a:lnTo>
                    <a:lnTo>
                      <a:pt x="28458" y="34287"/>
                    </a:lnTo>
                    <a:lnTo>
                      <a:pt x="28496" y="34134"/>
                    </a:lnTo>
                    <a:lnTo>
                      <a:pt x="28573" y="33827"/>
                    </a:lnTo>
                    <a:lnTo>
                      <a:pt x="28612" y="33686"/>
                    </a:lnTo>
                    <a:lnTo>
                      <a:pt x="28637" y="33533"/>
                    </a:lnTo>
                    <a:lnTo>
                      <a:pt x="28637" y="33367"/>
                    </a:lnTo>
                    <a:lnTo>
                      <a:pt x="28624" y="33188"/>
                    </a:lnTo>
                    <a:lnTo>
                      <a:pt x="28420" y="32484"/>
                    </a:lnTo>
                    <a:lnTo>
                      <a:pt x="28215" y="31794"/>
                    </a:lnTo>
                    <a:lnTo>
                      <a:pt x="28126" y="31436"/>
                    </a:lnTo>
                    <a:lnTo>
                      <a:pt x="28049" y="31065"/>
                    </a:lnTo>
                    <a:lnTo>
                      <a:pt x="27985" y="30669"/>
                    </a:lnTo>
                    <a:lnTo>
                      <a:pt x="27934" y="30260"/>
                    </a:lnTo>
                    <a:lnTo>
                      <a:pt x="27857" y="29608"/>
                    </a:lnTo>
                    <a:lnTo>
                      <a:pt x="27768" y="28918"/>
                    </a:lnTo>
                    <a:lnTo>
                      <a:pt x="27666" y="28227"/>
                    </a:lnTo>
                    <a:lnTo>
                      <a:pt x="27589" y="27511"/>
                    </a:lnTo>
                    <a:lnTo>
                      <a:pt x="27512" y="26872"/>
                    </a:lnTo>
                    <a:lnTo>
                      <a:pt x="27423" y="26207"/>
                    </a:lnTo>
                    <a:lnTo>
                      <a:pt x="27320" y="25555"/>
                    </a:lnTo>
                    <a:lnTo>
                      <a:pt x="27244" y="24891"/>
                    </a:lnTo>
                    <a:lnTo>
                      <a:pt x="27205" y="24571"/>
                    </a:lnTo>
                    <a:lnTo>
                      <a:pt x="27180" y="24239"/>
                    </a:lnTo>
                    <a:lnTo>
                      <a:pt x="27167" y="23906"/>
                    </a:lnTo>
                    <a:lnTo>
                      <a:pt x="27167" y="23574"/>
                    </a:lnTo>
                    <a:lnTo>
                      <a:pt x="27180" y="23254"/>
                    </a:lnTo>
                    <a:lnTo>
                      <a:pt x="27218" y="22922"/>
                    </a:lnTo>
                    <a:lnTo>
                      <a:pt x="27269" y="22602"/>
                    </a:lnTo>
                    <a:lnTo>
                      <a:pt x="27333" y="22270"/>
                    </a:lnTo>
                    <a:lnTo>
                      <a:pt x="27410" y="21938"/>
                    </a:lnTo>
                    <a:lnTo>
                      <a:pt x="27487" y="21605"/>
                    </a:lnTo>
                    <a:lnTo>
                      <a:pt x="27589" y="21273"/>
                    </a:lnTo>
                    <a:lnTo>
                      <a:pt x="27691" y="20940"/>
                    </a:lnTo>
                    <a:lnTo>
                      <a:pt x="27921" y="20276"/>
                    </a:lnTo>
                    <a:lnTo>
                      <a:pt x="28177" y="19611"/>
                    </a:lnTo>
                    <a:lnTo>
                      <a:pt x="28433" y="18946"/>
                    </a:lnTo>
                    <a:lnTo>
                      <a:pt x="28688" y="18294"/>
                    </a:lnTo>
                    <a:lnTo>
                      <a:pt x="28931" y="17617"/>
                    </a:lnTo>
                    <a:lnTo>
                      <a:pt x="29033" y="17284"/>
                    </a:lnTo>
                    <a:lnTo>
                      <a:pt x="29136" y="16952"/>
                    </a:lnTo>
                    <a:lnTo>
                      <a:pt x="29212" y="16607"/>
                    </a:lnTo>
                    <a:lnTo>
                      <a:pt x="29264" y="16274"/>
                    </a:lnTo>
                    <a:lnTo>
                      <a:pt x="29302" y="15929"/>
                    </a:lnTo>
                    <a:lnTo>
                      <a:pt x="29327" y="15597"/>
                    </a:lnTo>
                    <a:lnTo>
                      <a:pt x="29327" y="15251"/>
                    </a:lnTo>
                    <a:lnTo>
                      <a:pt x="29327" y="14919"/>
                    </a:lnTo>
                    <a:lnTo>
                      <a:pt x="29302" y="14587"/>
                    </a:lnTo>
                    <a:lnTo>
                      <a:pt x="29264" y="14242"/>
                    </a:lnTo>
                    <a:lnTo>
                      <a:pt x="29225" y="13909"/>
                    </a:lnTo>
                    <a:lnTo>
                      <a:pt x="29161" y="13564"/>
                    </a:lnTo>
                    <a:lnTo>
                      <a:pt x="29097" y="13232"/>
                    </a:lnTo>
                    <a:lnTo>
                      <a:pt x="29021" y="12886"/>
                    </a:lnTo>
                    <a:lnTo>
                      <a:pt x="28931" y="12554"/>
                    </a:lnTo>
                    <a:lnTo>
                      <a:pt x="28842" y="12209"/>
                    </a:lnTo>
                    <a:lnTo>
                      <a:pt x="28624" y="11531"/>
                    </a:lnTo>
                    <a:lnTo>
                      <a:pt x="28522" y="11212"/>
                    </a:lnTo>
                    <a:lnTo>
                      <a:pt x="28407" y="10905"/>
                    </a:lnTo>
                    <a:lnTo>
                      <a:pt x="28177" y="10278"/>
                    </a:lnTo>
                    <a:lnTo>
                      <a:pt x="27908" y="9652"/>
                    </a:lnTo>
                    <a:lnTo>
                      <a:pt x="27653" y="9051"/>
                    </a:lnTo>
                    <a:lnTo>
                      <a:pt x="27384" y="8438"/>
                    </a:lnTo>
                    <a:lnTo>
                      <a:pt x="27141" y="7811"/>
                    </a:lnTo>
                    <a:lnTo>
                      <a:pt x="27026" y="7504"/>
                    </a:lnTo>
                    <a:lnTo>
                      <a:pt x="26924" y="7197"/>
                    </a:lnTo>
                    <a:lnTo>
                      <a:pt x="26822" y="6878"/>
                    </a:lnTo>
                    <a:lnTo>
                      <a:pt x="26732" y="6558"/>
                    </a:lnTo>
                    <a:lnTo>
                      <a:pt x="26643" y="6200"/>
                    </a:lnTo>
                    <a:lnTo>
                      <a:pt x="26553" y="5791"/>
                    </a:lnTo>
                    <a:lnTo>
                      <a:pt x="26464" y="5331"/>
                    </a:lnTo>
                    <a:lnTo>
                      <a:pt x="26374" y="4845"/>
                    </a:lnTo>
                    <a:lnTo>
                      <a:pt x="26208" y="3810"/>
                    </a:lnTo>
                    <a:lnTo>
                      <a:pt x="26055" y="2749"/>
                    </a:lnTo>
                    <a:lnTo>
                      <a:pt x="25889" y="1777"/>
                    </a:lnTo>
                    <a:lnTo>
                      <a:pt x="25812" y="1342"/>
                    </a:lnTo>
                    <a:lnTo>
                      <a:pt x="25722" y="959"/>
                    </a:lnTo>
                    <a:lnTo>
                      <a:pt x="25633" y="639"/>
                    </a:lnTo>
                    <a:lnTo>
                      <a:pt x="25543" y="396"/>
                    </a:lnTo>
                    <a:lnTo>
                      <a:pt x="25505" y="294"/>
                    </a:lnTo>
                    <a:lnTo>
                      <a:pt x="25454" y="230"/>
                    </a:lnTo>
                    <a:lnTo>
                      <a:pt x="25403" y="179"/>
                    </a:lnTo>
                    <a:lnTo>
                      <a:pt x="25364" y="153"/>
                    </a:lnTo>
                    <a:lnTo>
                      <a:pt x="25224" y="128"/>
                    </a:lnTo>
                    <a:lnTo>
                      <a:pt x="25070" y="102"/>
                    </a:lnTo>
                    <a:lnTo>
                      <a:pt x="24700" y="77"/>
                    </a:lnTo>
                    <a:lnTo>
                      <a:pt x="24265" y="51"/>
                    </a:lnTo>
                    <a:lnTo>
                      <a:pt x="23766" y="38"/>
                    </a:lnTo>
                    <a:lnTo>
                      <a:pt x="22692" y="26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513300" y="2505600"/>
                <a:ext cx="447150" cy="248350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9934" extrusionOk="0">
                    <a:moveTo>
                      <a:pt x="2378" y="0"/>
                    </a:moveTo>
                    <a:lnTo>
                      <a:pt x="0" y="2493"/>
                    </a:lnTo>
                    <a:lnTo>
                      <a:pt x="729" y="3452"/>
                    </a:lnTo>
                    <a:lnTo>
                      <a:pt x="1470" y="4424"/>
                    </a:lnTo>
                    <a:lnTo>
                      <a:pt x="1854" y="4909"/>
                    </a:lnTo>
                    <a:lnTo>
                      <a:pt x="2250" y="5382"/>
                    </a:lnTo>
                    <a:lnTo>
                      <a:pt x="2659" y="5843"/>
                    </a:lnTo>
                    <a:lnTo>
                      <a:pt x="3081" y="6277"/>
                    </a:lnTo>
                    <a:lnTo>
                      <a:pt x="3337" y="6495"/>
                    </a:lnTo>
                    <a:lnTo>
                      <a:pt x="3592" y="6699"/>
                    </a:lnTo>
                    <a:lnTo>
                      <a:pt x="3848" y="6878"/>
                    </a:lnTo>
                    <a:lnTo>
                      <a:pt x="3989" y="6955"/>
                    </a:lnTo>
                    <a:lnTo>
                      <a:pt x="4129" y="7031"/>
                    </a:lnTo>
                    <a:lnTo>
                      <a:pt x="4270" y="7095"/>
                    </a:lnTo>
                    <a:lnTo>
                      <a:pt x="4411" y="7147"/>
                    </a:lnTo>
                    <a:lnTo>
                      <a:pt x="4564" y="7198"/>
                    </a:lnTo>
                    <a:lnTo>
                      <a:pt x="4717" y="7236"/>
                    </a:lnTo>
                    <a:lnTo>
                      <a:pt x="4884" y="7262"/>
                    </a:lnTo>
                    <a:lnTo>
                      <a:pt x="5050" y="7274"/>
                    </a:lnTo>
                    <a:lnTo>
                      <a:pt x="5216" y="7274"/>
                    </a:lnTo>
                    <a:lnTo>
                      <a:pt x="5395" y="7262"/>
                    </a:lnTo>
                    <a:lnTo>
                      <a:pt x="5523" y="7236"/>
                    </a:lnTo>
                    <a:lnTo>
                      <a:pt x="5638" y="7198"/>
                    </a:lnTo>
                    <a:lnTo>
                      <a:pt x="5766" y="7159"/>
                    </a:lnTo>
                    <a:lnTo>
                      <a:pt x="5881" y="7108"/>
                    </a:lnTo>
                    <a:lnTo>
                      <a:pt x="6124" y="6980"/>
                    </a:lnTo>
                    <a:lnTo>
                      <a:pt x="6354" y="6840"/>
                    </a:lnTo>
                    <a:lnTo>
                      <a:pt x="6571" y="6712"/>
                    </a:lnTo>
                    <a:lnTo>
                      <a:pt x="6801" y="6610"/>
                    </a:lnTo>
                    <a:lnTo>
                      <a:pt x="6904" y="6558"/>
                    </a:lnTo>
                    <a:lnTo>
                      <a:pt x="7019" y="6533"/>
                    </a:lnTo>
                    <a:lnTo>
                      <a:pt x="7121" y="6507"/>
                    </a:lnTo>
                    <a:lnTo>
                      <a:pt x="7236" y="6495"/>
                    </a:lnTo>
                    <a:lnTo>
                      <a:pt x="7325" y="6520"/>
                    </a:lnTo>
                    <a:lnTo>
                      <a:pt x="7440" y="6558"/>
                    </a:lnTo>
                    <a:lnTo>
                      <a:pt x="7581" y="6635"/>
                    </a:lnTo>
                    <a:lnTo>
                      <a:pt x="7747" y="6737"/>
                    </a:lnTo>
                    <a:lnTo>
                      <a:pt x="8118" y="6993"/>
                    </a:lnTo>
                    <a:lnTo>
                      <a:pt x="8553" y="7326"/>
                    </a:lnTo>
                    <a:lnTo>
                      <a:pt x="9537" y="8093"/>
                    </a:lnTo>
                    <a:lnTo>
                      <a:pt x="10061" y="8502"/>
                    </a:lnTo>
                    <a:lnTo>
                      <a:pt x="10598" y="8898"/>
                    </a:lnTo>
                    <a:lnTo>
                      <a:pt x="11109" y="9256"/>
                    </a:lnTo>
                    <a:lnTo>
                      <a:pt x="11365" y="9422"/>
                    </a:lnTo>
                    <a:lnTo>
                      <a:pt x="11608" y="9563"/>
                    </a:lnTo>
                    <a:lnTo>
                      <a:pt x="11851" y="9678"/>
                    </a:lnTo>
                    <a:lnTo>
                      <a:pt x="12068" y="9780"/>
                    </a:lnTo>
                    <a:lnTo>
                      <a:pt x="12286" y="9857"/>
                    </a:lnTo>
                    <a:lnTo>
                      <a:pt x="12477" y="9908"/>
                    </a:lnTo>
                    <a:lnTo>
                      <a:pt x="12656" y="9933"/>
                    </a:lnTo>
                    <a:lnTo>
                      <a:pt x="12746" y="9933"/>
                    </a:lnTo>
                    <a:lnTo>
                      <a:pt x="12823" y="9921"/>
                    </a:lnTo>
                    <a:lnTo>
                      <a:pt x="12899" y="9908"/>
                    </a:lnTo>
                    <a:lnTo>
                      <a:pt x="12963" y="9882"/>
                    </a:lnTo>
                    <a:lnTo>
                      <a:pt x="13027" y="9844"/>
                    </a:lnTo>
                    <a:lnTo>
                      <a:pt x="13078" y="9793"/>
                    </a:lnTo>
                    <a:lnTo>
                      <a:pt x="13129" y="9742"/>
                    </a:lnTo>
                    <a:lnTo>
                      <a:pt x="13181" y="9678"/>
                    </a:lnTo>
                    <a:lnTo>
                      <a:pt x="13219" y="9601"/>
                    </a:lnTo>
                    <a:lnTo>
                      <a:pt x="13257" y="9512"/>
                    </a:lnTo>
                    <a:lnTo>
                      <a:pt x="13283" y="9409"/>
                    </a:lnTo>
                    <a:lnTo>
                      <a:pt x="13296" y="9307"/>
                    </a:lnTo>
                    <a:lnTo>
                      <a:pt x="13308" y="9179"/>
                    </a:lnTo>
                    <a:lnTo>
                      <a:pt x="13308" y="9051"/>
                    </a:lnTo>
                    <a:lnTo>
                      <a:pt x="13475" y="9179"/>
                    </a:lnTo>
                    <a:lnTo>
                      <a:pt x="13628" y="9281"/>
                    </a:lnTo>
                    <a:lnTo>
                      <a:pt x="13781" y="9371"/>
                    </a:lnTo>
                    <a:lnTo>
                      <a:pt x="13935" y="9422"/>
                    </a:lnTo>
                    <a:lnTo>
                      <a:pt x="14075" y="9448"/>
                    </a:lnTo>
                    <a:lnTo>
                      <a:pt x="14216" y="9460"/>
                    </a:lnTo>
                    <a:lnTo>
                      <a:pt x="14344" y="9435"/>
                    </a:lnTo>
                    <a:lnTo>
                      <a:pt x="14459" y="9397"/>
                    </a:lnTo>
                    <a:lnTo>
                      <a:pt x="14574" y="9345"/>
                    </a:lnTo>
                    <a:lnTo>
                      <a:pt x="14663" y="9256"/>
                    </a:lnTo>
                    <a:lnTo>
                      <a:pt x="14753" y="9166"/>
                    </a:lnTo>
                    <a:lnTo>
                      <a:pt x="14830" y="9039"/>
                    </a:lnTo>
                    <a:lnTo>
                      <a:pt x="14881" y="8898"/>
                    </a:lnTo>
                    <a:lnTo>
                      <a:pt x="14919" y="8745"/>
                    </a:lnTo>
                    <a:lnTo>
                      <a:pt x="14957" y="8566"/>
                    </a:lnTo>
                    <a:lnTo>
                      <a:pt x="14957" y="8374"/>
                    </a:lnTo>
                    <a:lnTo>
                      <a:pt x="15136" y="8451"/>
                    </a:lnTo>
                    <a:lnTo>
                      <a:pt x="15290" y="8514"/>
                    </a:lnTo>
                    <a:lnTo>
                      <a:pt x="15431" y="8553"/>
                    </a:lnTo>
                    <a:lnTo>
                      <a:pt x="15558" y="8578"/>
                    </a:lnTo>
                    <a:lnTo>
                      <a:pt x="15661" y="8591"/>
                    </a:lnTo>
                    <a:lnTo>
                      <a:pt x="15763" y="8591"/>
                    </a:lnTo>
                    <a:lnTo>
                      <a:pt x="15852" y="8566"/>
                    </a:lnTo>
                    <a:lnTo>
                      <a:pt x="15916" y="8540"/>
                    </a:lnTo>
                    <a:lnTo>
                      <a:pt x="15980" y="8502"/>
                    </a:lnTo>
                    <a:lnTo>
                      <a:pt x="16019" y="8463"/>
                    </a:lnTo>
                    <a:lnTo>
                      <a:pt x="16057" y="8399"/>
                    </a:lnTo>
                    <a:lnTo>
                      <a:pt x="16082" y="8335"/>
                    </a:lnTo>
                    <a:lnTo>
                      <a:pt x="16108" y="8259"/>
                    </a:lnTo>
                    <a:lnTo>
                      <a:pt x="16108" y="8182"/>
                    </a:lnTo>
                    <a:lnTo>
                      <a:pt x="16108" y="8093"/>
                    </a:lnTo>
                    <a:lnTo>
                      <a:pt x="16095" y="8003"/>
                    </a:lnTo>
                    <a:lnTo>
                      <a:pt x="16057" y="7799"/>
                    </a:lnTo>
                    <a:lnTo>
                      <a:pt x="15993" y="7594"/>
                    </a:lnTo>
                    <a:lnTo>
                      <a:pt x="15916" y="7377"/>
                    </a:lnTo>
                    <a:lnTo>
                      <a:pt x="15814" y="7159"/>
                    </a:lnTo>
                    <a:lnTo>
                      <a:pt x="15699" y="6955"/>
                    </a:lnTo>
                    <a:lnTo>
                      <a:pt x="15584" y="6763"/>
                    </a:lnTo>
                    <a:lnTo>
                      <a:pt x="15469" y="6584"/>
                    </a:lnTo>
                    <a:lnTo>
                      <a:pt x="15354" y="6443"/>
                    </a:lnTo>
                    <a:lnTo>
                      <a:pt x="15188" y="6226"/>
                    </a:lnTo>
                    <a:lnTo>
                      <a:pt x="15009" y="6022"/>
                    </a:lnTo>
                    <a:lnTo>
                      <a:pt x="14817" y="5817"/>
                    </a:lnTo>
                    <a:lnTo>
                      <a:pt x="14625" y="5612"/>
                    </a:lnTo>
                    <a:lnTo>
                      <a:pt x="14203" y="5216"/>
                    </a:lnTo>
                    <a:lnTo>
                      <a:pt x="13756" y="4833"/>
                    </a:lnTo>
                    <a:lnTo>
                      <a:pt x="12861" y="4091"/>
                    </a:lnTo>
                    <a:lnTo>
                      <a:pt x="12426" y="3733"/>
                    </a:lnTo>
                    <a:lnTo>
                      <a:pt x="12004" y="3362"/>
                    </a:lnTo>
                    <a:lnTo>
                      <a:pt x="12107" y="3375"/>
                    </a:lnTo>
                    <a:lnTo>
                      <a:pt x="12222" y="3388"/>
                    </a:lnTo>
                    <a:lnTo>
                      <a:pt x="12516" y="3452"/>
                    </a:lnTo>
                    <a:lnTo>
                      <a:pt x="12886" y="3541"/>
                    </a:lnTo>
                    <a:lnTo>
                      <a:pt x="13308" y="3656"/>
                    </a:lnTo>
                    <a:lnTo>
                      <a:pt x="14280" y="3912"/>
                    </a:lnTo>
                    <a:lnTo>
                      <a:pt x="14791" y="4040"/>
                    </a:lnTo>
                    <a:lnTo>
                      <a:pt x="15303" y="4168"/>
                    </a:lnTo>
                    <a:lnTo>
                      <a:pt x="15814" y="4270"/>
                    </a:lnTo>
                    <a:lnTo>
                      <a:pt x="16300" y="4360"/>
                    </a:lnTo>
                    <a:lnTo>
                      <a:pt x="16734" y="4411"/>
                    </a:lnTo>
                    <a:lnTo>
                      <a:pt x="16939" y="4424"/>
                    </a:lnTo>
                    <a:lnTo>
                      <a:pt x="17297" y="4424"/>
                    </a:lnTo>
                    <a:lnTo>
                      <a:pt x="17450" y="4398"/>
                    </a:lnTo>
                    <a:lnTo>
                      <a:pt x="17578" y="4360"/>
                    </a:lnTo>
                    <a:lnTo>
                      <a:pt x="17693" y="4308"/>
                    </a:lnTo>
                    <a:lnTo>
                      <a:pt x="17783" y="4245"/>
                    </a:lnTo>
                    <a:lnTo>
                      <a:pt x="17821" y="4206"/>
                    </a:lnTo>
                    <a:lnTo>
                      <a:pt x="17847" y="4168"/>
                    </a:lnTo>
                    <a:lnTo>
                      <a:pt x="17859" y="4117"/>
                    </a:lnTo>
                    <a:lnTo>
                      <a:pt x="17885" y="4066"/>
                    </a:lnTo>
                    <a:lnTo>
                      <a:pt x="17885" y="4002"/>
                    </a:lnTo>
                    <a:lnTo>
                      <a:pt x="17885" y="3951"/>
                    </a:lnTo>
                    <a:lnTo>
                      <a:pt x="17872" y="3810"/>
                    </a:lnTo>
                    <a:lnTo>
                      <a:pt x="17821" y="3682"/>
                    </a:lnTo>
                    <a:lnTo>
                      <a:pt x="17757" y="3567"/>
                    </a:lnTo>
                    <a:lnTo>
                      <a:pt x="17681" y="3439"/>
                    </a:lnTo>
                    <a:lnTo>
                      <a:pt x="17578" y="3337"/>
                    </a:lnTo>
                    <a:lnTo>
                      <a:pt x="17450" y="3222"/>
                    </a:lnTo>
                    <a:lnTo>
                      <a:pt x="17323" y="3120"/>
                    </a:lnTo>
                    <a:lnTo>
                      <a:pt x="17169" y="3030"/>
                    </a:lnTo>
                    <a:lnTo>
                      <a:pt x="17003" y="2928"/>
                    </a:lnTo>
                    <a:lnTo>
                      <a:pt x="16837" y="2851"/>
                    </a:lnTo>
                    <a:lnTo>
                      <a:pt x="16645" y="2762"/>
                    </a:lnTo>
                    <a:lnTo>
                      <a:pt x="16453" y="2685"/>
                    </a:lnTo>
                    <a:lnTo>
                      <a:pt x="16044" y="2544"/>
                    </a:lnTo>
                    <a:lnTo>
                      <a:pt x="15609" y="2416"/>
                    </a:lnTo>
                    <a:lnTo>
                      <a:pt x="15162" y="2301"/>
                    </a:lnTo>
                    <a:lnTo>
                      <a:pt x="14727" y="2199"/>
                    </a:lnTo>
                    <a:lnTo>
                      <a:pt x="14293" y="2122"/>
                    </a:lnTo>
                    <a:lnTo>
                      <a:pt x="13884" y="2046"/>
                    </a:lnTo>
                    <a:lnTo>
                      <a:pt x="13168" y="1943"/>
                    </a:lnTo>
                    <a:lnTo>
                      <a:pt x="12669" y="1892"/>
                    </a:lnTo>
                    <a:lnTo>
                      <a:pt x="12477" y="1867"/>
                    </a:lnTo>
                    <a:lnTo>
                      <a:pt x="12286" y="1854"/>
                    </a:lnTo>
                    <a:lnTo>
                      <a:pt x="11889" y="1854"/>
                    </a:lnTo>
                    <a:lnTo>
                      <a:pt x="11480" y="1879"/>
                    </a:lnTo>
                    <a:lnTo>
                      <a:pt x="11071" y="1931"/>
                    </a:lnTo>
                    <a:lnTo>
                      <a:pt x="10649" y="1995"/>
                    </a:lnTo>
                    <a:lnTo>
                      <a:pt x="10227" y="2071"/>
                    </a:lnTo>
                    <a:lnTo>
                      <a:pt x="9358" y="2250"/>
                    </a:lnTo>
                    <a:lnTo>
                      <a:pt x="8502" y="2442"/>
                    </a:lnTo>
                    <a:lnTo>
                      <a:pt x="8067" y="2544"/>
                    </a:lnTo>
                    <a:lnTo>
                      <a:pt x="7632" y="2621"/>
                    </a:lnTo>
                    <a:lnTo>
                      <a:pt x="7210" y="2698"/>
                    </a:lnTo>
                    <a:lnTo>
                      <a:pt x="6776" y="2762"/>
                    </a:lnTo>
                    <a:lnTo>
                      <a:pt x="6367" y="2800"/>
                    </a:lnTo>
                    <a:lnTo>
                      <a:pt x="5945" y="2826"/>
                    </a:lnTo>
                    <a:lnTo>
                      <a:pt x="5663" y="2813"/>
                    </a:lnTo>
                    <a:lnTo>
                      <a:pt x="5395" y="2787"/>
                    </a:lnTo>
                    <a:lnTo>
                      <a:pt x="5127" y="2736"/>
                    </a:lnTo>
                    <a:lnTo>
                      <a:pt x="4884" y="2659"/>
                    </a:lnTo>
                    <a:lnTo>
                      <a:pt x="4641" y="2557"/>
                    </a:lnTo>
                    <a:lnTo>
                      <a:pt x="4398" y="2442"/>
                    </a:lnTo>
                    <a:lnTo>
                      <a:pt x="4181" y="2289"/>
                    </a:lnTo>
                    <a:lnTo>
                      <a:pt x="3950" y="2122"/>
                    </a:lnTo>
                    <a:lnTo>
                      <a:pt x="3746" y="1931"/>
                    </a:lnTo>
                    <a:lnTo>
                      <a:pt x="3541" y="1726"/>
                    </a:lnTo>
                    <a:lnTo>
                      <a:pt x="3337" y="1496"/>
                    </a:lnTo>
                    <a:lnTo>
                      <a:pt x="3132" y="1240"/>
                    </a:lnTo>
                    <a:lnTo>
                      <a:pt x="2940" y="959"/>
                    </a:lnTo>
                    <a:lnTo>
                      <a:pt x="2749" y="665"/>
                    </a:lnTo>
                    <a:lnTo>
                      <a:pt x="2557" y="345"/>
                    </a:lnTo>
                    <a:lnTo>
                      <a:pt x="2378" y="0"/>
                    </a:lnTo>
                    <a:close/>
                  </a:path>
                </a:pathLst>
              </a:custGeom>
              <a:solidFill>
                <a:srgbClr val="D8A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736700" y="2645250"/>
                <a:ext cx="10932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990" extrusionOk="0">
                    <a:moveTo>
                      <a:pt x="0" y="1"/>
                    </a:moveTo>
                    <a:lnTo>
                      <a:pt x="141" y="65"/>
                    </a:lnTo>
                    <a:lnTo>
                      <a:pt x="281" y="141"/>
                    </a:lnTo>
                    <a:lnTo>
                      <a:pt x="550" y="308"/>
                    </a:lnTo>
                    <a:lnTo>
                      <a:pt x="818" y="487"/>
                    </a:lnTo>
                    <a:lnTo>
                      <a:pt x="959" y="576"/>
                    </a:lnTo>
                    <a:lnTo>
                      <a:pt x="1100" y="666"/>
                    </a:lnTo>
                    <a:lnTo>
                      <a:pt x="1087" y="666"/>
                    </a:lnTo>
                    <a:lnTo>
                      <a:pt x="1598" y="1011"/>
                    </a:lnTo>
                    <a:lnTo>
                      <a:pt x="2097" y="1356"/>
                    </a:lnTo>
                    <a:lnTo>
                      <a:pt x="2340" y="1535"/>
                    </a:lnTo>
                    <a:lnTo>
                      <a:pt x="2570" y="1714"/>
                    </a:lnTo>
                    <a:lnTo>
                      <a:pt x="3056" y="2085"/>
                    </a:lnTo>
                    <a:lnTo>
                      <a:pt x="3298" y="2276"/>
                    </a:lnTo>
                    <a:lnTo>
                      <a:pt x="3516" y="2468"/>
                    </a:lnTo>
                    <a:lnTo>
                      <a:pt x="3733" y="2673"/>
                    </a:lnTo>
                    <a:lnTo>
                      <a:pt x="3925" y="2903"/>
                    </a:lnTo>
                    <a:lnTo>
                      <a:pt x="4014" y="3018"/>
                    </a:lnTo>
                    <a:lnTo>
                      <a:pt x="4104" y="3133"/>
                    </a:lnTo>
                    <a:lnTo>
                      <a:pt x="4168" y="3261"/>
                    </a:lnTo>
                    <a:lnTo>
                      <a:pt x="4232" y="3401"/>
                    </a:lnTo>
                    <a:lnTo>
                      <a:pt x="4283" y="3542"/>
                    </a:lnTo>
                    <a:lnTo>
                      <a:pt x="4308" y="3683"/>
                    </a:lnTo>
                    <a:lnTo>
                      <a:pt x="4321" y="3836"/>
                    </a:lnTo>
                    <a:lnTo>
                      <a:pt x="4321" y="3990"/>
                    </a:lnTo>
                    <a:lnTo>
                      <a:pt x="4360" y="3836"/>
                    </a:lnTo>
                    <a:lnTo>
                      <a:pt x="4372" y="3683"/>
                    </a:lnTo>
                    <a:lnTo>
                      <a:pt x="4372" y="3516"/>
                    </a:lnTo>
                    <a:lnTo>
                      <a:pt x="4347" y="3363"/>
                    </a:lnTo>
                    <a:lnTo>
                      <a:pt x="4296" y="3210"/>
                    </a:lnTo>
                    <a:lnTo>
                      <a:pt x="4245" y="3056"/>
                    </a:lnTo>
                    <a:lnTo>
                      <a:pt x="4168" y="2916"/>
                    </a:lnTo>
                    <a:lnTo>
                      <a:pt x="4091" y="2788"/>
                    </a:lnTo>
                    <a:lnTo>
                      <a:pt x="4002" y="2647"/>
                    </a:lnTo>
                    <a:lnTo>
                      <a:pt x="3899" y="2532"/>
                    </a:lnTo>
                    <a:lnTo>
                      <a:pt x="3695" y="2289"/>
                    </a:lnTo>
                    <a:lnTo>
                      <a:pt x="3465" y="2072"/>
                    </a:lnTo>
                    <a:lnTo>
                      <a:pt x="3235" y="1867"/>
                    </a:lnTo>
                    <a:lnTo>
                      <a:pt x="2762" y="1484"/>
                    </a:lnTo>
                    <a:lnTo>
                      <a:pt x="2506" y="1292"/>
                    </a:lnTo>
                    <a:lnTo>
                      <a:pt x="2263" y="1113"/>
                    </a:lnTo>
                    <a:lnTo>
                      <a:pt x="1995" y="947"/>
                    </a:lnTo>
                    <a:lnTo>
                      <a:pt x="1739" y="781"/>
                    </a:lnTo>
                    <a:lnTo>
                      <a:pt x="1202" y="487"/>
                    </a:lnTo>
                    <a:lnTo>
                      <a:pt x="1189" y="474"/>
                    </a:lnTo>
                    <a:lnTo>
                      <a:pt x="908" y="333"/>
                    </a:lnTo>
                    <a:lnTo>
                      <a:pt x="614" y="193"/>
                    </a:lnTo>
                    <a:lnTo>
                      <a:pt x="473" y="129"/>
                    </a:lnTo>
                    <a:lnTo>
                      <a:pt x="320" y="78"/>
                    </a:lnTo>
                    <a:lnTo>
                      <a:pt x="15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768025" y="2609150"/>
                <a:ext cx="11890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987" extrusionOk="0">
                    <a:moveTo>
                      <a:pt x="0" y="0"/>
                    </a:moveTo>
                    <a:lnTo>
                      <a:pt x="205" y="103"/>
                    </a:lnTo>
                    <a:lnTo>
                      <a:pt x="396" y="205"/>
                    </a:lnTo>
                    <a:lnTo>
                      <a:pt x="588" y="333"/>
                    </a:lnTo>
                    <a:lnTo>
                      <a:pt x="767" y="460"/>
                    </a:lnTo>
                    <a:lnTo>
                      <a:pt x="1112" y="742"/>
                    </a:lnTo>
                    <a:lnTo>
                      <a:pt x="1457" y="1036"/>
                    </a:lnTo>
                    <a:lnTo>
                      <a:pt x="2148" y="1611"/>
                    </a:lnTo>
                    <a:lnTo>
                      <a:pt x="2838" y="2174"/>
                    </a:lnTo>
                    <a:lnTo>
                      <a:pt x="3170" y="2455"/>
                    </a:lnTo>
                    <a:lnTo>
                      <a:pt x="3503" y="2762"/>
                    </a:lnTo>
                    <a:lnTo>
                      <a:pt x="3810" y="3081"/>
                    </a:lnTo>
                    <a:lnTo>
                      <a:pt x="4104" y="3414"/>
                    </a:lnTo>
                    <a:lnTo>
                      <a:pt x="4232" y="3580"/>
                    </a:lnTo>
                    <a:lnTo>
                      <a:pt x="4359" y="3759"/>
                    </a:lnTo>
                    <a:lnTo>
                      <a:pt x="4474" y="3951"/>
                    </a:lnTo>
                    <a:lnTo>
                      <a:pt x="4564" y="4142"/>
                    </a:lnTo>
                    <a:lnTo>
                      <a:pt x="4602" y="4245"/>
                    </a:lnTo>
                    <a:lnTo>
                      <a:pt x="4641" y="4347"/>
                    </a:lnTo>
                    <a:lnTo>
                      <a:pt x="4666" y="4449"/>
                    </a:lnTo>
                    <a:lnTo>
                      <a:pt x="4679" y="4564"/>
                    </a:lnTo>
                    <a:lnTo>
                      <a:pt x="4679" y="4666"/>
                    </a:lnTo>
                    <a:lnTo>
                      <a:pt x="4653" y="4769"/>
                    </a:lnTo>
                    <a:lnTo>
                      <a:pt x="4628" y="4884"/>
                    </a:lnTo>
                    <a:lnTo>
                      <a:pt x="4577" y="4986"/>
                    </a:lnTo>
                    <a:lnTo>
                      <a:pt x="4577" y="4986"/>
                    </a:lnTo>
                    <a:lnTo>
                      <a:pt x="4653" y="4897"/>
                    </a:lnTo>
                    <a:lnTo>
                      <a:pt x="4705" y="4782"/>
                    </a:lnTo>
                    <a:lnTo>
                      <a:pt x="4730" y="4679"/>
                    </a:lnTo>
                    <a:lnTo>
                      <a:pt x="4756" y="4564"/>
                    </a:lnTo>
                    <a:lnTo>
                      <a:pt x="4756" y="4449"/>
                    </a:lnTo>
                    <a:lnTo>
                      <a:pt x="4756" y="4321"/>
                    </a:lnTo>
                    <a:lnTo>
                      <a:pt x="4730" y="4206"/>
                    </a:lnTo>
                    <a:lnTo>
                      <a:pt x="4705" y="4091"/>
                    </a:lnTo>
                    <a:lnTo>
                      <a:pt x="4628" y="3874"/>
                    </a:lnTo>
                    <a:lnTo>
                      <a:pt x="4526" y="3669"/>
                    </a:lnTo>
                    <a:lnTo>
                      <a:pt x="4411" y="3465"/>
                    </a:lnTo>
                    <a:lnTo>
                      <a:pt x="4283" y="3273"/>
                    </a:lnTo>
                    <a:lnTo>
                      <a:pt x="4142" y="3081"/>
                    </a:lnTo>
                    <a:lnTo>
                      <a:pt x="4001" y="2902"/>
                    </a:lnTo>
                    <a:lnTo>
                      <a:pt x="3848" y="2736"/>
                    </a:lnTo>
                    <a:lnTo>
                      <a:pt x="3695" y="2570"/>
                    </a:lnTo>
                    <a:lnTo>
                      <a:pt x="3375" y="2250"/>
                    </a:lnTo>
                    <a:lnTo>
                      <a:pt x="3196" y="2097"/>
                    </a:lnTo>
                    <a:lnTo>
                      <a:pt x="3030" y="1943"/>
                    </a:lnTo>
                    <a:lnTo>
                      <a:pt x="2672" y="1662"/>
                    </a:lnTo>
                    <a:lnTo>
                      <a:pt x="2314" y="1381"/>
                    </a:lnTo>
                    <a:lnTo>
                      <a:pt x="1598" y="844"/>
                    </a:lnTo>
                    <a:lnTo>
                      <a:pt x="1227" y="588"/>
                    </a:lnTo>
                    <a:lnTo>
                      <a:pt x="1036" y="460"/>
                    </a:lnTo>
                    <a:lnTo>
                      <a:pt x="844" y="333"/>
                    </a:lnTo>
                    <a:lnTo>
                      <a:pt x="639" y="230"/>
                    </a:lnTo>
                    <a:lnTo>
                      <a:pt x="435" y="128"/>
                    </a:lnTo>
                    <a:lnTo>
                      <a:pt x="217" y="51"/>
                    </a:lnTo>
                    <a:lnTo>
                      <a:pt x="11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238125" y="1980475"/>
                <a:ext cx="357325" cy="595125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23805" extrusionOk="0">
                    <a:moveTo>
                      <a:pt x="8182" y="1"/>
                    </a:moveTo>
                    <a:lnTo>
                      <a:pt x="8080" y="14"/>
                    </a:lnTo>
                    <a:lnTo>
                      <a:pt x="7977" y="39"/>
                    </a:lnTo>
                    <a:lnTo>
                      <a:pt x="7913" y="65"/>
                    </a:lnTo>
                    <a:lnTo>
                      <a:pt x="7811" y="116"/>
                    </a:lnTo>
                    <a:lnTo>
                      <a:pt x="7555" y="321"/>
                    </a:lnTo>
                    <a:lnTo>
                      <a:pt x="7197" y="627"/>
                    </a:lnTo>
                    <a:lnTo>
                      <a:pt x="6763" y="1011"/>
                    </a:lnTo>
                    <a:lnTo>
                      <a:pt x="6251" y="1471"/>
                    </a:lnTo>
                    <a:lnTo>
                      <a:pt x="5714" y="1995"/>
                    </a:lnTo>
                    <a:lnTo>
                      <a:pt x="4526" y="3146"/>
                    </a:lnTo>
                    <a:lnTo>
                      <a:pt x="3311" y="4360"/>
                    </a:lnTo>
                    <a:lnTo>
                      <a:pt x="2199" y="5511"/>
                    </a:lnTo>
                    <a:lnTo>
                      <a:pt x="1713" y="6022"/>
                    </a:lnTo>
                    <a:lnTo>
                      <a:pt x="1291" y="6482"/>
                    </a:lnTo>
                    <a:lnTo>
                      <a:pt x="946" y="6879"/>
                    </a:lnTo>
                    <a:lnTo>
                      <a:pt x="703" y="7173"/>
                    </a:lnTo>
                    <a:lnTo>
                      <a:pt x="499" y="7441"/>
                    </a:lnTo>
                    <a:lnTo>
                      <a:pt x="332" y="7697"/>
                    </a:lnTo>
                    <a:lnTo>
                      <a:pt x="205" y="7940"/>
                    </a:lnTo>
                    <a:lnTo>
                      <a:pt x="102" y="8170"/>
                    </a:lnTo>
                    <a:lnTo>
                      <a:pt x="38" y="8387"/>
                    </a:lnTo>
                    <a:lnTo>
                      <a:pt x="0" y="8605"/>
                    </a:lnTo>
                    <a:lnTo>
                      <a:pt x="0" y="8809"/>
                    </a:lnTo>
                    <a:lnTo>
                      <a:pt x="26" y="9027"/>
                    </a:lnTo>
                    <a:lnTo>
                      <a:pt x="77" y="9231"/>
                    </a:lnTo>
                    <a:lnTo>
                      <a:pt x="141" y="9436"/>
                    </a:lnTo>
                    <a:lnTo>
                      <a:pt x="243" y="9640"/>
                    </a:lnTo>
                    <a:lnTo>
                      <a:pt x="371" y="9857"/>
                    </a:lnTo>
                    <a:lnTo>
                      <a:pt x="511" y="10075"/>
                    </a:lnTo>
                    <a:lnTo>
                      <a:pt x="678" y="10305"/>
                    </a:lnTo>
                    <a:lnTo>
                      <a:pt x="1061" y="10804"/>
                    </a:lnTo>
                    <a:lnTo>
                      <a:pt x="2058" y="12146"/>
                    </a:lnTo>
                    <a:lnTo>
                      <a:pt x="3362" y="13884"/>
                    </a:lnTo>
                    <a:lnTo>
                      <a:pt x="4871" y="15840"/>
                    </a:lnTo>
                    <a:lnTo>
                      <a:pt x="6456" y="17886"/>
                    </a:lnTo>
                    <a:lnTo>
                      <a:pt x="8003" y="19855"/>
                    </a:lnTo>
                    <a:lnTo>
                      <a:pt x="9396" y="21593"/>
                    </a:lnTo>
                    <a:lnTo>
                      <a:pt x="10521" y="22961"/>
                    </a:lnTo>
                    <a:lnTo>
                      <a:pt x="10930" y="23460"/>
                    </a:lnTo>
                    <a:lnTo>
                      <a:pt x="11237" y="23805"/>
                    </a:lnTo>
                    <a:lnTo>
                      <a:pt x="14293" y="22437"/>
                    </a:lnTo>
                    <a:lnTo>
                      <a:pt x="13347" y="20865"/>
                    </a:lnTo>
                    <a:lnTo>
                      <a:pt x="11186" y="17311"/>
                    </a:lnTo>
                    <a:lnTo>
                      <a:pt x="8885" y="13450"/>
                    </a:lnTo>
                    <a:lnTo>
                      <a:pt x="7990" y="11954"/>
                    </a:lnTo>
                    <a:lnTo>
                      <a:pt x="7683" y="11404"/>
                    </a:lnTo>
                    <a:lnTo>
                      <a:pt x="7466" y="11021"/>
                    </a:lnTo>
                    <a:lnTo>
                      <a:pt x="7313" y="10740"/>
                    </a:lnTo>
                    <a:lnTo>
                      <a:pt x="7121" y="10446"/>
                    </a:lnTo>
                    <a:lnTo>
                      <a:pt x="6942" y="10126"/>
                    </a:lnTo>
                    <a:lnTo>
                      <a:pt x="6750" y="9794"/>
                    </a:lnTo>
                    <a:lnTo>
                      <a:pt x="6673" y="9627"/>
                    </a:lnTo>
                    <a:lnTo>
                      <a:pt x="6597" y="9461"/>
                    </a:lnTo>
                    <a:lnTo>
                      <a:pt x="6533" y="9295"/>
                    </a:lnTo>
                    <a:lnTo>
                      <a:pt x="6482" y="9116"/>
                    </a:lnTo>
                    <a:lnTo>
                      <a:pt x="6443" y="8950"/>
                    </a:lnTo>
                    <a:lnTo>
                      <a:pt x="6418" y="8796"/>
                    </a:lnTo>
                    <a:lnTo>
                      <a:pt x="6418" y="8630"/>
                    </a:lnTo>
                    <a:lnTo>
                      <a:pt x="6443" y="8477"/>
                    </a:lnTo>
                    <a:lnTo>
                      <a:pt x="6469" y="8413"/>
                    </a:lnTo>
                    <a:lnTo>
                      <a:pt x="6507" y="8323"/>
                    </a:lnTo>
                    <a:lnTo>
                      <a:pt x="6661" y="8106"/>
                    </a:lnTo>
                    <a:lnTo>
                      <a:pt x="6865" y="7812"/>
                    </a:lnTo>
                    <a:lnTo>
                      <a:pt x="7146" y="7467"/>
                    </a:lnTo>
                    <a:lnTo>
                      <a:pt x="7466" y="7083"/>
                    </a:lnTo>
                    <a:lnTo>
                      <a:pt x="7824" y="6649"/>
                    </a:lnTo>
                    <a:lnTo>
                      <a:pt x="8642" y="5715"/>
                    </a:lnTo>
                    <a:lnTo>
                      <a:pt x="9511" y="4757"/>
                    </a:lnTo>
                    <a:lnTo>
                      <a:pt x="10368" y="3849"/>
                    </a:lnTo>
                    <a:lnTo>
                      <a:pt x="11135" y="3069"/>
                    </a:lnTo>
                    <a:lnTo>
                      <a:pt x="11455" y="2750"/>
                    </a:lnTo>
                    <a:lnTo>
                      <a:pt x="11736" y="2494"/>
                    </a:lnTo>
                    <a:lnTo>
                      <a:pt x="11685" y="2430"/>
                    </a:lnTo>
                    <a:lnTo>
                      <a:pt x="11506" y="2302"/>
                    </a:lnTo>
                    <a:lnTo>
                      <a:pt x="11314" y="2136"/>
                    </a:lnTo>
                    <a:lnTo>
                      <a:pt x="10879" y="1752"/>
                    </a:lnTo>
                    <a:lnTo>
                      <a:pt x="10406" y="1318"/>
                    </a:lnTo>
                    <a:lnTo>
                      <a:pt x="10151" y="1088"/>
                    </a:lnTo>
                    <a:lnTo>
                      <a:pt x="9908" y="870"/>
                    </a:lnTo>
                    <a:lnTo>
                      <a:pt x="9652" y="666"/>
                    </a:lnTo>
                    <a:lnTo>
                      <a:pt x="9396" y="474"/>
                    </a:lnTo>
                    <a:lnTo>
                      <a:pt x="9141" y="308"/>
                    </a:lnTo>
                    <a:lnTo>
                      <a:pt x="8885" y="167"/>
                    </a:lnTo>
                    <a:lnTo>
                      <a:pt x="8770" y="116"/>
                    </a:lnTo>
                    <a:lnTo>
                      <a:pt x="8642" y="65"/>
                    </a:lnTo>
                    <a:lnTo>
                      <a:pt x="8527" y="39"/>
                    </a:lnTo>
                    <a:lnTo>
                      <a:pt x="8412" y="14"/>
                    </a:lnTo>
                    <a:lnTo>
                      <a:pt x="8297" y="1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301725" y="1579075"/>
                <a:ext cx="550700" cy="610775"/>
              </a:xfrm>
              <a:custGeom>
                <a:avLst/>
                <a:gdLst/>
                <a:ahLst/>
                <a:cxnLst/>
                <a:rect l="l" t="t" r="r" b="b"/>
                <a:pathLst>
                  <a:path w="22028" h="24431" extrusionOk="0">
                    <a:moveTo>
                      <a:pt x="0" y="19100"/>
                    </a:moveTo>
                    <a:lnTo>
                      <a:pt x="0" y="19112"/>
                    </a:lnTo>
                    <a:lnTo>
                      <a:pt x="13" y="19112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0" y="19100"/>
                    </a:lnTo>
                    <a:close/>
                    <a:moveTo>
                      <a:pt x="18499" y="0"/>
                    </a:moveTo>
                    <a:lnTo>
                      <a:pt x="18332" y="26"/>
                    </a:lnTo>
                    <a:lnTo>
                      <a:pt x="18166" y="51"/>
                    </a:lnTo>
                    <a:lnTo>
                      <a:pt x="18000" y="77"/>
                    </a:lnTo>
                    <a:lnTo>
                      <a:pt x="17847" y="128"/>
                    </a:lnTo>
                    <a:lnTo>
                      <a:pt x="17514" y="230"/>
                    </a:lnTo>
                    <a:lnTo>
                      <a:pt x="17195" y="371"/>
                    </a:lnTo>
                    <a:lnTo>
                      <a:pt x="16875" y="537"/>
                    </a:lnTo>
                    <a:lnTo>
                      <a:pt x="16555" y="742"/>
                    </a:lnTo>
                    <a:lnTo>
                      <a:pt x="16249" y="959"/>
                    </a:lnTo>
                    <a:lnTo>
                      <a:pt x="15916" y="1215"/>
                    </a:lnTo>
                    <a:lnTo>
                      <a:pt x="15609" y="1496"/>
                    </a:lnTo>
                    <a:lnTo>
                      <a:pt x="15303" y="1777"/>
                    </a:lnTo>
                    <a:lnTo>
                      <a:pt x="14996" y="2084"/>
                    </a:lnTo>
                    <a:lnTo>
                      <a:pt x="14702" y="2391"/>
                    </a:lnTo>
                    <a:lnTo>
                      <a:pt x="14408" y="2723"/>
                    </a:lnTo>
                    <a:lnTo>
                      <a:pt x="14126" y="3043"/>
                    </a:lnTo>
                    <a:lnTo>
                      <a:pt x="13858" y="3388"/>
                    </a:lnTo>
                    <a:lnTo>
                      <a:pt x="13321" y="4065"/>
                    </a:lnTo>
                    <a:lnTo>
                      <a:pt x="12797" y="4756"/>
                    </a:lnTo>
                    <a:lnTo>
                      <a:pt x="12298" y="5421"/>
                    </a:lnTo>
                    <a:lnTo>
                      <a:pt x="11813" y="6060"/>
                    </a:lnTo>
                    <a:lnTo>
                      <a:pt x="11557" y="6379"/>
                    </a:lnTo>
                    <a:lnTo>
                      <a:pt x="11288" y="6686"/>
                    </a:lnTo>
                    <a:lnTo>
                      <a:pt x="11007" y="7006"/>
                    </a:lnTo>
                    <a:lnTo>
                      <a:pt x="10726" y="7313"/>
                    </a:lnTo>
                    <a:lnTo>
                      <a:pt x="10125" y="7914"/>
                    </a:lnTo>
                    <a:lnTo>
                      <a:pt x="9524" y="8514"/>
                    </a:lnTo>
                    <a:lnTo>
                      <a:pt x="8911" y="9102"/>
                    </a:lnTo>
                    <a:lnTo>
                      <a:pt x="8310" y="9690"/>
                    </a:lnTo>
                    <a:lnTo>
                      <a:pt x="7734" y="10279"/>
                    </a:lnTo>
                    <a:lnTo>
                      <a:pt x="7453" y="10585"/>
                    </a:lnTo>
                    <a:lnTo>
                      <a:pt x="7172" y="10892"/>
                    </a:lnTo>
                    <a:lnTo>
                      <a:pt x="7044" y="11033"/>
                    </a:lnTo>
                    <a:lnTo>
                      <a:pt x="6942" y="11186"/>
                    </a:lnTo>
                    <a:lnTo>
                      <a:pt x="6840" y="11340"/>
                    </a:lnTo>
                    <a:lnTo>
                      <a:pt x="6750" y="11493"/>
                    </a:lnTo>
                    <a:lnTo>
                      <a:pt x="6584" y="11813"/>
                    </a:lnTo>
                    <a:lnTo>
                      <a:pt x="6443" y="12132"/>
                    </a:lnTo>
                    <a:lnTo>
                      <a:pt x="6303" y="12452"/>
                    </a:lnTo>
                    <a:lnTo>
                      <a:pt x="6136" y="12771"/>
                    </a:lnTo>
                    <a:lnTo>
                      <a:pt x="6047" y="12925"/>
                    </a:lnTo>
                    <a:lnTo>
                      <a:pt x="5945" y="13078"/>
                    </a:lnTo>
                    <a:lnTo>
                      <a:pt x="5842" y="13232"/>
                    </a:lnTo>
                    <a:lnTo>
                      <a:pt x="5715" y="13372"/>
                    </a:lnTo>
                    <a:lnTo>
                      <a:pt x="5536" y="13551"/>
                    </a:lnTo>
                    <a:lnTo>
                      <a:pt x="5344" y="13717"/>
                    </a:lnTo>
                    <a:lnTo>
                      <a:pt x="4896" y="14050"/>
                    </a:lnTo>
                    <a:lnTo>
                      <a:pt x="4679" y="14216"/>
                    </a:lnTo>
                    <a:lnTo>
                      <a:pt x="4462" y="14382"/>
                    </a:lnTo>
                    <a:lnTo>
                      <a:pt x="4283" y="14548"/>
                    </a:lnTo>
                    <a:lnTo>
                      <a:pt x="4206" y="14638"/>
                    </a:lnTo>
                    <a:lnTo>
                      <a:pt x="4142" y="14727"/>
                    </a:lnTo>
                    <a:lnTo>
                      <a:pt x="3989" y="14932"/>
                    </a:lnTo>
                    <a:lnTo>
                      <a:pt x="3861" y="15098"/>
                    </a:lnTo>
                    <a:lnTo>
                      <a:pt x="3733" y="15213"/>
                    </a:lnTo>
                    <a:lnTo>
                      <a:pt x="3605" y="15315"/>
                    </a:lnTo>
                    <a:lnTo>
                      <a:pt x="3477" y="15405"/>
                    </a:lnTo>
                    <a:lnTo>
                      <a:pt x="3337" y="15482"/>
                    </a:lnTo>
                    <a:lnTo>
                      <a:pt x="2966" y="15699"/>
                    </a:lnTo>
                    <a:lnTo>
                      <a:pt x="2825" y="15814"/>
                    </a:lnTo>
                    <a:lnTo>
                      <a:pt x="2697" y="15942"/>
                    </a:lnTo>
                    <a:lnTo>
                      <a:pt x="2595" y="16070"/>
                    </a:lnTo>
                    <a:lnTo>
                      <a:pt x="2506" y="16185"/>
                    </a:lnTo>
                    <a:lnTo>
                      <a:pt x="2442" y="16313"/>
                    </a:lnTo>
                    <a:lnTo>
                      <a:pt x="2378" y="16440"/>
                    </a:lnTo>
                    <a:lnTo>
                      <a:pt x="2276" y="16683"/>
                    </a:lnTo>
                    <a:lnTo>
                      <a:pt x="2173" y="16939"/>
                    </a:lnTo>
                    <a:lnTo>
                      <a:pt x="2109" y="17067"/>
                    </a:lnTo>
                    <a:lnTo>
                      <a:pt x="2033" y="17182"/>
                    </a:lnTo>
                    <a:lnTo>
                      <a:pt x="1956" y="17310"/>
                    </a:lnTo>
                    <a:lnTo>
                      <a:pt x="1854" y="17438"/>
                    </a:lnTo>
                    <a:lnTo>
                      <a:pt x="1726" y="17553"/>
                    </a:lnTo>
                    <a:lnTo>
                      <a:pt x="1572" y="17681"/>
                    </a:lnTo>
                    <a:lnTo>
                      <a:pt x="1394" y="17834"/>
                    </a:lnTo>
                    <a:lnTo>
                      <a:pt x="1163" y="18039"/>
                    </a:lnTo>
                    <a:lnTo>
                      <a:pt x="639" y="18537"/>
                    </a:lnTo>
                    <a:lnTo>
                      <a:pt x="179" y="18959"/>
                    </a:lnTo>
                    <a:lnTo>
                      <a:pt x="38" y="19087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6034" y="24431"/>
                    </a:lnTo>
                    <a:lnTo>
                      <a:pt x="6213" y="24328"/>
                    </a:lnTo>
                    <a:lnTo>
                      <a:pt x="6443" y="24162"/>
                    </a:lnTo>
                    <a:lnTo>
                      <a:pt x="6699" y="23970"/>
                    </a:lnTo>
                    <a:lnTo>
                      <a:pt x="6967" y="23753"/>
                    </a:lnTo>
                    <a:lnTo>
                      <a:pt x="7236" y="23536"/>
                    </a:lnTo>
                    <a:lnTo>
                      <a:pt x="7479" y="23306"/>
                    </a:lnTo>
                    <a:lnTo>
                      <a:pt x="7670" y="23114"/>
                    </a:lnTo>
                    <a:lnTo>
                      <a:pt x="7747" y="23012"/>
                    </a:lnTo>
                    <a:lnTo>
                      <a:pt x="7798" y="22935"/>
                    </a:lnTo>
                    <a:lnTo>
                      <a:pt x="7862" y="22820"/>
                    </a:lnTo>
                    <a:lnTo>
                      <a:pt x="7913" y="22705"/>
                    </a:lnTo>
                    <a:lnTo>
                      <a:pt x="7952" y="22590"/>
                    </a:lnTo>
                    <a:lnTo>
                      <a:pt x="7977" y="22487"/>
                    </a:lnTo>
                    <a:lnTo>
                      <a:pt x="8028" y="22257"/>
                    </a:lnTo>
                    <a:lnTo>
                      <a:pt x="8054" y="22142"/>
                    </a:lnTo>
                    <a:lnTo>
                      <a:pt x="8092" y="22027"/>
                    </a:lnTo>
                    <a:lnTo>
                      <a:pt x="8118" y="21976"/>
                    </a:lnTo>
                    <a:lnTo>
                      <a:pt x="8118" y="21938"/>
                    </a:lnTo>
                    <a:lnTo>
                      <a:pt x="8118" y="21848"/>
                    </a:lnTo>
                    <a:lnTo>
                      <a:pt x="8092" y="21759"/>
                    </a:lnTo>
                    <a:lnTo>
                      <a:pt x="8054" y="21682"/>
                    </a:lnTo>
                    <a:lnTo>
                      <a:pt x="8016" y="21605"/>
                    </a:lnTo>
                    <a:lnTo>
                      <a:pt x="7990" y="21529"/>
                    </a:lnTo>
                    <a:lnTo>
                      <a:pt x="7990" y="21465"/>
                    </a:lnTo>
                    <a:lnTo>
                      <a:pt x="7990" y="21439"/>
                    </a:lnTo>
                    <a:lnTo>
                      <a:pt x="8003" y="21401"/>
                    </a:lnTo>
                    <a:lnTo>
                      <a:pt x="8054" y="21362"/>
                    </a:lnTo>
                    <a:lnTo>
                      <a:pt x="8092" y="21324"/>
                    </a:lnTo>
                    <a:lnTo>
                      <a:pt x="8207" y="21273"/>
                    </a:lnTo>
                    <a:lnTo>
                      <a:pt x="8335" y="21247"/>
                    </a:lnTo>
                    <a:lnTo>
                      <a:pt x="8463" y="21222"/>
                    </a:lnTo>
                    <a:lnTo>
                      <a:pt x="8719" y="21171"/>
                    </a:lnTo>
                    <a:lnTo>
                      <a:pt x="8834" y="21145"/>
                    </a:lnTo>
                    <a:lnTo>
                      <a:pt x="8911" y="21094"/>
                    </a:lnTo>
                    <a:lnTo>
                      <a:pt x="9051" y="20966"/>
                    </a:lnTo>
                    <a:lnTo>
                      <a:pt x="9166" y="20838"/>
                    </a:lnTo>
                    <a:lnTo>
                      <a:pt x="9256" y="20698"/>
                    </a:lnTo>
                    <a:lnTo>
                      <a:pt x="9332" y="20557"/>
                    </a:lnTo>
                    <a:lnTo>
                      <a:pt x="9396" y="20416"/>
                    </a:lnTo>
                    <a:lnTo>
                      <a:pt x="9447" y="20276"/>
                    </a:lnTo>
                    <a:lnTo>
                      <a:pt x="9499" y="20135"/>
                    </a:lnTo>
                    <a:lnTo>
                      <a:pt x="9537" y="19982"/>
                    </a:lnTo>
                    <a:lnTo>
                      <a:pt x="9588" y="19675"/>
                    </a:lnTo>
                    <a:lnTo>
                      <a:pt x="9652" y="19368"/>
                    </a:lnTo>
                    <a:lnTo>
                      <a:pt x="9729" y="19036"/>
                    </a:lnTo>
                    <a:lnTo>
                      <a:pt x="9780" y="18869"/>
                    </a:lnTo>
                    <a:lnTo>
                      <a:pt x="9844" y="18703"/>
                    </a:lnTo>
                    <a:lnTo>
                      <a:pt x="9908" y="18550"/>
                    </a:lnTo>
                    <a:lnTo>
                      <a:pt x="9984" y="18396"/>
                    </a:lnTo>
                    <a:lnTo>
                      <a:pt x="10074" y="18243"/>
                    </a:lnTo>
                    <a:lnTo>
                      <a:pt x="10189" y="18090"/>
                    </a:lnTo>
                    <a:lnTo>
                      <a:pt x="10304" y="17936"/>
                    </a:lnTo>
                    <a:lnTo>
                      <a:pt x="10432" y="17783"/>
                    </a:lnTo>
                    <a:lnTo>
                      <a:pt x="10700" y="17489"/>
                    </a:lnTo>
                    <a:lnTo>
                      <a:pt x="10994" y="17195"/>
                    </a:lnTo>
                    <a:lnTo>
                      <a:pt x="11288" y="16914"/>
                    </a:lnTo>
                    <a:lnTo>
                      <a:pt x="11557" y="16632"/>
                    </a:lnTo>
                    <a:lnTo>
                      <a:pt x="11813" y="16377"/>
                    </a:lnTo>
                    <a:lnTo>
                      <a:pt x="12401" y="15737"/>
                    </a:lnTo>
                    <a:lnTo>
                      <a:pt x="13014" y="15124"/>
                    </a:lnTo>
                    <a:lnTo>
                      <a:pt x="13628" y="14523"/>
                    </a:lnTo>
                    <a:lnTo>
                      <a:pt x="14254" y="13935"/>
                    </a:lnTo>
                    <a:lnTo>
                      <a:pt x="15507" y="12759"/>
                    </a:lnTo>
                    <a:lnTo>
                      <a:pt x="16747" y="11583"/>
                    </a:lnTo>
                    <a:lnTo>
                      <a:pt x="17361" y="10982"/>
                    </a:lnTo>
                    <a:lnTo>
                      <a:pt x="17962" y="10381"/>
                    </a:lnTo>
                    <a:lnTo>
                      <a:pt x="18550" y="9767"/>
                    </a:lnTo>
                    <a:lnTo>
                      <a:pt x="19125" y="9141"/>
                    </a:lnTo>
                    <a:lnTo>
                      <a:pt x="19688" y="8502"/>
                    </a:lnTo>
                    <a:lnTo>
                      <a:pt x="20212" y="7850"/>
                    </a:lnTo>
                    <a:lnTo>
                      <a:pt x="20480" y="7504"/>
                    </a:lnTo>
                    <a:lnTo>
                      <a:pt x="20723" y="7159"/>
                    </a:lnTo>
                    <a:lnTo>
                      <a:pt x="20979" y="6814"/>
                    </a:lnTo>
                    <a:lnTo>
                      <a:pt x="21209" y="6456"/>
                    </a:lnTo>
                    <a:lnTo>
                      <a:pt x="21388" y="6162"/>
                    </a:lnTo>
                    <a:lnTo>
                      <a:pt x="21541" y="5842"/>
                    </a:lnTo>
                    <a:lnTo>
                      <a:pt x="21682" y="5536"/>
                    </a:lnTo>
                    <a:lnTo>
                      <a:pt x="21797" y="5216"/>
                    </a:lnTo>
                    <a:lnTo>
                      <a:pt x="21886" y="4896"/>
                    </a:lnTo>
                    <a:lnTo>
                      <a:pt x="21963" y="4564"/>
                    </a:lnTo>
                    <a:lnTo>
                      <a:pt x="22001" y="4244"/>
                    </a:lnTo>
                    <a:lnTo>
                      <a:pt x="22027" y="3912"/>
                    </a:lnTo>
                    <a:lnTo>
                      <a:pt x="22014" y="3592"/>
                    </a:lnTo>
                    <a:lnTo>
                      <a:pt x="21989" y="3260"/>
                    </a:lnTo>
                    <a:lnTo>
                      <a:pt x="21925" y="2928"/>
                    </a:lnTo>
                    <a:lnTo>
                      <a:pt x="21848" y="2608"/>
                    </a:lnTo>
                    <a:lnTo>
                      <a:pt x="21733" y="2289"/>
                    </a:lnTo>
                    <a:lnTo>
                      <a:pt x="21592" y="1969"/>
                    </a:lnTo>
                    <a:lnTo>
                      <a:pt x="21413" y="1649"/>
                    </a:lnTo>
                    <a:lnTo>
                      <a:pt x="21209" y="1342"/>
                    </a:lnTo>
                    <a:lnTo>
                      <a:pt x="21081" y="1176"/>
                    </a:lnTo>
                    <a:lnTo>
                      <a:pt x="20940" y="1023"/>
                    </a:lnTo>
                    <a:lnTo>
                      <a:pt x="20800" y="882"/>
                    </a:lnTo>
                    <a:lnTo>
                      <a:pt x="20659" y="754"/>
                    </a:lnTo>
                    <a:lnTo>
                      <a:pt x="20519" y="627"/>
                    </a:lnTo>
                    <a:lnTo>
                      <a:pt x="20378" y="524"/>
                    </a:lnTo>
                    <a:lnTo>
                      <a:pt x="20224" y="422"/>
                    </a:lnTo>
                    <a:lnTo>
                      <a:pt x="20071" y="333"/>
                    </a:lnTo>
                    <a:lnTo>
                      <a:pt x="19930" y="256"/>
                    </a:lnTo>
                    <a:lnTo>
                      <a:pt x="19764" y="192"/>
                    </a:lnTo>
                    <a:lnTo>
                      <a:pt x="19611" y="128"/>
                    </a:lnTo>
                    <a:lnTo>
                      <a:pt x="19457" y="90"/>
                    </a:lnTo>
                    <a:lnTo>
                      <a:pt x="19304" y="51"/>
                    </a:lnTo>
                    <a:lnTo>
                      <a:pt x="19138" y="26"/>
                    </a:lnTo>
                    <a:lnTo>
                      <a:pt x="18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1645950" y="4754950"/>
                <a:ext cx="442675" cy="347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3885" extrusionOk="0">
                    <a:moveTo>
                      <a:pt x="13616" y="1"/>
                    </a:moveTo>
                    <a:lnTo>
                      <a:pt x="13514" y="256"/>
                    </a:lnTo>
                    <a:lnTo>
                      <a:pt x="13411" y="499"/>
                    </a:lnTo>
                    <a:lnTo>
                      <a:pt x="13296" y="742"/>
                    </a:lnTo>
                    <a:lnTo>
                      <a:pt x="13169" y="985"/>
                    </a:lnTo>
                    <a:lnTo>
                      <a:pt x="13041" y="1228"/>
                    </a:lnTo>
                    <a:lnTo>
                      <a:pt x="12900" y="1471"/>
                    </a:lnTo>
                    <a:lnTo>
                      <a:pt x="12606" y="1931"/>
                    </a:lnTo>
                    <a:lnTo>
                      <a:pt x="12286" y="2391"/>
                    </a:lnTo>
                    <a:lnTo>
                      <a:pt x="11928" y="2826"/>
                    </a:lnTo>
                    <a:lnTo>
                      <a:pt x="11571" y="3261"/>
                    </a:lnTo>
                    <a:lnTo>
                      <a:pt x="11187" y="3682"/>
                    </a:lnTo>
                    <a:lnTo>
                      <a:pt x="10778" y="4092"/>
                    </a:lnTo>
                    <a:lnTo>
                      <a:pt x="10369" y="4488"/>
                    </a:lnTo>
                    <a:lnTo>
                      <a:pt x="9934" y="4884"/>
                    </a:lnTo>
                    <a:lnTo>
                      <a:pt x="9500" y="5255"/>
                    </a:lnTo>
                    <a:lnTo>
                      <a:pt x="9065" y="5626"/>
                    </a:lnTo>
                    <a:lnTo>
                      <a:pt x="8617" y="5996"/>
                    </a:lnTo>
                    <a:lnTo>
                      <a:pt x="7735" y="6687"/>
                    </a:lnTo>
                    <a:lnTo>
                      <a:pt x="7467" y="6878"/>
                    </a:lnTo>
                    <a:lnTo>
                      <a:pt x="7186" y="7057"/>
                    </a:lnTo>
                    <a:lnTo>
                      <a:pt x="6917" y="7224"/>
                    </a:lnTo>
                    <a:lnTo>
                      <a:pt x="6636" y="7377"/>
                    </a:lnTo>
                    <a:lnTo>
                      <a:pt x="6355" y="7518"/>
                    </a:lnTo>
                    <a:lnTo>
                      <a:pt x="6073" y="7646"/>
                    </a:lnTo>
                    <a:lnTo>
                      <a:pt x="5498" y="7901"/>
                    </a:lnTo>
                    <a:lnTo>
                      <a:pt x="4910" y="8144"/>
                    </a:lnTo>
                    <a:lnTo>
                      <a:pt x="4322" y="8400"/>
                    </a:lnTo>
                    <a:lnTo>
                      <a:pt x="4028" y="8540"/>
                    </a:lnTo>
                    <a:lnTo>
                      <a:pt x="3734" y="8694"/>
                    </a:lnTo>
                    <a:lnTo>
                      <a:pt x="3427" y="8860"/>
                    </a:lnTo>
                    <a:lnTo>
                      <a:pt x="3120" y="9039"/>
                    </a:lnTo>
                    <a:lnTo>
                      <a:pt x="2430" y="9474"/>
                    </a:lnTo>
                    <a:lnTo>
                      <a:pt x="2085" y="9691"/>
                    </a:lnTo>
                    <a:lnTo>
                      <a:pt x="1765" y="9908"/>
                    </a:lnTo>
                    <a:lnTo>
                      <a:pt x="1458" y="10138"/>
                    </a:lnTo>
                    <a:lnTo>
                      <a:pt x="1177" y="10369"/>
                    </a:lnTo>
                    <a:lnTo>
                      <a:pt x="921" y="10599"/>
                    </a:lnTo>
                    <a:lnTo>
                      <a:pt x="678" y="10854"/>
                    </a:lnTo>
                    <a:lnTo>
                      <a:pt x="576" y="10982"/>
                    </a:lnTo>
                    <a:lnTo>
                      <a:pt x="474" y="11110"/>
                    </a:lnTo>
                    <a:lnTo>
                      <a:pt x="384" y="11251"/>
                    </a:lnTo>
                    <a:lnTo>
                      <a:pt x="308" y="11391"/>
                    </a:lnTo>
                    <a:lnTo>
                      <a:pt x="231" y="11532"/>
                    </a:lnTo>
                    <a:lnTo>
                      <a:pt x="167" y="11673"/>
                    </a:lnTo>
                    <a:lnTo>
                      <a:pt x="116" y="11826"/>
                    </a:lnTo>
                    <a:lnTo>
                      <a:pt x="65" y="11992"/>
                    </a:lnTo>
                    <a:lnTo>
                      <a:pt x="39" y="12158"/>
                    </a:lnTo>
                    <a:lnTo>
                      <a:pt x="14" y="12324"/>
                    </a:lnTo>
                    <a:lnTo>
                      <a:pt x="1" y="12503"/>
                    </a:lnTo>
                    <a:lnTo>
                      <a:pt x="1" y="12682"/>
                    </a:lnTo>
                    <a:lnTo>
                      <a:pt x="26" y="12861"/>
                    </a:lnTo>
                    <a:lnTo>
                      <a:pt x="52" y="13053"/>
                    </a:lnTo>
                    <a:lnTo>
                      <a:pt x="90" y="13258"/>
                    </a:lnTo>
                    <a:lnTo>
                      <a:pt x="142" y="13462"/>
                    </a:lnTo>
                    <a:lnTo>
                      <a:pt x="346" y="13552"/>
                    </a:lnTo>
                    <a:lnTo>
                      <a:pt x="563" y="13628"/>
                    </a:lnTo>
                    <a:lnTo>
                      <a:pt x="794" y="13692"/>
                    </a:lnTo>
                    <a:lnTo>
                      <a:pt x="1036" y="13756"/>
                    </a:lnTo>
                    <a:lnTo>
                      <a:pt x="1279" y="13795"/>
                    </a:lnTo>
                    <a:lnTo>
                      <a:pt x="1522" y="13833"/>
                    </a:lnTo>
                    <a:lnTo>
                      <a:pt x="1791" y="13859"/>
                    </a:lnTo>
                    <a:lnTo>
                      <a:pt x="2046" y="13871"/>
                    </a:lnTo>
                    <a:lnTo>
                      <a:pt x="2315" y="13884"/>
                    </a:lnTo>
                    <a:lnTo>
                      <a:pt x="2596" y="13884"/>
                    </a:lnTo>
                    <a:lnTo>
                      <a:pt x="3159" y="13871"/>
                    </a:lnTo>
                    <a:lnTo>
                      <a:pt x="3721" y="13833"/>
                    </a:lnTo>
                    <a:lnTo>
                      <a:pt x="4296" y="13756"/>
                    </a:lnTo>
                    <a:lnTo>
                      <a:pt x="4872" y="13680"/>
                    </a:lnTo>
                    <a:lnTo>
                      <a:pt x="5447" y="13577"/>
                    </a:lnTo>
                    <a:lnTo>
                      <a:pt x="6009" y="13462"/>
                    </a:lnTo>
                    <a:lnTo>
                      <a:pt x="6546" y="13334"/>
                    </a:lnTo>
                    <a:lnTo>
                      <a:pt x="7071" y="13207"/>
                    </a:lnTo>
                    <a:lnTo>
                      <a:pt x="7569" y="13079"/>
                    </a:lnTo>
                    <a:lnTo>
                      <a:pt x="8464" y="12836"/>
                    </a:lnTo>
                    <a:lnTo>
                      <a:pt x="9039" y="12644"/>
                    </a:lnTo>
                    <a:lnTo>
                      <a:pt x="9678" y="12414"/>
                    </a:lnTo>
                    <a:lnTo>
                      <a:pt x="10369" y="12158"/>
                    </a:lnTo>
                    <a:lnTo>
                      <a:pt x="11059" y="11864"/>
                    </a:lnTo>
                    <a:lnTo>
                      <a:pt x="11737" y="11557"/>
                    </a:lnTo>
                    <a:lnTo>
                      <a:pt x="12056" y="11391"/>
                    </a:lnTo>
                    <a:lnTo>
                      <a:pt x="12376" y="11238"/>
                    </a:lnTo>
                    <a:lnTo>
                      <a:pt x="12670" y="11072"/>
                    </a:lnTo>
                    <a:lnTo>
                      <a:pt x="12951" y="10893"/>
                    </a:lnTo>
                    <a:lnTo>
                      <a:pt x="13220" y="10726"/>
                    </a:lnTo>
                    <a:lnTo>
                      <a:pt x="13450" y="10560"/>
                    </a:lnTo>
                    <a:lnTo>
                      <a:pt x="14012" y="9116"/>
                    </a:lnTo>
                    <a:lnTo>
                      <a:pt x="14536" y="7824"/>
                    </a:lnTo>
                    <a:lnTo>
                      <a:pt x="14805" y="7185"/>
                    </a:lnTo>
                    <a:lnTo>
                      <a:pt x="15061" y="6597"/>
                    </a:lnTo>
                    <a:lnTo>
                      <a:pt x="15086" y="7032"/>
                    </a:lnTo>
                    <a:lnTo>
                      <a:pt x="15099" y="7479"/>
                    </a:lnTo>
                    <a:lnTo>
                      <a:pt x="15112" y="8361"/>
                    </a:lnTo>
                    <a:lnTo>
                      <a:pt x="15125" y="8796"/>
                    </a:lnTo>
                    <a:lnTo>
                      <a:pt x="15150" y="9244"/>
                    </a:lnTo>
                    <a:lnTo>
                      <a:pt x="15176" y="9678"/>
                    </a:lnTo>
                    <a:lnTo>
                      <a:pt x="15240" y="10126"/>
                    </a:lnTo>
                    <a:lnTo>
                      <a:pt x="15725" y="10138"/>
                    </a:lnTo>
                    <a:lnTo>
                      <a:pt x="16147" y="10138"/>
                    </a:lnTo>
                    <a:lnTo>
                      <a:pt x="16505" y="10126"/>
                    </a:lnTo>
                    <a:lnTo>
                      <a:pt x="16799" y="10087"/>
                    </a:lnTo>
                    <a:lnTo>
                      <a:pt x="17055" y="10036"/>
                    </a:lnTo>
                    <a:lnTo>
                      <a:pt x="17247" y="9985"/>
                    </a:lnTo>
                    <a:lnTo>
                      <a:pt x="17400" y="9908"/>
                    </a:lnTo>
                    <a:lnTo>
                      <a:pt x="17515" y="9844"/>
                    </a:lnTo>
                    <a:lnTo>
                      <a:pt x="17605" y="9768"/>
                    </a:lnTo>
                    <a:lnTo>
                      <a:pt x="17656" y="9691"/>
                    </a:lnTo>
                    <a:lnTo>
                      <a:pt x="17694" y="9627"/>
                    </a:lnTo>
                    <a:lnTo>
                      <a:pt x="17707" y="9550"/>
                    </a:lnTo>
                    <a:lnTo>
                      <a:pt x="17707" y="9499"/>
                    </a:lnTo>
                    <a:lnTo>
                      <a:pt x="17707" y="9461"/>
                    </a:lnTo>
                    <a:lnTo>
                      <a:pt x="17694" y="9423"/>
                    </a:lnTo>
                    <a:lnTo>
                      <a:pt x="17694" y="8758"/>
                    </a:lnTo>
                    <a:lnTo>
                      <a:pt x="17681" y="5523"/>
                    </a:lnTo>
                    <a:lnTo>
                      <a:pt x="17681" y="269"/>
                    </a:lnTo>
                    <a:lnTo>
                      <a:pt x="13616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4"/>
              <p:cNvSpPr/>
              <p:nvPr/>
            </p:nvSpPr>
            <p:spPr>
              <a:xfrm>
                <a:off x="2397675" y="4703825"/>
                <a:ext cx="450975" cy="290525"/>
              </a:xfrm>
              <a:custGeom>
                <a:avLst/>
                <a:gdLst/>
                <a:ahLst/>
                <a:cxnLst/>
                <a:rect l="l" t="t" r="r" b="b"/>
                <a:pathLst>
                  <a:path w="18039" h="11621" extrusionOk="0">
                    <a:moveTo>
                      <a:pt x="5139" y="0"/>
                    </a:moveTo>
                    <a:lnTo>
                      <a:pt x="5063" y="26"/>
                    </a:lnTo>
                    <a:lnTo>
                      <a:pt x="4973" y="39"/>
                    </a:lnTo>
                    <a:lnTo>
                      <a:pt x="4845" y="77"/>
                    </a:lnTo>
                    <a:lnTo>
                      <a:pt x="4679" y="102"/>
                    </a:lnTo>
                    <a:lnTo>
                      <a:pt x="4104" y="141"/>
                    </a:lnTo>
                    <a:lnTo>
                      <a:pt x="3529" y="166"/>
                    </a:lnTo>
                    <a:lnTo>
                      <a:pt x="2953" y="179"/>
                    </a:lnTo>
                    <a:lnTo>
                      <a:pt x="1176" y="179"/>
                    </a:lnTo>
                    <a:lnTo>
                      <a:pt x="0" y="166"/>
                    </a:lnTo>
                    <a:lnTo>
                      <a:pt x="0" y="754"/>
                    </a:lnTo>
                    <a:lnTo>
                      <a:pt x="13" y="1330"/>
                    </a:lnTo>
                    <a:lnTo>
                      <a:pt x="64" y="2493"/>
                    </a:lnTo>
                    <a:lnTo>
                      <a:pt x="141" y="3656"/>
                    </a:lnTo>
                    <a:lnTo>
                      <a:pt x="230" y="4807"/>
                    </a:lnTo>
                    <a:lnTo>
                      <a:pt x="320" y="5970"/>
                    </a:lnTo>
                    <a:lnTo>
                      <a:pt x="396" y="7121"/>
                    </a:lnTo>
                    <a:lnTo>
                      <a:pt x="448" y="8284"/>
                    </a:lnTo>
                    <a:lnTo>
                      <a:pt x="460" y="8872"/>
                    </a:lnTo>
                    <a:lnTo>
                      <a:pt x="473" y="9460"/>
                    </a:lnTo>
                    <a:lnTo>
                      <a:pt x="3669" y="9857"/>
                    </a:lnTo>
                    <a:lnTo>
                      <a:pt x="3669" y="9307"/>
                    </a:lnTo>
                    <a:lnTo>
                      <a:pt x="3644" y="8770"/>
                    </a:lnTo>
                    <a:lnTo>
                      <a:pt x="3592" y="7671"/>
                    </a:lnTo>
                    <a:lnTo>
                      <a:pt x="3567" y="7134"/>
                    </a:lnTo>
                    <a:lnTo>
                      <a:pt x="3567" y="6584"/>
                    </a:lnTo>
                    <a:lnTo>
                      <a:pt x="3580" y="6316"/>
                    </a:lnTo>
                    <a:lnTo>
                      <a:pt x="3592" y="6060"/>
                    </a:lnTo>
                    <a:lnTo>
                      <a:pt x="3618" y="5791"/>
                    </a:lnTo>
                    <a:lnTo>
                      <a:pt x="3656" y="5523"/>
                    </a:lnTo>
                    <a:lnTo>
                      <a:pt x="3797" y="5779"/>
                    </a:lnTo>
                    <a:lnTo>
                      <a:pt x="3938" y="6034"/>
                    </a:lnTo>
                    <a:lnTo>
                      <a:pt x="4065" y="6303"/>
                    </a:lnTo>
                    <a:lnTo>
                      <a:pt x="4181" y="6571"/>
                    </a:lnTo>
                    <a:lnTo>
                      <a:pt x="4411" y="7146"/>
                    </a:lnTo>
                    <a:lnTo>
                      <a:pt x="4615" y="7735"/>
                    </a:lnTo>
                    <a:lnTo>
                      <a:pt x="5011" y="8923"/>
                    </a:lnTo>
                    <a:lnTo>
                      <a:pt x="5216" y="9499"/>
                    </a:lnTo>
                    <a:lnTo>
                      <a:pt x="5408" y="10061"/>
                    </a:lnTo>
                    <a:lnTo>
                      <a:pt x="18026" y="11621"/>
                    </a:lnTo>
                    <a:lnTo>
                      <a:pt x="18038" y="11084"/>
                    </a:lnTo>
                    <a:lnTo>
                      <a:pt x="18026" y="10509"/>
                    </a:lnTo>
                    <a:lnTo>
                      <a:pt x="18013" y="10215"/>
                    </a:lnTo>
                    <a:lnTo>
                      <a:pt x="17987" y="9908"/>
                    </a:lnTo>
                    <a:lnTo>
                      <a:pt x="17949" y="9614"/>
                    </a:lnTo>
                    <a:lnTo>
                      <a:pt x="17898" y="9320"/>
                    </a:lnTo>
                    <a:lnTo>
                      <a:pt x="17834" y="9026"/>
                    </a:lnTo>
                    <a:lnTo>
                      <a:pt x="17744" y="8757"/>
                    </a:lnTo>
                    <a:lnTo>
                      <a:pt x="17629" y="8489"/>
                    </a:lnTo>
                    <a:lnTo>
                      <a:pt x="17565" y="8361"/>
                    </a:lnTo>
                    <a:lnTo>
                      <a:pt x="17489" y="8233"/>
                    </a:lnTo>
                    <a:lnTo>
                      <a:pt x="17399" y="8105"/>
                    </a:lnTo>
                    <a:lnTo>
                      <a:pt x="17323" y="7990"/>
                    </a:lnTo>
                    <a:lnTo>
                      <a:pt x="17220" y="7888"/>
                    </a:lnTo>
                    <a:lnTo>
                      <a:pt x="17118" y="7786"/>
                    </a:lnTo>
                    <a:lnTo>
                      <a:pt x="17003" y="7683"/>
                    </a:lnTo>
                    <a:lnTo>
                      <a:pt x="16875" y="7594"/>
                    </a:lnTo>
                    <a:lnTo>
                      <a:pt x="16747" y="7504"/>
                    </a:lnTo>
                    <a:lnTo>
                      <a:pt x="16607" y="7428"/>
                    </a:lnTo>
                    <a:lnTo>
                      <a:pt x="16364" y="7287"/>
                    </a:lnTo>
                    <a:lnTo>
                      <a:pt x="16108" y="7185"/>
                    </a:lnTo>
                    <a:lnTo>
                      <a:pt x="15852" y="7083"/>
                    </a:lnTo>
                    <a:lnTo>
                      <a:pt x="15584" y="7006"/>
                    </a:lnTo>
                    <a:lnTo>
                      <a:pt x="15315" y="6929"/>
                    </a:lnTo>
                    <a:lnTo>
                      <a:pt x="15047" y="6865"/>
                    </a:lnTo>
                    <a:lnTo>
                      <a:pt x="14484" y="6763"/>
                    </a:lnTo>
                    <a:lnTo>
                      <a:pt x="13922" y="6661"/>
                    </a:lnTo>
                    <a:lnTo>
                      <a:pt x="13359" y="6546"/>
                    </a:lnTo>
                    <a:lnTo>
                      <a:pt x="13091" y="6482"/>
                    </a:lnTo>
                    <a:lnTo>
                      <a:pt x="12810" y="6392"/>
                    </a:lnTo>
                    <a:lnTo>
                      <a:pt x="12541" y="6303"/>
                    </a:lnTo>
                    <a:lnTo>
                      <a:pt x="12260" y="6200"/>
                    </a:lnTo>
                    <a:lnTo>
                      <a:pt x="11685" y="5970"/>
                    </a:lnTo>
                    <a:lnTo>
                      <a:pt x="11109" y="5715"/>
                    </a:lnTo>
                    <a:lnTo>
                      <a:pt x="10560" y="5433"/>
                    </a:lnTo>
                    <a:lnTo>
                      <a:pt x="10291" y="5293"/>
                    </a:lnTo>
                    <a:lnTo>
                      <a:pt x="10023" y="5139"/>
                    </a:lnTo>
                    <a:lnTo>
                      <a:pt x="9754" y="4973"/>
                    </a:lnTo>
                    <a:lnTo>
                      <a:pt x="9499" y="4794"/>
                    </a:lnTo>
                    <a:lnTo>
                      <a:pt x="9256" y="4615"/>
                    </a:lnTo>
                    <a:lnTo>
                      <a:pt x="9013" y="4423"/>
                    </a:lnTo>
                    <a:lnTo>
                      <a:pt x="8783" y="4232"/>
                    </a:lnTo>
                    <a:lnTo>
                      <a:pt x="8553" y="4014"/>
                    </a:lnTo>
                    <a:lnTo>
                      <a:pt x="8335" y="3797"/>
                    </a:lnTo>
                    <a:lnTo>
                      <a:pt x="8131" y="3554"/>
                    </a:lnTo>
                    <a:lnTo>
                      <a:pt x="7913" y="3273"/>
                    </a:lnTo>
                    <a:lnTo>
                      <a:pt x="7709" y="2992"/>
                    </a:lnTo>
                    <a:lnTo>
                      <a:pt x="7325" y="2442"/>
                    </a:lnTo>
                    <a:lnTo>
                      <a:pt x="6955" y="1879"/>
                    </a:lnTo>
                    <a:lnTo>
                      <a:pt x="6763" y="1598"/>
                    </a:lnTo>
                    <a:lnTo>
                      <a:pt x="6571" y="1317"/>
                    </a:lnTo>
                    <a:lnTo>
                      <a:pt x="6341" y="1023"/>
                    </a:lnTo>
                    <a:lnTo>
                      <a:pt x="6085" y="691"/>
                    </a:lnTo>
                    <a:lnTo>
                      <a:pt x="5957" y="537"/>
                    </a:lnTo>
                    <a:lnTo>
                      <a:pt x="5817" y="384"/>
                    </a:lnTo>
                    <a:lnTo>
                      <a:pt x="5689" y="256"/>
                    </a:lnTo>
                    <a:lnTo>
                      <a:pt x="5548" y="166"/>
                    </a:lnTo>
                    <a:lnTo>
                      <a:pt x="5408" y="77"/>
                    </a:lnTo>
                    <a:lnTo>
                      <a:pt x="5293" y="39"/>
                    </a:lnTo>
                    <a:lnTo>
                      <a:pt x="5216" y="13"/>
                    </a:lnTo>
                    <a:lnTo>
                      <a:pt x="5139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1891100" y="2684575"/>
                <a:ext cx="880850" cy="2121550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84862" extrusionOk="0">
                    <a:moveTo>
                      <a:pt x="35169" y="0"/>
                    </a:moveTo>
                    <a:lnTo>
                      <a:pt x="34735" y="167"/>
                    </a:lnTo>
                    <a:lnTo>
                      <a:pt x="34274" y="333"/>
                    </a:lnTo>
                    <a:lnTo>
                      <a:pt x="33354" y="640"/>
                    </a:lnTo>
                    <a:lnTo>
                      <a:pt x="32395" y="921"/>
                    </a:lnTo>
                    <a:lnTo>
                      <a:pt x="31411" y="1176"/>
                    </a:lnTo>
                    <a:lnTo>
                      <a:pt x="30426" y="1419"/>
                    </a:lnTo>
                    <a:lnTo>
                      <a:pt x="29404" y="1662"/>
                    </a:lnTo>
                    <a:lnTo>
                      <a:pt x="28381" y="1880"/>
                    </a:lnTo>
                    <a:lnTo>
                      <a:pt x="27358" y="2084"/>
                    </a:lnTo>
                    <a:lnTo>
                      <a:pt x="25287" y="2480"/>
                    </a:lnTo>
                    <a:lnTo>
                      <a:pt x="23229" y="2851"/>
                    </a:lnTo>
                    <a:lnTo>
                      <a:pt x="21209" y="3222"/>
                    </a:lnTo>
                    <a:lnTo>
                      <a:pt x="20225" y="3426"/>
                    </a:lnTo>
                    <a:lnTo>
                      <a:pt x="19266" y="3618"/>
                    </a:lnTo>
                    <a:lnTo>
                      <a:pt x="18141" y="3861"/>
                    </a:lnTo>
                    <a:lnTo>
                      <a:pt x="17016" y="4130"/>
                    </a:lnTo>
                    <a:lnTo>
                      <a:pt x="14766" y="4667"/>
                    </a:lnTo>
                    <a:lnTo>
                      <a:pt x="12490" y="5229"/>
                    </a:lnTo>
                    <a:lnTo>
                      <a:pt x="11353" y="5497"/>
                    </a:lnTo>
                    <a:lnTo>
                      <a:pt x="10228" y="5766"/>
                    </a:lnTo>
                    <a:lnTo>
                      <a:pt x="9090" y="6022"/>
                    </a:lnTo>
                    <a:lnTo>
                      <a:pt x="7952" y="6265"/>
                    </a:lnTo>
                    <a:lnTo>
                      <a:pt x="6814" y="6495"/>
                    </a:lnTo>
                    <a:lnTo>
                      <a:pt x="5689" y="6699"/>
                    </a:lnTo>
                    <a:lnTo>
                      <a:pt x="4551" y="6878"/>
                    </a:lnTo>
                    <a:lnTo>
                      <a:pt x="3426" y="7032"/>
                    </a:lnTo>
                    <a:lnTo>
                      <a:pt x="2864" y="7095"/>
                    </a:lnTo>
                    <a:lnTo>
                      <a:pt x="2301" y="7147"/>
                    </a:lnTo>
                    <a:lnTo>
                      <a:pt x="1739" y="7198"/>
                    </a:lnTo>
                    <a:lnTo>
                      <a:pt x="1176" y="7236"/>
                    </a:lnTo>
                    <a:lnTo>
                      <a:pt x="1176" y="57132"/>
                    </a:lnTo>
                    <a:lnTo>
                      <a:pt x="1176" y="58769"/>
                    </a:lnTo>
                    <a:lnTo>
                      <a:pt x="1164" y="59574"/>
                    </a:lnTo>
                    <a:lnTo>
                      <a:pt x="1138" y="60392"/>
                    </a:lnTo>
                    <a:lnTo>
                      <a:pt x="1100" y="61211"/>
                    </a:lnTo>
                    <a:lnTo>
                      <a:pt x="1036" y="62016"/>
                    </a:lnTo>
                    <a:lnTo>
                      <a:pt x="946" y="62834"/>
                    </a:lnTo>
                    <a:lnTo>
                      <a:pt x="882" y="63243"/>
                    </a:lnTo>
                    <a:lnTo>
                      <a:pt x="819" y="63652"/>
                    </a:lnTo>
                    <a:lnTo>
                      <a:pt x="640" y="64458"/>
                    </a:lnTo>
                    <a:lnTo>
                      <a:pt x="486" y="65161"/>
                    </a:lnTo>
                    <a:lnTo>
                      <a:pt x="435" y="65468"/>
                    </a:lnTo>
                    <a:lnTo>
                      <a:pt x="397" y="65774"/>
                    </a:lnTo>
                    <a:lnTo>
                      <a:pt x="358" y="66068"/>
                    </a:lnTo>
                    <a:lnTo>
                      <a:pt x="345" y="66363"/>
                    </a:lnTo>
                    <a:lnTo>
                      <a:pt x="345" y="66644"/>
                    </a:lnTo>
                    <a:lnTo>
                      <a:pt x="358" y="66938"/>
                    </a:lnTo>
                    <a:lnTo>
                      <a:pt x="397" y="67245"/>
                    </a:lnTo>
                    <a:lnTo>
                      <a:pt x="435" y="67564"/>
                    </a:lnTo>
                    <a:lnTo>
                      <a:pt x="512" y="67897"/>
                    </a:lnTo>
                    <a:lnTo>
                      <a:pt x="588" y="68255"/>
                    </a:lnTo>
                    <a:lnTo>
                      <a:pt x="691" y="68651"/>
                    </a:lnTo>
                    <a:lnTo>
                      <a:pt x="819" y="69073"/>
                    </a:lnTo>
                    <a:lnTo>
                      <a:pt x="934" y="69495"/>
                    </a:lnTo>
                    <a:lnTo>
                      <a:pt x="1023" y="69904"/>
                    </a:lnTo>
                    <a:lnTo>
                      <a:pt x="1087" y="70274"/>
                    </a:lnTo>
                    <a:lnTo>
                      <a:pt x="1113" y="70632"/>
                    </a:lnTo>
                    <a:lnTo>
                      <a:pt x="1125" y="70978"/>
                    </a:lnTo>
                    <a:lnTo>
                      <a:pt x="1100" y="71310"/>
                    </a:lnTo>
                    <a:lnTo>
                      <a:pt x="1061" y="71630"/>
                    </a:lnTo>
                    <a:lnTo>
                      <a:pt x="997" y="71936"/>
                    </a:lnTo>
                    <a:lnTo>
                      <a:pt x="921" y="72256"/>
                    </a:lnTo>
                    <a:lnTo>
                      <a:pt x="831" y="72563"/>
                    </a:lnTo>
                    <a:lnTo>
                      <a:pt x="729" y="72882"/>
                    </a:lnTo>
                    <a:lnTo>
                      <a:pt x="614" y="73215"/>
                    </a:lnTo>
                    <a:lnTo>
                      <a:pt x="371" y="73905"/>
                    </a:lnTo>
                    <a:lnTo>
                      <a:pt x="103" y="74672"/>
                    </a:lnTo>
                    <a:lnTo>
                      <a:pt x="51" y="74864"/>
                    </a:lnTo>
                    <a:lnTo>
                      <a:pt x="26" y="75030"/>
                    </a:lnTo>
                    <a:lnTo>
                      <a:pt x="0" y="75209"/>
                    </a:lnTo>
                    <a:lnTo>
                      <a:pt x="0" y="75375"/>
                    </a:lnTo>
                    <a:lnTo>
                      <a:pt x="0" y="75541"/>
                    </a:lnTo>
                    <a:lnTo>
                      <a:pt x="13" y="75695"/>
                    </a:lnTo>
                    <a:lnTo>
                      <a:pt x="39" y="75848"/>
                    </a:lnTo>
                    <a:lnTo>
                      <a:pt x="64" y="76002"/>
                    </a:lnTo>
                    <a:lnTo>
                      <a:pt x="141" y="76296"/>
                    </a:lnTo>
                    <a:lnTo>
                      <a:pt x="256" y="76590"/>
                    </a:lnTo>
                    <a:lnTo>
                      <a:pt x="371" y="76871"/>
                    </a:lnTo>
                    <a:lnTo>
                      <a:pt x="499" y="77165"/>
                    </a:lnTo>
                    <a:lnTo>
                      <a:pt x="640" y="77459"/>
                    </a:lnTo>
                    <a:lnTo>
                      <a:pt x="780" y="77753"/>
                    </a:lnTo>
                    <a:lnTo>
                      <a:pt x="908" y="78060"/>
                    </a:lnTo>
                    <a:lnTo>
                      <a:pt x="1010" y="78392"/>
                    </a:lnTo>
                    <a:lnTo>
                      <a:pt x="1100" y="78738"/>
                    </a:lnTo>
                    <a:lnTo>
                      <a:pt x="1138" y="78916"/>
                    </a:lnTo>
                    <a:lnTo>
                      <a:pt x="1164" y="79095"/>
                    </a:lnTo>
                    <a:lnTo>
                      <a:pt x="1189" y="79300"/>
                    </a:lnTo>
                    <a:lnTo>
                      <a:pt x="1189" y="79492"/>
                    </a:lnTo>
                    <a:lnTo>
                      <a:pt x="1189" y="79709"/>
                    </a:lnTo>
                    <a:lnTo>
                      <a:pt x="1176" y="79926"/>
                    </a:lnTo>
                    <a:lnTo>
                      <a:pt x="1164" y="80131"/>
                    </a:lnTo>
                    <a:lnTo>
                      <a:pt x="1125" y="80348"/>
                    </a:lnTo>
                    <a:lnTo>
                      <a:pt x="1087" y="80540"/>
                    </a:lnTo>
                    <a:lnTo>
                      <a:pt x="1049" y="80732"/>
                    </a:lnTo>
                    <a:lnTo>
                      <a:pt x="934" y="81090"/>
                    </a:lnTo>
                    <a:lnTo>
                      <a:pt x="819" y="81409"/>
                    </a:lnTo>
                    <a:lnTo>
                      <a:pt x="588" y="81985"/>
                    </a:lnTo>
                    <a:lnTo>
                      <a:pt x="499" y="82240"/>
                    </a:lnTo>
                    <a:lnTo>
                      <a:pt x="461" y="82355"/>
                    </a:lnTo>
                    <a:lnTo>
                      <a:pt x="435" y="82470"/>
                    </a:lnTo>
                    <a:lnTo>
                      <a:pt x="422" y="82586"/>
                    </a:lnTo>
                    <a:lnTo>
                      <a:pt x="422" y="82701"/>
                    </a:lnTo>
                    <a:lnTo>
                      <a:pt x="422" y="82803"/>
                    </a:lnTo>
                    <a:lnTo>
                      <a:pt x="448" y="82905"/>
                    </a:lnTo>
                    <a:lnTo>
                      <a:pt x="486" y="83007"/>
                    </a:lnTo>
                    <a:lnTo>
                      <a:pt x="537" y="83110"/>
                    </a:lnTo>
                    <a:lnTo>
                      <a:pt x="614" y="83199"/>
                    </a:lnTo>
                    <a:lnTo>
                      <a:pt x="703" y="83301"/>
                    </a:lnTo>
                    <a:lnTo>
                      <a:pt x="806" y="83391"/>
                    </a:lnTo>
                    <a:lnTo>
                      <a:pt x="946" y="83493"/>
                    </a:lnTo>
                    <a:lnTo>
                      <a:pt x="1100" y="83583"/>
                    </a:lnTo>
                    <a:lnTo>
                      <a:pt x="1279" y="83685"/>
                    </a:lnTo>
                    <a:lnTo>
                      <a:pt x="1483" y="83787"/>
                    </a:lnTo>
                    <a:lnTo>
                      <a:pt x="1713" y="83877"/>
                    </a:lnTo>
                    <a:lnTo>
                      <a:pt x="1982" y="83979"/>
                    </a:lnTo>
                    <a:lnTo>
                      <a:pt x="2263" y="84081"/>
                    </a:lnTo>
                    <a:lnTo>
                      <a:pt x="2570" y="84209"/>
                    </a:lnTo>
                    <a:lnTo>
                      <a:pt x="2864" y="84324"/>
                    </a:lnTo>
                    <a:lnTo>
                      <a:pt x="3158" y="84426"/>
                    </a:lnTo>
                    <a:lnTo>
                      <a:pt x="3439" y="84516"/>
                    </a:lnTo>
                    <a:lnTo>
                      <a:pt x="3720" y="84605"/>
                    </a:lnTo>
                    <a:lnTo>
                      <a:pt x="4002" y="84669"/>
                    </a:lnTo>
                    <a:lnTo>
                      <a:pt x="4283" y="84733"/>
                    </a:lnTo>
                    <a:lnTo>
                      <a:pt x="4577" y="84784"/>
                    </a:lnTo>
                    <a:lnTo>
                      <a:pt x="4858" y="84810"/>
                    </a:lnTo>
                    <a:lnTo>
                      <a:pt x="5165" y="84848"/>
                    </a:lnTo>
                    <a:lnTo>
                      <a:pt x="5459" y="84861"/>
                    </a:lnTo>
                    <a:lnTo>
                      <a:pt x="6098" y="84861"/>
                    </a:lnTo>
                    <a:lnTo>
                      <a:pt x="6431" y="84848"/>
                    </a:lnTo>
                    <a:lnTo>
                      <a:pt x="6789" y="84836"/>
                    </a:lnTo>
                    <a:lnTo>
                      <a:pt x="7147" y="84797"/>
                    </a:lnTo>
                    <a:lnTo>
                      <a:pt x="7543" y="84797"/>
                    </a:lnTo>
                    <a:lnTo>
                      <a:pt x="7926" y="84759"/>
                    </a:lnTo>
                    <a:lnTo>
                      <a:pt x="8118" y="84733"/>
                    </a:lnTo>
                    <a:lnTo>
                      <a:pt x="8297" y="84695"/>
                    </a:lnTo>
                    <a:lnTo>
                      <a:pt x="8463" y="84657"/>
                    </a:lnTo>
                    <a:lnTo>
                      <a:pt x="8642" y="84593"/>
                    </a:lnTo>
                    <a:lnTo>
                      <a:pt x="8809" y="84529"/>
                    </a:lnTo>
                    <a:lnTo>
                      <a:pt x="8975" y="84452"/>
                    </a:lnTo>
                    <a:lnTo>
                      <a:pt x="9128" y="84375"/>
                    </a:lnTo>
                    <a:lnTo>
                      <a:pt x="9282" y="84273"/>
                    </a:lnTo>
                    <a:lnTo>
                      <a:pt x="9435" y="84158"/>
                    </a:lnTo>
                    <a:lnTo>
                      <a:pt x="9576" y="84017"/>
                    </a:lnTo>
                    <a:lnTo>
                      <a:pt x="9729" y="83877"/>
                    </a:lnTo>
                    <a:lnTo>
                      <a:pt x="9857" y="83723"/>
                    </a:lnTo>
                    <a:lnTo>
                      <a:pt x="18537" y="21695"/>
                    </a:lnTo>
                    <a:lnTo>
                      <a:pt x="18422" y="23063"/>
                    </a:lnTo>
                    <a:lnTo>
                      <a:pt x="18320" y="24418"/>
                    </a:lnTo>
                    <a:lnTo>
                      <a:pt x="18243" y="25786"/>
                    </a:lnTo>
                    <a:lnTo>
                      <a:pt x="18179" y="27154"/>
                    </a:lnTo>
                    <a:lnTo>
                      <a:pt x="18141" y="28522"/>
                    </a:lnTo>
                    <a:lnTo>
                      <a:pt x="18103" y="29890"/>
                    </a:lnTo>
                    <a:lnTo>
                      <a:pt x="18090" y="31270"/>
                    </a:lnTo>
                    <a:lnTo>
                      <a:pt x="18090" y="32638"/>
                    </a:lnTo>
                    <a:lnTo>
                      <a:pt x="18103" y="35387"/>
                    </a:lnTo>
                    <a:lnTo>
                      <a:pt x="18128" y="38122"/>
                    </a:lnTo>
                    <a:lnTo>
                      <a:pt x="18167" y="40858"/>
                    </a:lnTo>
                    <a:lnTo>
                      <a:pt x="18179" y="43581"/>
                    </a:lnTo>
                    <a:lnTo>
                      <a:pt x="18167" y="46969"/>
                    </a:lnTo>
                    <a:lnTo>
                      <a:pt x="18154" y="50357"/>
                    </a:lnTo>
                    <a:lnTo>
                      <a:pt x="18141" y="53745"/>
                    </a:lnTo>
                    <a:lnTo>
                      <a:pt x="18128" y="57132"/>
                    </a:lnTo>
                    <a:lnTo>
                      <a:pt x="18141" y="60533"/>
                    </a:lnTo>
                    <a:lnTo>
                      <a:pt x="18154" y="62220"/>
                    </a:lnTo>
                    <a:lnTo>
                      <a:pt x="18179" y="63921"/>
                    </a:lnTo>
                    <a:lnTo>
                      <a:pt x="18205" y="65608"/>
                    </a:lnTo>
                    <a:lnTo>
                      <a:pt x="18243" y="67309"/>
                    </a:lnTo>
                    <a:lnTo>
                      <a:pt x="18294" y="69009"/>
                    </a:lnTo>
                    <a:lnTo>
                      <a:pt x="18358" y="70696"/>
                    </a:lnTo>
                    <a:lnTo>
                      <a:pt x="18345" y="71220"/>
                    </a:lnTo>
                    <a:lnTo>
                      <a:pt x="18320" y="71847"/>
                    </a:lnTo>
                    <a:lnTo>
                      <a:pt x="18243" y="73317"/>
                    </a:lnTo>
                    <a:lnTo>
                      <a:pt x="18205" y="74122"/>
                    </a:lnTo>
                    <a:lnTo>
                      <a:pt x="18179" y="74966"/>
                    </a:lnTo>
                    <a:lnTo>
                      <a:pt x="18154" y="75823"/>
                    </a:lnTo>
                    <a:lnTo>
                      <a:pt x="18154" y="76692"/>
                    </a:lnTo>
                    <a:lnTo>
                      <a:pt x="18179" y="77536"/>
                    </a:lnTo>
                    <a:lnTo>
                      <a:pt x="18192" y="77945"/>
                    </a:lnTo>
                    <a:lnTo>
                      <a:pt x="18230" y="78354"/>
                    </a:lnTo>
                    <a:lnTo>
                      <a:pt x="18269" y="78738"/>
                    </a:lnTo>
                    <a:lnTo>
                      <a:pt x="18307" y="79121"/>
                    </a:lnTo>
                    <a:lnTo>
                      <a:pt x="18371" y="79479"/>
                    </a:lnTo>
                    <a:lnTo>
                      <a:pt x="18435" y="79824"/>
                    </a:lnTo>
                    <a:lnTo>
                      <a:pt x="18512" y="80157"/>
                    </a:lnTo>
                    <a:lnTo>
                      <a:pt x="18601" y="80451"/>
                    </a:lnTo>
                    <a:lnTo>
                      <a:pt x="18703" y="80732"/>
                    </a:lnTo>
                    <a:lnTo>
                      <a:pt x="18831" y="80988"/>
                    </a:lnTo>
                    <a:lnTo>
                      <a:pt x="18959" y="81218"/>
                    </a:lnTo>
                    <a:lnTo>
                      <a:pt x="19100" y="81422"/>
                    </a:lnTo>
                    <a:lnTo>
                      <a:pt x="19176" y="81512"/>
                    </a:lnTo>
                    <a:lnTo>
                      <a:pt x="19266" y="81588"/>
                    </a:lnTo>
                    <a:lnTo>
                      <a:pt x="19355" y="81665"/>
                    </a:lnTo>
                    <a:lnTo>
                      <a:pt x="19445" y="81729"/>
                    </a:lnTo>
                    <a:lnTo>
                      <a:pt x="19675" y="81857"/>
                    </a:lnTo>
                    <a:lnTo>
                      <a:pt x="19918" y="81959"/>
                    </a:lnTo>
                    <a:lnTo>
                      <a:pt x="20174" y="82061"/>
                    </a:lnTo>
                    <a:lnTo>
                      <a:pt x="20442" y="82138"/>
                    </a:lnTo>
                    <a:lnTo>
                      <a:pt x="20723" y="82202"/>
                    </a:lnTo>
                    <a:lnTo>
                      <a:pt x="21017" y="82253"/>
                    </a:lnTo>
                    <a:lnTo>
                      <a:pt x="21324" y="82291"/>
                    </a:lnTo>
                    <a:lnTo>
                      <a:pt x="21631" y="82317"/>
                    </a:lnTo>
                    <a:lnTo>
                      <a:pt x="21951" y="82330"/>
                    </a:lnTo>
                    <a:lnTo>
                      <a:pt x="22603" y="82330"/>
                    </a:lnTo>
                    <a:lnTo>
                      <a:pt x="22948" y="82304"/>
                    </a:lnTo>
                    <a:lnTo>
                      <a:pt x="23293" y="82279"/>
                    </a:lnTo>
                    <a:lnTo>
                      <a:pt x="23638" y="82240"/>
                    </a:lnTo>
                    <a:lnTo>
                      <a:pt x="23983" y="82189"/>
                    </a:lnTo>
                    <a:lnTo>
                      <a:pt x="24328" y="82138"/>
                    </a:lnTo>
                    <a:lnTo>
                      <a:pt x="25019" y="81997"/>
                    </a:lnTo>
                    <a:lnTo>
                      <a:pt x="25709" y="81844"/>
                    </a:lnTo>
                    <a:lnTo>
                      <a:pt x="26374" y="81665"/>
                    </a:lnTo>
                    <a:lnTo>
                      <a:pt x="27026" y="81473"/>
                    </a:lnTo>
                    <a:lnTo>
                      <a:pt x="27640" y="81269"/>
                    </a:lnTo>
                    <a:lnTo>
                      <a:pt x="28215" y="81064"/>
                    </a:lnTo>
                    <a:lnTo>
                      <a:pt x="28739" y="80847"/>
                    </a:lnTo>
                    <a:lnTo>
                      <a:pt x="29212" y="80642"/>
                    </a:lnTo>
                    <a:lnTo>
                      <a:pt x="29122" y="80476"/>
                    </a:lnTo>
                    <a:lnTo>
                      <a:pt x="29059" y="80297"/>
                    </a:lnTo>
                    <a:lnTo>
                      <a:pt x="28995" y="80118"/>
                    </a:lnTo>
                    <a:lnTo>
                      <a:pt x="28931" y="79939"/>
                    </a:lnTo>
                    <a:lnTo>
                      <a:pt x="28841" y="79556"/>
                    </a:lnTo>
                    <a:lnTo>
                      <a:pt x="28765" y="79172"/>
                    </a:lnTo>
                    <a:lnTo>
                      <a:pt x="28713" y="78776"/>
                    </a:lnTo>
                    <a:lnTo>
                      <a:pt x="28688" y="78380"/>
                    </a:lnTo>
                    <a:lnTo>
                      <a:pt x="28675" y="77970"/>
                    </a:lnTo>
                    <a:lnTo>
                      <a:pt x="28662" y="77574"/>
                    </a:lnTo>
                    <a:lnTo>
                      <a:pt x="28675" y="76756"/>
                    </a:lnTo>
                    <a:lnTo>
                      <a:pt x="28701" y="75963"/>
                    </a:lnTo>
                    <a:lnTo>
                      <a:pt x="28701" y="75580"/>
                    </a:lnTo>
                    <a:lnTo>
                      <a:pt x="28701" y="75209"/>
                    </a:lnTo>
                    <a:lnTo>
                      <a:pt x="28688" y="74838"/>
                    </a:lnTo>
                    <a:lnTo>
                      <a:pt x="28662" y="74493"/>
                    </a:lnTo>
                    <a:lnTo>
                      <a:pt x="28649" y="74276"/>
                    </a:lnTo>
                    <a:lnTo>
                      <a:pt x="28649" y="74059"/>
                    </a:lnTo>
                    <a:lnTo>
                      <a:pt x="28662" y="73624"/>
                    </a:lnTo>
                    <a:lnTo>
                      <a:pt x="28701" y="73202"/>
                    </a:lnTo>
                    <a:lnTo>
                      <a:pt x="28752" y="72793"/>
                    </a:lnTo>
                    <a:lnTo>
                      <a:pt x="28828" y="72371"/>
                    </a:lnTo>
                    <a:lnTo>
                      <a:pt x="28905" y="71962"/>
                    </a:lnTo>
                    <a:lnTo>
                      <a:pt x="29097" y="71157"/>
                    </a:lnTo>
                    <a:lnTo>
                      <a:pt x="29186" y="70747"/>
                    </a:lnTo>
                    <a:lnTo>
                      <a:pt x="29276" y="70338"/>
                    </a:lnTo>
                    <a:lnTo>
                      <a:pt x="29340" y="69929"/>
                    </a:lnTo>
                    <a:lnTo>
                      <a:pt x="29404" y="69507"/>
                    </a:lnTo>
                    <a:lnTo>
                      <a:pt x="29442" y="69098"/>
                    </a:lnTo>
                    <a:lnTo>
                      <a:pt x="29455" y="68676"/>
                    </a:lnTo>
                    <a:lnTo>
                      <a:pt x="29455" y="68459"/>
                    </a:lnTo>
                    <a:lnTo>
                      <a:pt x="29442" y="68242"/>
                    </a:lnTo>
                    <a:lnTo>
                      <a:pt x="29417" y="68024"/>
                    </a:lnTo>
                    <a:lnTo>
                      <a:pt x="29391" y="67807"/>
                    </a:lnTo>
                    <a:lnTo>
                      <a:pt x="29301" y="66925"/>
                    </a:lnTo>
                    <a:lnTo>
                      <a:pt x="29238" y="66030"/>
                    </a:lnTo>
                    <a:lnTo>
                      <a:pt x="29186" y="65122"/>
                    </a:lnTo>
                    <a:lnTo>
                      <a:pt x="29161" y="64215"/>
                    </a:lnTo>
                    <a:lnTo>
                      <a:pt x="29161" y="63307"/>
                    </a:lnTo>
                    <a:lnTo>
                      <a:pt x="29174" y="62399"/>
                    </a:lnTo>
                    <a:lnTo>
                      <a:pt x="29199" y="61479"/>
                    </a:lnTo>
                    <a:lnTo>
                      <a:pt x="29225" y="60546"/>
                    </a:lnTo>
                    <a:lnTo>
                      <a:pt x="29276" y="59625"/>
                    </a:lnTo>
                    <a:lnTo>
                      <a:pt x="29327" y="58705"/>
                    </a:lnTo>
                    <a:lnTo>
                      <a:pt x="29468" y="56851"/>
                    </a:lnTo>
                    <a:lnTo>
                      <a:pt x="29749" y="53157"/>
                    </a:lnTo>
                    <a:lnTo>
                      <a:pt x="29864" y="51507"/>
                    </a:lnTo>
                    <a:lnTo>
                      <a:pt x="30005" y="49845"/>
                    </a:lnTo>
                    <a:lnTo>
                      <a:pt x="30158" y="48196"/>
                    </a:lnTo>
                    <a:lnTo>
                      <a:pt x="30337" y="46547"/>
                    </a:lnTo>
                    <a:lnTo>
                      <a:pt x="30529" y="44898"/>
                    </a:lnTo>
                    <a:lnTo>
                      <a:pt x="30733" y="43262"/>
                    </a:lnTo>
                    <a:lnTo>
                      <a:pt x="30951" y="41625"/>
                    </a:lnTo>
                    <a:lnTo>
                      <a:pt x="31168" y="39989"/>
                    </a:lnTo>
                    <a:lnTo>
                      <a:pt x="31641" y="36716"/>
                    </a:lnTo>
                    <a:lnTo>
                      <a:pt x="32114" y="33456"/>
                    </a:lnTo>
                    <a:lnTo>
                      <a:pt x="32574" y="30196"/>
                    </a:lnTo>
                    <a:lnTo>
                      <a:pt x="32792" y="28573"/>
                    </a:lnTo>
                    <a:lnTo>
                      <a:pt x="33009" y="26949"/>
                    </a:lnTo>
                    <a:lnTo>
                      <a:pt x="33201" y="25313"/>
                    </a:lnTo>
                    <a:lnTo>
                      <a:pt x="33380" y="23689"/>
                    </a:lnTo>
                    <a:lnTo>
                      <a:pt x="33533" y="22053"/>
                    </a:lnTo>
                    <a:lnTo>
                      <a:pt x="33686" y="20417"/>
                    </a:lnTo>
                    <a:lnTo>
                      <a:pt x="33814" y="18767"/>
                    </a:lnTo>
                    <a:lnTo>
                      <a:pt x="33917" y="17105"/>
                    </a:lnTo>
                    <a:lnTo>
                      <a:pt x="34019" y="15431"/>
                    </a:lnTo>
                    <a:lnTo>
                      <a:pt x="34095" y="13743"/>
                    </a:lnTo>
                    <a:lnTo>
                      <a:pt x="34134" y="12899"/>
                    </a:lnTo>
                    <a:lnTo>
                      <a:pt x="34198" y="12043"/>
                    </a:lnTo>
                    <a:lnTo>
                      <a:pt x="34287" y="11186"/>
                    </a:lnTo>
                    <a:lnTo>
                      <a:pt x="34390" y="10330"/>
                    </a:lnTo>
                    <a:lnTo>
                      <a:pt x="34607" y="8604"/>
                    </a:lnTo>
                    <a:lnTo>
                      <a:pt x="34837" y="6878"/>
                    </a:lnTo>
                    <a:lnTo>
                      <a:pt x="34939" y="6009"/>
                    </a:lnTo>
                    <a:lnTo>
                      <a:pt x="35042" y="5152"/>
                    </a:lnTo>
                    <a:lnTo>
                      <a:pt x="35118" y="4283"/>
                    </a:lnTo>
                    <a:lnTo>
                      <a:pt x="35182" y="3426"/>
                    </a:lnTo>
                    <a:lnTo>
                      <a:pt x="35220" y="2570"/>
                    </a:lnTo>
                    <a:lnTo>
                      <a:pt x="35233" y="1713"/>
                    </a:lnTo>
                    <a:lnTo>
                      <a:pt x="35233" y="1279"/>
                    </a:lnTo>
                    <a:lnTo>
                      <a:pt x="35220" y="857"/>
                    </a:lnTo>
                    <a:lnTo>
                      <a:pt x="35208" y="435"/>
                    </a:lnTo>
                    <a:lnTo>
                      <a:pt x="351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2135600" y="643900"/>
                <a:ext cx="615250" cy="530575"/>
              </a:xfrm>
              <a:custGeom>
                <a:avLst/>
                <a:gdLst/>
                <a:ahLst/>
                <a:cxnLst/>
                <a:rect l="l" t="t" r="r" b="b"/>
                <a:pathLst>
                  <a:path w="24610" h="21223" extrusionOk="0">
                    <a:moveTo>
                      <a:pt x="8374" y="1"/>
                    </a:moveTo>
                    <a:lnTo>
                      <a:pt x="8156" y="14"/>
                    </a:lnTo>
                    <a:lnTo>
                      <a:pt x="7952" y="52"/>
                    </a:lnTo>
                    <a:lnTo>
                      <a:pt x="7747" y="90"/>
                    </a:lnTo>
                    <a:lnTo>
                      <a:pt x="7530" y="142"/>
                    </a:lnTo>
                    <a:lnTo>
                      <a:pt x="7313" y="218"/>
                    </a:lnTo>
                    <a:lnTo>
                      <a:pt x="7095" y="295"/>
                    </a:lnTo>
                    <a:lnTo>
                      <a:pt x="6891" y="397"/>
                    </a:lnTo>
                    <a:lnTo>
                      <a:pt x="6507" y="576"/>
                    </a:lnTo>
                    <a:lnTo>
                      <a:pt x="6162" y="781"/>
                    </a:lnTo>
                    <a:lnTo>
                      <a:pt x="6009" y="896"/>
                    </a:lnTo>
                    <a:lnTo>
                      <a:pt x="5855" y="1011"/>
                    </a:lnTo>
                    <a:lnTo>
                      <a:pt x="5702" y="1126"/>
                    </a:lnTo>
                    <a:lnTo>
                      <a:pt x="5561" y="1254"/>
                    </a:lnTo>
                    <a:lnTo>
                      <a:pt x="5421" y="1382"/>
                    </a:lnTo>
                    <a:lnTo>
                      <a:pt x="5293" y="1509"/>
                    </a:lnTo>
                    <a:lnTo>
                      <a:pt x="5165" y="1650"/>
                    </a:lnTo>
                    <a:lnTo>
                      <a:pt x="5050" y="1791"/>
                    </a:lnTo>
                    <a:lnTo>
                      <a:pt x="4845" y="2085"/>
                    </a:lnTo>
                    <a:lnTo>
                      <a:pt x="4654" y="2404"/>
                    </a:lnTo>
                    <a:lnTo>
                      <a:pt x="4487" y="2737"/>
                    </a:lnTo>
                    <a:lnTo>
                      <a:pt x="4347" y="3082"/>
                    </a:lnTo>
                    <a:lnTo>
                      <a:pt x="4232" y="3440"/>
                    </a:lnTo>
                    <a:lnTo>
                      <a:pt x="4129" y="3811"/>
                    </a:lnTo>
                    <a:lnTo>
                      <a:pt x="4053" y="4207"/>
                    </a:lnTo>
                    <a:lnTo>
                      <a:pt x="4002" y="4616"/>
                    </a:lnTo>
                    <a:lnTo>
                      <a:pt x="3976" y="5025"/>
                    </a:lnTo>
                    <a:lnTo>
                      <a:pt x="3963" y="5460"/>
                    </a:lnTo>
                    <a:lnTo>
                      <a:pt x="3426" y="5472"/>
                    </a:lnTo>
                    <a:lnTo>
                      <a:pt x="3171" y="5485"/>
                    </a:lnTo>
                    <a:lnTo>
                      <a:pt x="2915" y="5498"/>
                    </a:lnTo>
                    <a:lnTo>
                      <a:pt x="2672" y="5536"/>
                    </a:lnTo>
                    <a:lnTo>
                      <a:pt x="2442" y="5575"/>
                    </a:lnTo>
                    <a:lnTo>
                      <a:pt x="2212" y="5626"/>
                    </a:lnTo>
                    <a:lnTo>
                      <a:pt x="1994" y="5703"/>
                    </a:lnTo>
                    <a:lnTo>
                      <a:pt x="1790" y="5792"/>
                    </a:lnTo>
                    <a:lnTo>
                      <a:pt x="1585" y="5894"/>
                    </a:lnTo>
                    <a:lnTo>
                      <a:pt x="1406" y="6022"/>
                    </a:lnTo>
                    <a:lnTo>
                      <a:pt x="1227" y="6176"/>
                    </a:lnTo>
                    <a:lnTo>
                      <a:pt x="1048" y="6355"/>
                    </a:lnTo>
                    <a:lnTo>
                      <a:pt x="895" y="6559"/>
                    </a:lnTo>
                    <a:lnTo>
                      <a:pt x="754" y="6789"/>
                    </a:lnTo>
                    <a:lnTo>
                      <a:pt x="614" y="7058"/>
                    </a:lnTo>
                    <a:lnTo>
                      <a:pt x="499" y="7377"/>
                    </a:lnTo>
                    <a:lnTo>
                      <a:pt x="384" y="7697"/>
                    </a:lnTo>
                    <a:lnTo>
                      <a:pt x="294" y="8029"/>
                    </a:lnTo>
                    <a:lnTo>
                      <a:pt x="217" y="8362"/>
                    </a:lnTo>
                    <a:lnTo>
                      <a:pt x="154" y="8694"/>
                    </a:lnTo>
                    <a:lnTo>
                      <a:pt x="102" y="9026"/>
                    </a:lnTo>
                    <a:lnTo>
                      <a:pt x="64" y="9359"/>
                    </a:lnTo>
                    <a:lnTo>
                      <a:pt x="39" y="9704"/>
                    </a:lnTo>
                    <a:lnTo>
                      <a:pt x="13" y="10036"/>
                    </a:lnTo>
                    <a:lnTo>
                      <a:pt x="0" y="10382"/>
                    </a:lnTo>
                    <a:lnTo>
                      <a:pt x="0" y="10727"/>
                    </a:lnTo>
                    <a:lnTo>
                      <a:pt x="13" y="11059"/>
                    </a:lnTo>
                    <a:lnTo>
                      <a:pt x="39" y="11737"/>
                    </a:lnTo>
                    <a:lnTo>
                      <a:pt x="102" y="12414"/>
                    </a:lnTo>
                    <a:lnTo>
                      <a:pt x="154" y="12990"/>
                    </a:lnTo>
                    <a:lnTo>
                      <a:pt x="256" y="13808"/>
                    </a:lnTo>
                    <a:lnTo>
                      <a:pt x="333" y="14281"/>
                    </a:lnTo>
                    <a:lnTo>
                      <a:pt x="422" y="14779"/>
                    </a:lnTo>
                    <a:lnTo>
                      <a:pt x="524" y="15291"/>
                    </a:lnTo>
                    <a:lnTo>
                      <a:pt x="639" y="15802"/>
                    </a:lnTo>
                    <a:lnTo>
                      <a:pt x="767" y="16301"/>
                    </a:lnTo>
                    <a:lnTo>
                      <a:pt x="908" y="16774"/>
                    </a:lnTo>
                    <a:lnTo>
                      <a:pt x="1061" y="17208"/>
                    </a:lnTo>
                    <a:lnTo>
                      <a:pt x="1151" y="17413"/>
                    </a:lnTo>
                    <a:lnTo>
                      <a:pt x="1227" y="17605"/>
                    </a:lnTo>
                    <a:lnTo>
                      <a:pt x="1330" y="17771"/>
                    </a:lnTo>
                    <a:lnTo>
                      <a:pt x="1419" y="17924"/>
                    </a:lnTo>
                    <a:lnTo>
                      <a:pt x="1521" y="18065"/>
                    </a:lnTo>
                    <a:lnTo>
                      <a:pt x="1624" y="18180"/>
                    </a:lnTo>
                    <a:lnTo>
                      <a:pt x="1726" y="18282"/>
                    </a:lnTo>
                    <a:lnTo>
                      <a:pt x="1841" y="18346"/>
                    </a:lnTo>
                    <a:lnTo>
                      <a:pt x="1956" y="18397"/>
                    </a:lnTo>
                    <a:lnTo>
                      <a:pt x="2071" y="18423"/>
                    </a:lnTo>
                    <a:lnTo>
                      <a:pt x="15392" y="21056"/>
                    </a:lnTo>
                    <a:lnTo>
                      <a:pt x="15494" y="21107"/>
                    </a:lnTo>
                    <a:lnTo>
                      <a:pt x="15597" y="21146"/>
                    </a:lnTo>
                    <a:lnTo>
                      <a:pt x="15712" y="21171"/>
                    </a:lnTo>
                    <a:lnTo>
                      <a:pt x="15814" y="21197"/>
                    </a:lnTo>
                    <a:lnTo>
                      <a:pt x="15929" y="21210"/>
                    </a:lnTo>
                    <a:lnTo>
                      <a:pt x="16031" y="21222"/>
                    </a:lnTo>
                    <a:lnTo>
                      <a:pt x="16146" y="21210"/>
                    </a:lnTo>
                    <a:lnTo>
                      <a:pt x="16249" y="21210"/>
                    </a:lnTo>
                    <a:lnTo>
                      <a:pt x="16364" y="21184"/>
                    </a:lnTo>
                    <a:lnTo>
                      <a:pt x="16479" y="21159"/>
                    </a:lnTo>
                    <a:lnTo>
                      <a:pt x="16696" y="21082"/>
                    </a:lnTo>
                    <a:lnTo>
                      <a:pt x="16926" y="20967"/>
                    </a:lnTo>
                    <a:lnTo>
                      <a:pt x="17144" y="20839"/>
                    </a:lnTo>
                    <a:lnTo>
                      <a:pt x="17374" y="20673"/>
                    </a:lnTo>
                    <a:lnTo>
                      <a:pt x="17591" y="20494"/>
                    </a:lnTo>
                    <a:lnTo>
                      <a:pt x="17821" y="20302"/>
                    </a:lnTo>
                    <a:lnTo>
                      <a:pt x="18039" y="20072"/>
                    </a:lnTo>
                    <a:lnTo>
                      <a:pt x="18256" y="19842"/>
                    </a:lnTo>
                    <a:lnTo>
                      <a:pt x="18473" y="19586"/>
                    </a:lnTo>
                    <a:lnTo>
                      <a:pt x="18678" y="19330"/>
                    </a:lnTo>
                    <a:lnTo>
                      <a:pt x="18895" y="19049"/>
                    </a:lnTo>
                    <a:lnTo>
                      <a:pt x="19087" y="18768"/>
                    </a:lnTo>
                    <a:lnTo>
                      <a:pt x="19291" y="18487"/>
                    </a:lnTo>
                    <a:lnTo>
                      <a:pt x="19675" y="17899"/>
                    </a:lnTo>
                    <a:lnTo>
                      <a:pt x="20020" y="17311"/>
                    </a:lnTo>
                    <a:lnTo>
                      <a:pt x="20340" y="16748"/>
                    </a:lnTo>
                    <a:lnTo>
                      <a:pt x="20634" y="16211"/>
                    </a:lnTo>
                    <a:lnTo>
                      <a:pt x="20877" y="15713"/>
                    </a:lnTo>
                    <a:lnTo>
                      <a:pt x="21081" y="15291"/>
                    </a:lnTo>
                    <a:lnTo>
                      <a:pt x="21235" y="14946"/>
                    </a:lnTo>
                    <a:lnTo>
                      <a:pt x="21452" y="14421"/>
                    </a:lnTo>
                    <a:lnTo>
                      <a:pt x="21656" y="13897"/>
                    </a:lnTo>
                    <a:lnTo>
                      <a:pt x="21848" y="13386"/>
                    </a:lnTo>
                    <a:lnTo>
                      <a:pt x="22027" y="12862"/>
                    </a:lnTo>
                    <a:lnTo>
                      <a:pt x="22168" y="12325"/>
                    </a:lnTo>
                    <a:lnTo>
                      <a:pt x="22232" y="12056"/>
                    </a:lnTo>
                    <a:lnTo>
                      <a:pt x="22296" y="11775"/>
                    </a:lnTo>
                    <a:lnTo>
                      <a:pt x="22347" y="11494"/>
                    </a:lnTo>
                    <a:lnTo>
                      <a:pt x="22385" y="11213"/>
                    </a:lnTo>
                    <a:lnTo>
                      <a:pt x="22411" y="10919"/>
                    </a:lnTo>
                    <a:lnTo>
                      <a:pt x="22436" y="10624"/>
                    </a:lnTo>
                    <a:lnTo>
                      <a:pt x="22462" y="9972"/>
                    </a:lnTo>
                    <a:lnTo>
                      <a:pt x="22462" y="9678"/>
                    </a:lnTo>
                    <a:lnTo>
                      <a:pt x="22449" y="9410"/>
                    </a:lnTo>
                    <a:lnTo>
                      <a:pt x="22436" y="9167"/>
                    </a:lnTo>
                    <a:lnTo>
                      <a:pt x="22398" y="8937"/>
                    </a:lnTo>
                    <a:lnTo>
                      <a:pt x="22347" y="8732"/>
                    </a:lnTo>
                    <a:lnTo>
                      <a:pt x="22270" y="8553"/>
                    </a:lnTo>
                    <a:lnTo>
                      <a:pt x="22232" y="8464"/>
                    </a:lnTo>
                    <a:lnTo>
                      <a:pt x="22181" y="8387"/>
                    </a:lnTo>
                    <a:lnTo>
                      <a:pt x="22117" y="8311"/>
                    </a:lnTo>
                    <a:lnTo>
                      <a:pt x="22053" y="8247"/>
                    </a:lnTo>
                    <a:lnTo>
                      <a:pt x="21976" y="8183"/>
                    </a:lnTo>
                    <a:lnTo>
                      <a:pt x="21899" y="8132"/>
                    </a:lnTo>
                    <a:lnTo>
                      <a:pt x="21810" y="8080"/>
                    </a:lnTo>
                    <a:lnTo>
                      <a:pt x="21720" y="8029"/>
                    </a:lnTo>
                    <a:lnTo>
                      <a:pt x="21503" y="7940"/>
                    </a:lnTo>
                    <a:lnTo>
                      <a:pt x="21247" y="7889"/>
                    </a:lnTo>
                    <a:lnTo>
                      <a:pt x="20966" y="7838"/>
                    </a:lnTo>
                    <a:lnTo>
                      <a:pt x="20634" y="7812"/>
                    </a:lnTo>
                    <a:lnTo>
                      <a:pt x="21171" y="7595"/>
                    </a:lnTo>
                    <a:lnTo>
                      <a:pt x="21503" y="7441"/>
                    </a:lnTo>
                    <a:lnTo>
                      <a:pt x="21848" y="7275"/>
                    </a:lnTo>
                    <a:lnTo>
                      <a:pt x="22219" y="7083"/>
                    </a:lnTo>
                    <a:lnTo>
                      <a:pt x="22590" y="6879"/>
                    </a:lnTo>
                    <a:lnTo>
                      <a:pt x="22948" y="6649"/>
                    </a:lnTo>
                    <a:lnTo>
                      <a:pt x="23306" y="6406"/>
                    </a:lnTo>
                    <a:lnTo>
                      <a:pt x="23472" y="6278"/>
                    </a:lnTo>
                    <a:lnTo>
                      <a:pt x="23638" y="6137"/>
                    </a:lnTo>
                    <a:lnTo>
                      <a:pt x="23791" y="5997"/>
                    </a:lnTo>
                    <a:lnTo>
                      <a:pt x="23932" y="5856"/>
                    </a:lnTo>
                    <a:lnTo>
                      <a:pt x="24060" y="5715"/>
                    </a:lnTo>
                    <a:lnTo>
                      <a:pt x="24188" y="5562"/>
                    </a:lnTo>
                    <a:lnTo>
                      <a:pt x="24290" y="5409"/>
                    </a:lnTo>
                    <a:lnTo>
                      <a:pt x="24392" y="5255"/>
                    </a:lnTo>
                    <a:lnTo>
                      <a:pt x="24469" y="5089"/>
                    </a:lnTo>
                    <a:lnTo>
                      <a:pt x="24533" y="4923"/>
                    </a:lnTo>
                    <a:lnTo>
                      <a:pt x="24571" y="4757"/>
                    </a:lnTo>
                    <a:lnTo>
                      <a:pt x="24597" y="4590"/>
                    </a:lnTo>
                    <a:lnTo>
                      <a:pt x="24610" y="4411"/>
                    </a:lnTo>
                    <a:lnTo>
                      <a:pt x="24597" y="4232"/>
                    </a:lnTo>
                    <a:lnTo>
                      <a:pt x="24558" y="4053"/>
                    </a:lnTo>
                    <a:lnTo>
                      <a:pt x="24494" y="3862"/>
                    </a:lnTo>
                    <a:lnTo>
                      <a:pt x="24418" y="3696"/>
                    </a:lnTo>
                    <a:lnTo>
                      <a:pt x="24315" y="3555"/>
                    </a:lnTo>
                    <a:lnTo>
                      <a:pt x="24213" y="3414"/>
                    </a:lnTo>
                    <a:lnTo>
                      <a:pt x="24085" y="3299"/>
                    </a:lnTo>
                    <a:lnTo>
                      <a:pt x="23945" y="3197"/>
                    </a:lnTo>
                    <a:lnTo>
                      <a:pt x="23804" y="3107"/>
                    </a:lnTo>
                    <a:lnTo>
                      <a:pt x="23651" y="3044"/>
                    </a:lnTo>
                    <a:lnTo>
                      <a:pt x="23472" y="2980"/>
                    </a:lnTo>
                    <a:lnTo>
                      <a:pt x="23306" y="2928"/>
                    </a:lnTo>
                    <a:lnTo>
                      <a:pt x="23114" y="2890"/>
                    </a:lnTo>
                    <a:lnTo>
                      <a:pt x="22922" y="2865"/>
                    </a:lnTo>
                    <a:lnTo>
                      <a:pt x="22730" y="2852"/>
                    </a:lnTo>
                    <a:lnTo>
                      <a:pt x="22526" y="2839"/>
                    </a:lnTo>
                    <a:lnTo>
                      <a:pt x="22308" y="2839"/>
                    </a:lnTo>
                    <a:lnTo>
                      <a:pt x="21887" y="2865"/>
                    </a:lnTo>
                    <a:lnTo>
                      <a:pt x="21452" y="2916"/>
                    </a:lnTo>
                    <a:lnTo>
                      <a:pt x="21017" y="2992"/>
                    </a:lnTo>
                    <a:lnTo>
                      <a:pt x="20595" y="3082"/>
                    </a:lnTo>
                    <a:lnTo>
                      <a:pt x="20186" y="3171"/>
                    </a:lnTo>
                    <a:lnTo>
                      <a:pt x="19432" y="3350"/>
                    </a:lnTo>
                    <a:lnTo>
                      <a:pt x="18831" y="3491"/>
                    </a:lnTo>
                    <a:lnTo>
                      <a:pt x="18409" y="3580"/>
                    </a:lnTo>
                    <a:lnTo>
                      <a:pt x="18013" y="3644"/>
                    </a:lnTo>
                    <a:lnTo>
                      <a:pt x="17629" y="3683"/>
                    </a:lnTo>
                    <a:lnTo>
                      <a:pt x="17246" y="3696"/>
                    </a:lnTo>
                    <a:lnTo>
                      <a:pt x="16875" y="3683"/>
                    </a:lnTo>
                    <a:lnTo>
                      <a:pt x="16517" y="3644"/>
                    </a:lnTo>
                    <a:lnTo>
                      <a:pt x="16172" y="3580"/>
                    </a:lnTo>
                    <a:lnTo>
                      <a:pt x="15814" y="3491"/>
                    </a:lnTo>
                    <a:lnTo>
                      <a:pt x="15469" y="3389"/>
                    </a:lnTo>
                    <a:lnTo>
                      <a:pt x="15137" y="3261"/>
                    </a:lnTo>
                    <a:lnTo>
                      <a:pt x="14791" y="3107"/>
                    </a:lnTo>
                    <a:lnTo>
                      <a:pt x="14446" y="2941"/>
                    </a:lnTo>
                    <a:lnTo>
                      <a:pt x="14114" y="2749"/>
                    </a:lnTo>
                    <a:lnTo>
                      <a:pt x="13769" y="2545"/>
                    </a:lnTo>
                    <a:lnTo>
                      <a:pt x="13423" y="2328"/>
                    </a:lnTo>
                    <a:lnTo>
                      <a:pt x="13065" y="2085"/>
                    </a:lnTo>
                    <a:lnTo>
                      <a:pt x="12375" y="1586"/>
                    </a:lnTo>
                    <a:lnTo>
                      <a:pt x="12030" y="1343"/>
                    </a:lnTo>
                    <a:lnTo>
                      <a:pt x="11672" y="1113"/>
                    </a:lnTo>
                    <a:lnTo>
                      <a:pt x="11301" y="883"/>
                    </a:lnTo>
                    <a:lnTo>
                      <a:pt x="10931" y="678"/>
                    </a:lnTo>
                    <a:lnTo>
                      <a:pt x="10560" y="487"/>
                    </a:lnTo>
                    <a:lnTo>
                      <a:pt x="10176" y="321"/>
                    </a:lnTo>
                    <a:lnTo>
                      <a:pt x="9972" y="257"/>
                    </a:lnTo>
                    <a:lnTo>
                      <a:pt x="9780" y="193"/>
                    </a:lnTo>
                    <a:lnTo>
                      <a:pt x="9588" y="129"/>
                    </a:lnTo>
                    <a:lnTo>
                      <a:pt x="9384" y="90"/>
                    </a:lnTo>
                    <a:lnTo>
                      <a:pt x="9179" y="52"/>
                    </a:lnTo>
                    <a:lnTo>
                      <a:pt x="8987" y="26"/>
                    </a:lnTo>
                    <a:lnTo>
                      <a:pt x="87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2202700" y="865400"/>
                <a:ext cx="418700" cy="908325"/>
              </a:xfrm>
              <a:custGeom>
                <a:avLst/>
                <a:gdLst/>
                <a:ahLst/>
                <a:cxnLst/>
                <a:rect l="l" t="t" r="r" b="b"/>
                <a:pathLst>
                  <a:path w="16748" h="36333" extrusionOk="0">
                    <a:moveTo>
                      <a:pt x="5051" y="0"/>
                    </a:moveTo>
                    <a:lnTo>
                      <a:pt x="4258" y="13"/>
                    </a:lnTo>
                    <a:lnTo>
                      <a:pt x="3453" y="26"/>
                    </a:lnTo>
                    <a:lnTo>
                      <a:pt x="2660" y="64"/>
                    </a:lnTo>
                    <a:lnTo>
                      <a:pt x="2660" y="397"/>
                    </a:lnTo>
                    <a:lnTo>
                      <a:pt x="2660" y="742"/>
                    </a:lnTo>
                    <a:lnTo>
                      <a:pt x="2685" y="1470"/>
                    </a:lnTo>
                    <a:lnTo>
                      <a:pt x="2724" y="2237"/>
                    </a:lnTo>
                    <a:lnTo>
                      <a:pt x="2737" y="2621"/>
                    </a:lnTo>
                    <a:lnTo>
                      <a:pt x="2737" y="2992"/>
                    </a:lnTo>
                    <a:lnTo>
                      <a:pt x="2724" y="3375"/>
                    </a:lnTo>
                    <a:lnTo>
                      <a:pt x="2698" y="3746"/>
                    </a:lnTo>
                    <a:lnTo>
                      <a:pt x="2647" y="4104"/>
                    </a:lnTo>
                    <a:lnTo>
                      <a:pt x="2583" y="4449"/>
                    </a:lnTo>
                    <a:lnTo>
                      <a:pt x="2532" y="4628"/>
                    </a:lnTo>
                    <a:lnTo>
                      <a:pt x="2481" y="4794"/>
                    </a:lnTo>
                    <a:lnTo>
                      <a:pt x="2417" y="4948"/>
                    </a:lnTo>
                    <a:lnTo>
                      <a:pt x="2353" y="5101"/>
                    </a:lnTo>
                    <a:lnTo>
                      <a:pt x="2264" y="5255"/>
                    </a:lnTo>
                    <a:lnTo>
                      <a:pt x="2187" y="5395"/>
                    </a:lnTo>
                    <a:lnTo>
                      <a:pt x="2085" y="5536"/>
                    </a:lnTo>
                    <a:lnTo>
                      <a:pt x="1970" y="5676"/>
                    </a:lnTo>
                    <a:lnTo>
                      <a:pt x="1867" y="5779"/>
                    </a:lnTo>
                    <a:lnTo>
                      <a:pt x="1765" y="5881"/>
                    </a:lnTo>
                    <a:lnTo>
                      <a:pt x="1650" y="5970"/>
                    </a:lnTo>
                    <a:lnTo>
                      <a:pt x="1535" y="6060"/>
                    </a:lnTo>
                    <a:lnTo>
                      <a:pt x="1292" y="6201"/>
                    </a:lnTo>
                    <a:lnTo>
                      <a:pt x="1049" y="6316"/>
                    </a:lnTo>
                    <a:lnTo>
                      <a:pt x="793" y="6405"/>
                    </a:lnTo>
                    <a:lnTo>
                      <a:pt x="538" y="6482"/>
                    </a:lnTo>
                    <a:lnTo>
                      <a:pt x="269" y="6546"/>
                    </a:lnTo>
                    <a:lnTo>
                      <a:pt x="1" y="6610"/>
                    </a:lnTo>
                    <a:lnTo>
                      <a:pt x="1" y="7032"/>
                    </a:lnTo>
                    <a:lnTo>
                      <a:pt x="14" y="7466"/>
                    </a:lnTo>
                    <a:lnTo>
                      <a:pt x="39" y="7901"/>
                    </a:lnTo>
                    <a:lnTo>
                      <a:pt x="78" y="8336"/>
                    </a:lnTo>
                    <a:lnTo>
                      <a:pt x="116" y="8770"/>
                    </a:lnTo>
                    <a:lnTo>
                      <a:pt x="180" y="9205"/>
                    </a:lnTo>
                    <a:lnTo>
                      <a:pt x="244" y="9652"/>
                    </a:lnTo>
                    <a:lnTo>
                      <a:pt x="308" y="10087"/>
                    </a:lnTo>
                    <a:lnTo>
                      <a:pt x="397" y="10522"/>
                    </a:lnTo>
                    <a:lnTo>
                      <a:pt x="487" y="10943"/>
                    </a:lnTo>
                    <a:lnTo>
                      <a:pt x="589" y="11378"/>
                    </a:lnTo>
                    <a:lnTo>
                      <a:pt x="691" y="11800"/>
                    </a:lnTo>
                    <a:lnTo>
                      <a:pt x="806" y="12209"/>
                    </a:lnTo>
                    <a:lnTo>
                      <a:pt x="934" y="12631"/>
                    </a:lnTo>
                    <a:lnTo>
                      <a:pt x="1075" y="13027"/>
                    </a:lnTo>
                    <a:lnTo>
                      <a:pt x="1215" y="13424"/>
                    </a:lnTo>
                    <a:lnTo>
                      <a:pt x="1369" y="13820"/>
                    </a:lnTo>
                    <a:lnTo>
                      <a:pt x="1522" y="14203"/>
                    </a:lnTo>
                    <a:lnTo>
                      <a:pt x="1688" y="14574"/>
                    </a:lnTo>
                    <a:lnTo>
                      <a:pt x="1867" y="14932"/>
                    </a:lnTo>
                    <a:lnTo>
                      <a:pt x="2046" y="15277"/>
                    </a:lnTo>
                    <a:lnTo>
                      <a:pt x="2238" y="15610"/>
                    </a:lnTo>
                    <a:lnTo>
                      <a:pt x="2430" y="15942"/>
                    </a:lnTo>
                    <a:lnTo>
                      <a:pt x="2634" y="16249"/>
                    </a:lnTo>
                    <a:lnTo>
                      <a:pt x="2852" y="16543"/>
                    </a:lnTo>
                    <a:lnTo>
                      <a:pt x="3069" y="16824"/>
                    </a:lnTo>
                    <a:lnTo>
                      <a:pt x="3286" y="17093"/>
                    </a:lnTo>
                    <a:lnTo>
                      <a:pt x="3529" y="17336"/>
                    </a:lnTo>
                    <a:lnTo>
                      <a:pt x="3759" y="17578"/>
                    </a:lnTo>
                    <a:lnTo>
                      <a:pt x="4002" y="17783"/>
                    </a:lnTo>
                    <a:lnTo>
                      <a:pt x="4258" y="17975"/>
                    </a:lnTo>
                    <a:lnTo>
                      <a:pt x="4514" y="18154"/>
                    </a:lnTo>
                    <a:lnTo>
                      <a:pt x="4475" y="18448"/>
                    </a:lnTo>
                    <a:lnTo>
                      <a:pt x="4411" y="18742"/>
                    </a:lnTo>
                    <a:lnTo>
                      <a:pt x="4283" y="19355"/>
                    </a:lnTo>
                    <a:lnTo>
                      <a:pt x="4130" y="19969"/>
                    </a:lnTo>
                    <a:lnTo>
                      <a:pt x="3964" y="20595"/>
                    </a:lnTo>
                    <a:lnTo>
                      <a:pt x="3874" y="20992"/>
                    </a:lnTo>
                    <a:lnTo>
                      <a:pt x="3798" y="21350"/>
                    </a:lnTo>
                    <a:lnTo>
                      <a:pt x="3708" y="21657"/>
                    </a:lnTo>
                    <a:lnTo>
                      <a:pt x="3606" y="21938"/>
                    </a:lnTo>
                    <a:lnTo>
                      <a:pt x="3504" y="22181"/>
                    </a:lnTo>
                    <a:lnTo>
                      <a:pt x="3389" y="22385"/>
                    </a:lnTo>
                    <a:lnTo>
                      <a:pt x="3261" y="22577"/>
                    </a:lnTo>
                    <a:lnTo>
                      <a:pt x="3120" y="22743"/>
                    </a:lnTo>
                    <a:lnTo>
                      <a:pt x="2954" y="22897"/>
                    </a:lnTo>
                    <a:lnTo>
                      <a:pt x="2775" y="23024"/>
                    </a:lnTo>
                    <a:lnTo>
                      <a:pt x="2570" y="23152"/>
                    </a:lnTo>
                    <a:lnTo>
                      <a:pt x="2328" y="23280"/>
                    </a:lnTo>
                    <a:lnTo>
                      <a:pt x="2072" y="23395"/>
                    </a:lnTo>
                    <a:lnTo>
                      <a:pt x="1791" y="23523"/>
                    </a:lnTo>
                    <a:lnTo>
                      <a:pt x="1113" y="23791"/>
                    </a:lnTo>
                    <a:lnTo>
                      <a:pt x="589" y="30695"/>
                    </a:lnTo>
                    <a:lnTo>
                      <a:pt x="640" y="31117"/>
                    </a:lnTo>
                    <a:lnTo>
                      <a:pt x="691" y="31526"/>
                    </a:lnTo>
                    <a:lnTo>
                      <a:pt x="755" y="31948"/>
                    </a:lnTo>
                    <a:lnTo>
                      <a:pt x="845" y="32344"/>
                    </a:lnTo>
                    <a:lnTo>
                      <a:pt x="960" y="32740"/>
                    </a:lnTo>
                    <a:lnTo>
                      <a:pt x="1087" y="33124"/>
                    </a:lnTo>
                    <a:lnTo>
                      <a:pt x="1241" y="33495"/>
                    </a:lnTo>
                    <a:lnTo>
                      <a:pt x="1420" y="33853"/>
                    </a:lnTo>
                    <a:lnTo>
                      <a:pt x="1509" y="34019"/>
                    </a:lnTo>
                    <a:lnTo>
                      <a:pt x="1612" y="34185"/>
                    </a:lnTo>
                    <a:lnTo>
                      <a:pt x="1727" y="34351"/>
                    </a:lnTo>
                    <a:lnTo>
                      <a:pt x="1842" y="34505"/>
                    </a:lnTo>
                    <a:lnTo>
                      <a:pt x="1957" y="34645"/>
                    </a:lnTo>
                    <a:lnTo>
                      <a:pt x="2085" y="34786"/>
                    </a:lnTo>
                    <a:lnTo>
                      <a:pt x="2225" y="34926"/>
                    </a:lnTo>
                    <a:lnTo>
                      <a:pt x="2366" y="35054"/>
                    </a:lnTo>
                    <a:lnTo>
                      <a:pt x="2519" y="35169"/>
                    </a:lnTo>
                    <a:lnTo>
                      <a:pt x="2673" y="35284"/>
                    </a:lnTo>
                    <a:lnTo>
                      <a:pt x="2839" y="35387"/>
                    </a:lnTo>
                    <a:lnTo>
                      <a:pt x="3018" y="35489"/>
                    </a:lnTo>
                    <a:lnTo>
                      <a:pt x="3197" y="35566"/>
                    </a:lnTo>
                    <a:lnTo>
                      <a:pt x="3389" y="35655"/>
                    </a:lnTo>
                    <a:lnTo>
                      <a:pt x="3580" y="35719"/>
                    </a:lnTo>
                    <a:lnTo>
                      <a:pt x="3785" y="35783"/>
                    </a:lnTo>
                    <a:lnTo>
                      <a:pt x="4156" y="35872"/>
                    </a:lnTo>
                    <a:lnTo>
                      <a:pt x="4526" y="35962"/>
                    </a:lnTo>
                    <a:lnTo>
                      <a:pt x="4910" y="36026"/>
                    </a:lnTo>
                    <a:lnTo>
                      <a:pt x="5281" y="36090"/>
                    </a:lnTo>
                    <a:lnTo>
                      <a:pt x="5651" y="36154"/>
                    </a:lnTo>
                    <a:lnTo>
                      <a:pt x="6022" y="36192"/>
                    </a:lnTo>
                    <a:lnTo>
                      <a:pt x="6406" y="36230"/>
                    </a:lnTo>
                    <a:lnTo>
                      <a:pt x="6789" y="36269"/>
                    </a:lnTo>
                    <a:lnTo>
                      <a:pt x="7543" y="36307"/>
                    </a:lnTo>
                    <a:lnTo>
                      <a:pt x="8323" y="36333"/>
                    </a:lnTo>
                    <a:lnTo>
                      <a:pt x="9116" y="36320"/>
                    </a:lnTo>
                    <a:lnTo>
                      <a:pt x="9908" y="36307"/>
                    </a:lnTo>
                    <a:lnTo>
                      <a:pt x="10842" y="36269"/>
                    </a:lnTo>
                    <a:lnTo>
                      <a:pt x="11366" y="36243"/>
                    </a:lnTo>
                    <a:lnTo>
                      <a:pt x="11903" y="36205"/>
                    </a:lnTo>
                    <a:lnTo>
                      <a:pt x="12453" y="36141"/>
                    </a:lnTo>
                    <a:lnTo>
                      <a:pt x="13015" y="36064"/>
                    </a:lnTo>
                    <a:lnTo>
                      <a:pt x="13283" y="36013"/>
                    </a:lnTo>
                    <a:lnTo>
                      <a:pt x="13552" y="35962"/>
                    </a:lnTo>
                    <a:lnTo>
                      <a:pt x="13820" y="35885"/>
                    </a:lnTo>
                    <a:lnTo>
                      <a:pt x="14076" y="35821"/>
                    </a:lnTo>
                    <a:lnTo>
                      <a:pt x="14332" y="35732"/>
                    </a:lnTo>
                    <a:lnTo>
                      <a:pt x="14575" y="35642"/>
                    </a:lnTo>
                    <a:lnTo>
                      <a:pt x="14805" y="35540"/>
                    </a:lnTo>
                    <a:lnTo>
                      <a:pt x="15022" y="35425"/>
                    </a:lnTo>
                    <a:lnTo>
                      <a:pt x="15227" y="35297"/>
                    </a:lnTo>
                    <a:lnTo>
                      <a:pt x="15418" y="35157"/>
                    </a:lnTo>
                    <a:lnTo>
                      <a:pt x="15597" y="35003"/>
                    </a:lnTo>
                    <a:lnTo>
                      <a:pt x="15764" y="34837"/>
                    </a:lnTo>
                    <a:lnTo>
                      <a:pt x="15904" y="34658"/>
                    </a:lnTo>
                    <a:lnTo>
                      <a:pt x="16032" y="34453"/>
                    </a:lnTo>
                    <a:lnTo>
                      <a:pt x="16134" y="34249"/>
                    </a:lnTo>
                    <a:lnTo>
                      <a:pt x="16211" y="34019"/>
                    </a:lnTo>
                    <a:lnTo>
                      <a:pt x="16275" y="33776"/>
                    </a:lnTo>
                    <a:lnTo>
                      <a:pt x="16313" y="33507"/>
                    </a:lnTo>
                    <a:lnTo>
                      <a:pt x="16313" y="33239"/>
                    </a:lnTo>
                    <a:lnTo>
                      <a:pt x="16301" y="32932"/>
                    </a:lnTo>
                    <a:lnTo>
                      <a:pt x="16275" y="32715"/>
                    </a:lnTo>
                    <a:lnTo>
                      <a:pt x="16249" y="32485"/>
                    </a:lnTo>
                    <a:lnTo>
                      <a:pt x="16173" y="32037"/>
                    </a:lnTo>
                    <a:lnTo>
                      <a:pt x="16070" y="31577"/>
                    </a:lnTo>
                    <a:lnTo>
                      <a:pt x="15955" y="31130"/>
                    </a:lnTo>
                    <a:lnTo>
                      <a:pt x="15815" y="30695"/>
                    </a:lnTo>
                    <a:lnTo>
                      <a:pt x="15661" y="30260"/>
                    </a:lnTo>
                    <a:lnTo>
                      <a:pt x="15355" y="29404"/>
                    </a:lnTo>
                    <a:lnTo>
                      <a:pt x="15265" y="29225"/>
                    </a:lnTo>
                    <a:lnTo>
                      <a:pt x="15188" y="29033"/>
                    </a:lnTo>
                    <a:lnTo>
                      <a:pt x="15048" y="28573"/>
                    </a:lnTo>
                    <a:lnTo>
                      <a:pt x="14907" y="28087"/>
                    </a:lnTo>
                    <a:lnTo>
                      <a:pt x="14766" y="27563"/>
                    </a:lnTo>
                    <a:lnTo>
                      <a:pt x="14613" y="27051"/>
                    </a:lnTo>
                    <a:lnTo>
                      <a:pt x="14536" y="26809"/>
                    </a:lnTo>
                    <a:lnTo>
                      <a:pt x="14447" y="26578"/>
                    </a:lnTo>
                    <a:lnTo>
                      <a:pt x="14357" y="26374"/>
                    </a:lnTo>
                    <a:lnTo>
                      <a:pt x="14268" y="26169"/>
                    </a:lnTo>
                    <a:lnTo>
                      <a:pt x="14166" y="26003"/>
                    </a:lnTo>
                    <a:lnTo>
                      <a:pt x="14051" y="25862"/>
                    </a:lnTo>
                    <a:lnTo>
                      <a:pt x="13961" y="25760"/>
                    </a:lnTo>
                    <a:lnTo>
                      <a:pt x="13859" y="25671"/>
                    </a:lnTo>
                    <a:lnTo>
                      <a:pt x="13731" y="25581"/>
                    </a:lnTo>
                    <a:lnTo>
                      <a:pt x="13590" y="25492"/>
                    </a:lnTo>
                    <a:lnTo>
                      <a:pt x="13283" y="25300"/>
                    </a:lnTo>
                    <a:lnTo>
                      <a:pt x="12951" y="25121"/>
                    </a:lnTo>
                    <a:lnTo>
                      <a:pt x="12619" y="24955"/>
                    </a:lnTo>
                    <a:lnTo>
                      <a:pt x="12286" y="24763"/>
                    </a:lnTo>
                    <a:lnTo>
                      <a:pt x="11980" y="24584"/>
                    </a:lnTo>
                    <a:lnTo>
                      <a:pt x="11852" y="24495"/>
                    </a:lnTo>
                    <a:lnTo>
                      <a:pt x="11724" y="24392"/>
                    </a:lnTo>
                    <a:lnTo>
                      <a:pt x="11417" y="24162"/>
                    </a:lnTo>
                    <a:lnTo>
                      <a:pt x="11136" y="23932"/>
                    </a:lnTo>
                    <a:lnTo>
                      <a:pt x="10893" y="23689"/>
                    </a:lnTo>
                    <a:lnTo>
                      <a:pt x="10778" y="23561"/>
                    </a:lnTo>
                    <a:lnTo>
                      <a:pt x="10676" y="23434"/>
                    </a:lnTo>
                    <a:lnTo>
                      <a:pt x="10586" y="23293"/>
                    </a:lnTo>
                    <a:lnTo>
                      <a:pt x="10497" y="23152"/>
                    </a:lnTo>
                    <a:lnTo>
                      <a:pt x="10407" y="23012"/>
                    </a:lnTo>
                    <a:lnTo>
                      <a:pt x="10330" y="22858"/>
                    </a:lnTo>
                    <a:lnTo>
                      <a:pt x="10254" y="22692"/>
                    </a:lnTo>
                    <a:lnTo>
                      <a:pt x="10190" y="22526"/>
                    </a:lnTo>
                    <a:lnTo>
                      <a:pt x="10139" y="22334"/>
                    </a:lnTo>
                    <a:lnTo>
                      <a:pt x="10087" y="22155"/>
                    </a:lnTo>
                    <a:lnTo>
                      <a:pt x="10011" y="21772"/>
                    </a:lnTo>
                    <a:lnTo>
                      <a:pt x="9960" y="21388"/>
                    </a:lnTo>
                    <a:lnTo>
                      <a:pt x="9934" y="20992"/>
                    </a:lnTo>
                    <a:lnTo>
                      <a:pt x="9921" y="20595"/>
                    </a:lnTo>
                    <a:lnTo>
                      <a:pt x="9934" y="20186"/>
                    </a:lnTo>
                    <a:lnTo>
                      <a:pt x="9960" y="19777"/>
                    </a:lnTo>
                    <a:lnTo>
                      <a:pt x="10011" y="18972"/>
                    </a:lnTo>
                    <a:lnTo>
                      <a:pt x="10330" y="18844"/>
                    </a:lnTo>
                    <a:lnTo>
                      <a:pt x="10650" y="18716"/>
                    </a:lnTo>
                    <a:lnTo>
                      <a:pt x="10970" y="18563"/>
                    </a:lnTo>
                    <a:lnTo>
                      <a:pt x="11264" y="18397"/>
                    </a:lnTo>
                    <a:lnTo>
                      <a:pt x="11570" y="18218"/>
                    </a:lnTo>
                    <a:lnTo>
                      <a:pt x="11852" y="18039"/>
                    </a:lnTo>
                    <a:lnTo>
                      <a:pt x="12133" y="17834"/>
                    </a:lnTo>
                    <a:lnTo>
                      <a:pt x="12401" y="17617"/>
                    </a:lnTo>
                    <a:lnTo>
                      <a:pt x="12644" y="17399"/>
                    </a:lnTo>
                    <a:lnTo>
                      <a:pt x="12887" y="17169"/>
                    </a:lnTo>
                    <a:lnTo>
                      <a:pt x="13117" y="16926"/>
                    </a:lnTo>
                    <a:lnTo>
                      <a:pt x="13322" y="16671"/>
                    </a:lnTo>
                    <a:lnTo>
                      <a:pt x="13514" y="16415"/>
                    </a:lnTo>
                    <a:lnTo>
                      <a:pt x="13680" y="16147"/>
                    </a:lnTo>
                    <a:lnTo>
                      <a:pt x="13833" y="15878"/>
                    </a:lnTo>
                    <a:lnTo>
                      <a:pt x="13974" y="15597"/>
                    </a:lnTo>
                    <a:lnTo>
                      <a:pt x="14332" y="14740"/>
                    </a:lnTo>
                    <a:lnTo>
                      <a:pt x="14690" y="13871"/>
                    </a:lnTo>
                    <a:lnTo>
                      <a:pt x="15035" y="12976"/>
                    </a:lnTo>
                    <a:lnTo>
                      <a:pt x="15380" y="12081"/>
                    </a:lnTo>
                    <a:lnTo>
                      <a:pt x="15700" y="11174"/>
                    </a:lnTo>
                    <a:lnTo>
                      <a:pt x="15853" y="10713"/>
                    </a:lnTo>
                    <a:lnTo>
                      <a:pt x="15994" y="10253"/>
                    </a:lnTo>
                    <a:lnTo>
                      <a:pt x="16134" y="9793"/>
                    </a:lnTo>
                    <a:lnTo>
                      <a:pt x="16249" y="9345"/>
                    </a:lnTo>
                    <a:lnTo>
                      <a:pt x="16364" y="8885"/>
                    </a:lnTo>
                    <a:lnTo>
                      <a:pt x="16467" y="8438"/>
                    </a:lnTo>
                    <a:lnTo>
                      <a:pt x="16569" y="7939"/>
                    </a:lnTo>
                    <a:lnTo>
                      <a:pt x="16646" y="7441"/>
                    </a:lnTo>
                    <a:lnTo>
                      <a:pt x="16710" y="6929"/>
                    </a:lnTo>
                    <a:lnTo>
                      <a:pt x="16735" y="6418"/>
                    </a:lnTo>
                    <a:lnTo>
                      <a:pt x="16748" y="5894"/>
                    </a:lnTo>
                    <a:lnTo>
                      <a:pt x="16735" y="5370"/>
                    </a:lnTo>
                    <a:lnTo>
                      <a:pt x="16710" y="4845"/>
                    </a:lnTo>
                    <a:lnTo>
                      <a:pt x="16658" y="4309"/>
                    </a:lnTo>
                    <a:lnTo>
                      <a:pt x="16582" y="3784"/>
                    </a:lnTo>
                    <a:lnTo>
                      <a:pt x="16480" y="3260"/>
                    </a:lnTo>
                    <a:lnTo>
                      <a:pt x="16364" y="2736"/>
                    </a:lnTo>
                    <a:lnTo>
                      <a:pt x="16224" y="2225"/>
                    </a:lnTo>
                    <a:lnTo>
                      <a:pt x="16058" y="1713"/>
                    </a:lnTo>
                    <a:lnTo>
                      <a:pt x="15866" y="1215"/>
                    </a:lnTo>
                    <a:lnTo>
                      <a:pt x="15661" y="729"/>
                    </a:lnTo>
                    <a:lnTo>
                      <a:pt x="15431" y="256"/>
                    </a:lnTo>
                    <a:lnTo>
                      <a:pt x="14639" y="282"/>
                    </a:lnTo>
                    <a:lnTo>
                      <a:pt x="13041" y="282"/>
                    </a:lnTo>
                    <a:lnTo>
                      <a:pt x="12248" y="269"/>
                    </a:lnTo>
                    <a:lnTo>
                      <a:pt x="10650" y="205"/>
                    </a:lnTo>
                    <a:lnTo>
                      <a:pt x="9052" y="128"/>
                    </a:lnTo>
                    <a:lnTo>
                      <a:pt x="7441" y="64"/>
                    </a:lnTo>
                    <a:lnTo>
                      <a:pt x="6649" y="39"/>
                    </a:lnTo>
                    <a:lnTo>
                      <a:pt x="5843" y="13"/>
                    </a:lnTo>
                    <a:lnTo>
                      <a:pt x="50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2138775" y="1090400"/>
                <a:ext cx="1304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063" extrusionOk="0">
                    <a:moveTo>
                      <a:pt x="1995" y="0"/>
                    </a:moveTo>
                    <a:lnTo>
                      <a:pt x="1740" y="39"/>
                    </a:lnTo>
                    <a:lnTo>
                      <a:pt x="1497" y="90"/>
                    </a:lnTo>
                    <a:lnTo>
                      <a:pt x="1254" y="179"/>
                    </a:lnTo>
                    <a:lnTo>
                      <a:pt x="1024" y="294"/>
                    </a:lnTo>
                    <a:lnTo>
                      <a:pt x="921" y="358"/>
                    </a:lnTo>
                    <a:lnTo>
                      <a:pt x="806" y="422"/>
                    </a:lnTo>
                    <a:lnTo>
                      <a:pt x="717" y="499"/>
                    </a:lnTo>
                    <a:lnTo>
                      <a:pt x="615" y="588"/>
                    </a:lnTo>
                    <a:lnTo>
                      <a:pt x="525" y="678"/>
                    </a:lnTo>
                    <a:lnTo>
                      <a:pt x="448" y="767"/>
                    </a:lnTo>
                    <a:lnTo>
                      <a:pt x="372" y="870"/>
                    </a:lnTo>
                    <a:lnTo>
                      <a:pt x="308" y="985"/>
                    </a:lnTo>
                    <a:lnTo>
                      <a:pt x="180" y="1253"/>
                    </a:lnTo>
                    <a:lnTo>
                      <a:pt x="90" y="1509"/>
                    </a:lnTo>
                    <a:lnTo>
                      <a:pt x="39" y="1764"/>
                    </a:lnTo>
                    <a:lnTo>
                      <a:pt x="1" y="2007"/>
                    </a:lnTo>
                    <a:lnTo>
                      <a:pt x="1" y="2250"/>
                    </a:lnTo>
                    <a:lnTo>
                      <a:pt x="27" y="2480"/>
                    </a:lnTo>
                    <a:lnTo>
                      <a:pt x="78" y="2711"/>
                    </a:lnTo>
                    <a:lnTo>
                      <a:pt x="154" y="2928"/>
                    </a:lnTo>
                    <a:lnTo>
                      <a:pt x="244" y="3132"/>
                    </a:lnTo>
                    <a:lnTo>
                      <a:pt x="359" y="3337"/>
                    </a:lnTo>
                    <a:lnTo>
                      <a:pt x="500" y="3529"/>
                    </a:lnTo>
                    <a:lnTo>
                      <a:pt x="653" y="3708"/>
                    </a:lnTo>
                    <a:lnTo>
                      <a:pt x="819" y="3887"/>
                    </a:lnTo>
                    <a:lnTo>
                      <a:pt x="998" y="4040"/>
                    </a:lnTo>
                    <a:lnTo>
                      <a:pt x="1190" y="4193"/>
                    </a:lnTo>
                    <a:lnTo>
                      <a:pt x="1407" y="4334"/>
                    </a:lnTo>
                    <a:lnTo>
                      <a:pt x="1625" y="4475"/>
                    </a:lnTo>
                    <a:lnTo>
                      <a:pt x="1855" y="4590"/>
                    </a:lnTo>
                    <a:lnTo>
                      <a:pt x="2085" y="4692"/>
                    </a:lnTo>
                    <a:lnTo>
                      <a:pt x="2328" y="4782"/>
                    </a:lnTo>
                    <a:lnTo>
                      <a:pt x="2583" y="4871"/>
                    </a:lnTo>
                    <a:lnTo>
                      <a:pt x="2826" y="4935"/>
                    </a:lnTo>
                    <a:lnTo>
                      <a:pt x="3082" y="4986"/>
                    </a:lnTo>
                    <a:lnTo>
                      <a:pt x="3338" y="5024"/>
                    </a:lnTo>
                    <a:lnTo>
                      <a:pt x="3593" y="5050"/>
                    </a:lnTo>
                    <a:lnTo>
                      <a:pt x="3836" y="5063"/>
                    </a:lnTo>
                    <a:lnTo>
                      <a:pt x="4092" y="5050"/>
                    </a:lnTo>
                    <a:lnTo>
                      <a:pt x="4335" y="5037"/>
                    </a:lnTo>
                    <a:lnTo>
                      <a:pt x="4565" y="4999"/>
                    </a:lnTo>
                    <a:lnTo>
                      <a:pt x="4795" y="4935"/>
                    </a:lnTo>
                    <a:lnTo>
                      <a:pt x="5012" y="4871"/>
                    </a:lnTo>
                    <a:lnTo>
                      <a:pt x="5217" y="4782"/>
                    </a:lnTo>
                    <a:lnTo>
                      <a:pt x="3760" y="639"/>
                    </a:lnTo>
                    <a:lnTo>
                      <a:pt x="3683" y="550"/>
                    </a:lnTo>
                    <a:lnTo>
                      <a:pt x="3593" y="473"/>
                    </a:lnTo>
                    <a:lnTo>
                      <a:pt x="3504" y="397"/>
                    </a:lnTo>
                    <a:lnTo>
                      <a:pt x="3414" y="333"/>
                    </a:lnTo>
                    <a:lnTo>
                      <a:pt x="3312" y="269"/>
                    </a:lnTo>
                    <a:lnTo>
                      <a:pt x="3210" y="218"/>
                    </a:lnTo>
                    <a:lnTo>
                      <a:pt x="2980" y="128"/>
                    </a:lnTo>
                    <a:lnTo>
                      <a:pt x="2750" y="51"/>
                    </a:lnTo>
                    <a:lnTo>
                      <a:pt x="2507" y="13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2552025" y="1109900"/>
                <a:ext cx="105825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127" extrusionOk="0">
                    <a:moveTo>
                      <a:pt x="2762" y="0"/>
                    </a:moveTo>
                    <a:lnTo>
                      <a:pt x="2519" y="13"/>
                    </a:lnTo>
                    <a:lnTo>
                      <a:pt x="2264" y="51"/>
                    </a:lnTo>
                    <a:lnTo>
                      <a:pt x="1752" y="128"/>
                    </a:lnTo>
                    <a:lnTo>
                      <a:pt x="1203" y="205"/>
                    </a:lnTo>
                    <a:lnTo>
                      <a:pt x="1" y="4436"/>
                    </a:lnTo>
                    <a:lnTo>
                      <a:pt x="26" y="4513"/>
                    </a:lnTo>
                    <a:lnTo>
                      <a:pt x="78" y="4602"/>
                    </a:lnTo>
                    <a:lnTo>
                      <a:pt x="129" y="4666"/>
                    </a:lnTo>
                    <a:lnTo>
                      <a:pt x="180" y="4743"/>
                    </a:lnTo>
                    <a:lnTo>
                      <a:pt x="244" y="4794"/>
                    </a:lnTo>
                    <a:lnTo>
                      <a:pt x="320" y="4858"/>
                    </a:lnTo>
                    <a:lnTo>
                      <a:pt x="474" y="4948"/>
                    </a:lnTo>
                    <a:lnTo>
                      <a:pt x="653" y="5024"/>
                    </a:lnTo>
                    <a:lnTo>
                      <a:pt x="832" y="5075"/>
                    </a:lnTo>
                    <a:lnTo>
                      <a:pt x="1036" y="5101"/>
                    </a:lnTo>
                    <a:lnTo>
                      <a:pt x="1241" y="5127"/>
                    </a:lnTo>
                    <a:lnTo>
                      <a:pt x="1458" y="5127"/>
                    </a:lnTo>
                    <a:lnTo>
                      <a:pt x="1676" y="5114"/>
                    </a:lnTo>
                    <a:lnTo>
                      <a:pt x="1880" y="5075"/>
                    </a:lnTo>
                    <a:lnTo>
                      <a:pt x="2085" y="5037"/>
                    </a:lnTo>
                    <a:lnTo>
                      <a:pt x="2276" y="4986"/>
                    </a:lnTo>
                    <a:lnTo>
                      <a:pt x="2455" y="4922"/>
                    </a:lnTo>
                    <a:lnTo>
                      <a:pt x="2609" y="4858"/>
                    </a:lnTo>
                    <a:lnTo>
                      <a:pt x="2762" y="4781"/>
                    </a:lnTo>
                    <a:lnTo>
                      <a:pt x="2941" y="4654"/>
                    </a:lnTo>
                    <a:lnTo>
                      <a:pt x="3120" y="4513"/>
                    </a:lnTo>
                    <a:lnTo>
                      <a:pt x="3286" y="4359"/>
                    </a:lnTo>
                    <a:lnTo>
                      <a:pt x="3440" y="4181"/>
                    </a:lnTo>
                    <a:lnTo>
                      <a:pt x="3568" y="4002"/>
                    </a:lnTo>
                    <a:lnTo>
                      <a:pt x="3695" y="3797"/>
                    </a:lnTo>
                    <a:lnTo>
                      <a:pt x="3810" y="3592"/>
                    </a:lnTo>
                    <a:lnTo>
                      <a:pt x="3913" y="3375"/>
                    </a:lnTo>
                    <a:lnTo>
                      <a:pt x="4002" y="3158"/>
                    </a:lnTo>
                    <a:lnTo>
                      <a:pt x="4066" y="2928"/>
                    </a:lnTo>
                    <a:lnTo>
                      <a:pt x="4130" y="2698"/>
                    </a:lnTo>
                    <a:lnTo>
                      <a:pt x="4181" y="2467"/>
                    </a:lnTo>
                    <a:lnTo>
                      <a:pt x="4207" y="2250"/>
                    </a:lnTo>
                    <a:lnTo>
                      <a:pt x="4232" y="2020"/>
                    </a:lnTo>
                    <a:lnTo>
                      <a:pt x="4232" y="1803"/>
                    </a:lnTo>
                    <a:lnTo>
                      <a:pt x="4220" y="1585"/>
                    </a:lnTo>
                    <a:lnTo>
                      <a:pt x="4207" y="1394"/>
                    </a:lnTo>
                    <a:lnTo>
                      <a:pt x="4181" y="1215"/>
                    </a:lnTo>
                    <a:lnTo>
                      <a:pt x="4143" y="1048"/>
                    </a:lnTo>
                    <a:lnTo>
                      <a:pt x="4105" y="895"/>
                    </a:lnTo>
                    <a:lnTo>
                      <a:pt x="4053" y="767"/>
                    </a:lnTo>
                    <a:lnTo>
                      <a:pt x="4002" y="639"/>
                    </a:lnTo>
                    <a:lnTo>
                      <a:pt x="3951" y="537"/>
                    </a:lnTo>
                    <a:lnTo>
                      <a:pt x="3887" y="435"/>
                    </a:lnTo>
                    <a:lnTo>
                      <a:pt x="3810" y="345"/>
                    </a:lnTo>
                    <a:lnTo>
                      <a:pt x="3747" y="281"/>
                    </a:lnTo>
                    <a:lnTo>
                      <a:pt x="3657" y="205"/>
                    </a:lnTo>
                    <a:lnTo>
                      <a:pt x="3580" y="154"/>
                    </a:lnTo>
                    <a:lnTo>
                      <a:pt x="3491" y="115"/>
                    </a:lnTo>
                    <a:lnTo>
                      <a:pt x="3401" y="77"/>
                    </a:lnTo>
                    <a:lnTo>
                      <a:pt x="3299" y="38"/>
                    </a:lnTo>
                    <a:lnTo>
                      <a:pt x="3197" y="2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2301775" y="933150"/>
                <a:ext cx="841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1931" extrusionOk="0">
                    <a:moveTo>
                      <a:pt x="2583" y="1"/>
                    </a:moveTo>
                    <a:lnTo>
                      <a:pt x="2328" y="13"/>
                    </a:lnTo>
                    <a:lnTo>
                      <a:pt x="2059" y="39"/>
                    </a:lnTo>
                    <a:lnTo>
                      <a:pt x="1791" y="103"/>
                    </a:lnTo>
                    <a:lnTo>
                      <a:pt x="1535" y="179"/>
                    </a:lnTo>
                    <a:lnTo>
                      <a:pt x="1407" y="231"/>
                    </a:lnTo>
                    <a:lnTo>
                      <a:pt x="1292" y="295"/>
                    </a:lnTo>
                    <a:lnTo>
                      <a:pt x="1164" y="358"/>
                    </a:lnTo>
                    <a:lnTo>
                      <a:pt x="1049" y="435"/>
                    </a:lnTo>
                    <a:lnTo>
                      <a:pt x="832" y="601"/>
                    </a:lnTo>
                    <a:lnTo>
                      <a:pt x="640" y="780"/>
                    </a:lnTo>
                    <a:lnTo>
                      <a:pt x="461" y="985"/>
                    </a:lnTo>
                    <a:lnTo>
                      <a:pt x="308" y="1202"/>
                    </a:lnTo>
                    <a:lnTo>
                      <a:pt x="180" y="1432"/>
                    </a:lnTo>
                    <a:lnTo>
                      <a:pt x="78" y="1675"/>
                    </a:lnTo>
                    <a:lnTo>
                      <a:pt x="1" y="1931"/>
                    </a:lnTo>
                    <a:lnTo>
                      <a:pt x="372" y="1573"/>
                    </a:lnTo>
                    <a:lnTo>
                      <a:pt x="551" y="1407"/>
                    </a:lnTo>
                    <a:lnTo>
                      <a:pt x="742" y="1253"/>
                    </a:lnTo>
                    <a:lnTo>
                      <a:pt x="921" y="1100"/>
                    </a:lnTo>
                    <a:lnTo>
                      <a:pt x="1113" y="972"/>
                    </a:lnTo>
                    <a:lnTo>
                      <a:pt x="1318" y="844"/>
                    </a:lnTo>
                    <a:lnTo>
                      <a:pt x="1509" y="729"/>
                    </a:lnTo>
                    <a:lnTo>
                      <a:pt x="1727" y="627"/>
                    </a:lnTo>
                    <a:lnTo>
                      <a:pt x="1944" y="537"/>
                    </a:lnTo>
                    <a:lnTo>
                      <a:pt x="2161" y="461"/>
                    </a:lnTo>
                    <a:lnTo>
                      <a:pt x="2392" y="397"/>
                    </a:lnTo>
                    <a:lnTo>
                      <a:pt x="2865" y="256"/>
                    </a:lnTo>
                    <a:lnTo>
                      <a:pt x="3363" y="116"/>
                    </a:lnTo>
                    <a:lnTo>
                      <a:pt x="3107" y="52"/>
                    </a:lnTo>
                    <a:lnTo>
                      <a:pt x="2852" y="13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2508875" y="921000"/>
                <a:ext cx="460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507" extrusionOk="0">
                    <a:moveTo>
                      <a:pt x="1" y="1"/>
                    </a:moveTo>
                    <a:lnTo>
                      <a:pt x="282" y="295"/>
                    </a:lnTo>
                    <a:lnTo>
                      <a:pt x="538" y="576"/>
                    </a:lnTo>
                    <a:lnTo>
                      <a:pt x="781" y="870"/>
                    </a:lnTo>
                    <a:lnTo>
                      <a:pt x="998" y="1177"/>
                    </a:lnTo>
                    <a:lnTo>
                      <a:pt x="1203" y="1484"/>
                    </a:lnTo>
                    <a:lnTo>
                      <a:pt x="1407" y="1803"/>
                    </a:lnTo>
                    <a:lnTo>
                      <a:pt x="1804" y="2506"/>
                    </a:lnTo>
                    <a:lnTo>
                      <a:pt x="1829" y="2391"/>
                    </a:lnTo>
                    <a:lnTo>
                      <a:pt x="1842" y="2289"/>
                    </a:lnTo>
                    <a:lnTo>
                      <a:pt x="1842" y="2072"/>
                    </a:lnTo>
                    <a:lnTo>
                      <a:pt x="1816" y="1867"/>
                    </a:lnTo>
                    <a:lnTo>
                      <a:pt x="1765" y="1663"/>
                    </a:lnTo>
                    <a:lnTo>
                      <a:pt x="1701" y="1458"/>
                    </a:lnTo>
                    <a:lnTo>
                      <a:pt x="1612" y="1254"/>
                    </a:lnTo>
                    <a:lnTo>
                      <a:pt x="1522" y="1075"/>
                    </a:lnTo>
                    <a:lnTo>
                      <a:pt x="1407" y="896"/>
                    </a:lnTo>
                    <a:lnTo>
                      <a:pt x="1267" y="717"/>
                    </a:lnTo>
                    <a:lnTo>
                      <a:pt x="1126" y="563"/>
                    </a:lnTo>
                    <a:lnTo>
                      <a:pt x="973" y="423"/>
                    </a:lnTo>
                    <a:lnTo>
                      <a:pt x="794" y="295"/>
                    </a:lnTo>
                    <a:lnTo>
                      <a:pt x="615" y="180"/>
                    </a:lnTo>
                    <a:lnTo>
                      <a:pt x="410" y="90"/>
                    </a:lnTo>
                    <a:lnTo>
                      <a:pt x="308" y="52"/>
                    </a:lnTo>
                    <a:lnTo>
                      <a:pt x="206" y="26"/>
                    </a:lnTo>
                    <a:lnTo>
                      <a:pt x="103" y="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extrusionOk="0">
                    <a:moveTo>
                      <a:pt x="1816" y="0"/>
                    </a:moveTo>
                    <a:lnTo>
                      <a:pt x="1" y="7683"/>
                    </a:lnTo>
                    <a:lnTo>
                      <a:pt x="65" y="7734"/>
                    </a:lnTo>
                    <a:lnTo>
                      <a:pt x="128" y="7773"/>
                    </a:lnTo>
                    <a:lnTo>
                      <a:pt x="205" y="7811"/>
                    </a:lnTo>
                    <a:lnTo>
                      <a:pt x="282" y="7837"/>
                    </a:lnTo>
                    <a:lnTo>
                      <a:pt x="371" y="7850"/>
                    </a:lnTo>
                    <a:lnTo>
                      <a:pt x="461" y="7862"/>
                    </a:lnTo>
                    <a:lnTo>
                      <a:pt x="653" y="7862"/>
                    </a:lnTo>
                    <a:lnTo>
                      <a:pt x="857" y="7824"/>
                    </a:lnTo>
                    <a:lnTo>
                      <a:pt x="1074" y="7773"/>
                    </a:lnTo>
                    <a:lnTo>
                      <a:pt x="1292" y="7696"/>
                    </a:lnTo>
                    <a:lnTo>
                      <a:pt x="1509" y="7607"/>
                    </a:lnTo>
                    <a:lnTo>
                      <a:pt x="1714" y="7492"/>
                    </a:lnTo>
                    <a:lnTo>
                      <a:pt x="1918" y="7377"/>
                    </a:lnTo>
                    <a:lnTo>
                      <a:pt x="2110" y="7249"/>
                    </a:lnTo>
                    <a:lnTo>
                      <a:pt x="2276" y="7108"/>
                    </a:lnTo>
                    <a:lnTo>
                      <a:pt x="2417" y="6967"/>
                    </a:lnTo>
                    <a:lnTo>
                      <a:pt x="2545" y="6827"/>
                    </a:lnTo>
                    <a:lnTo>
                      <a:pt x="2634" y="6686"/>
                    </a:lnTo>
                    <a:lnTo>
                      <a:pt x="2660" y="6622"/>
                    </a:lnTo>
                    <a:lnTo>
                      <a:pt x="2685" y="6558"/>
                    </a:lnTo>
                    <a:lnTo>
                      <a:pt x="2698" y="6392"/>
                    </a:lnTo>
                    <a:lnTo>
                      <a:pt x="2685" y="6200"/>
                    </a:lnTo>
                    <a:lnTo>
                      <a:pt x="2660" y="6009"/>
                    </a:lnTo>
                    <a:lnTo>
                      <a:pt x="2609" y="5804"/>
                    </a:lnTo>
                    <a:lnTo>
                      <a:pt x="2532" y="5587"/>
                    </a:lnTo>
                    <a:lnTo>
                      <a:pt x="2455" y="5369"/>
                    </a:lnTo>
                    <a:lnTo>
                      <a:pt x="2263" y="4922"/>
                    </a:lnTo>
                    <a:lnTo>
                      <a:pt x="2059" y="4475"/>
                    </a:lnTo>
                    <a:lnTo>
                      <a:pt x="1867" y="4040"/>
                    </a:lnTo>
                    <a:lnTo>
                      <a:pt x="1790" y="3835"/>
                    </a:lnTo>
                    <a:lnTo>
                      <a:pt x="1726" y="3631"/>
                    </a:lnTo>
                    <a:lnTo>
                      <a:pt x="1675" y="3452"/>
                    </a:lnTo>
                    <a:lnTo>
                      <a:pt x="1650" y="3286"/>
                    </a:lnTo>
                    <a:lnTo>
                      <a:pt x="1586" y="2864"/>
                    </a:lnTo>
                    <a:lnTo>
                      <a:pt x="1560" y="2442"/>
                    </a:lnTo>
                    <a:lnTo>
                      <a:pt x="1560" y="2020"/>
                    </a:lnTo>
                    <a:lnTo>
                      <a:pt x="1573" y="1611"/>
                    </a:lnTo>
                    <a:lnTo>
                      <a:pt x="1599" y="1202"/>
                    </a:lnTo>
                    <a:lnTo>
                      <a:pt x="1663" y="793"/>
                    </a:lnTo>
                    <a:lnTo>
                      <a:pt x="1726" y="396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fill="none" extrusionOk="0">
                    <a:moveTo>
                      <a:pt x="1816" y="0"/>
                    </a:moveTo>
                    <a:lnTo>
                      <a:pt x="1816" y="0"/>
                    </a:lnTo>
                    <a:lnTo>
                      <a:pt x="1726" y="396"/>
                    </a:lnTo>
                    <a:lnTo>
                      <a:pt x="1663" y="793"/>
                    </a:lnTo>
                    <a:lnTo>
                      <a:pt x="1599" y="1202"/>
                    </a:lnTo>
                    <a:lnTo>
                      <a:pt x="1573" y="1611"/>
                    </a:lnTo>
                    <a:lnTo>
                      <a:pt x="1560" y="2020"/>
                    </a:lnTo>
                    <a:lnTo>
                      <a:pt x="1560" y="2442"/>
                    </a:lnTo>
                    <a:lnTo>
                      <a:pt x="1586" y="2864"/>
                    </a:lnTo>
                    <a:lnTo>
                      <a:pt x="1650" y="3286"/>
                    </a:lnTo>
                    <a:lnTo>
                      <a:pt x="1650" y="3286"/>
                    </a:lnTo>
                    <a:lnTo>
                      <a:pt x="1675" y="3452"/>
                    </a:lnTo>
                    <a:lnTo>
                      <a:pt x="1726" y="3631"/>
                    </a:lnTo>
                    <a:lnTo>
                      <a:pt x="1790" y="3835"/>
                    </a:lnTo>
                    <a:lnTo>
                      <a:pt x="1867" y="4040"/>
                    </a:lnTo>
                    <a:lnTo>
                      <a:pt x="2059" y="4475"/>
                    </a:lnTo>
                    <a:lnTo>
                      <a:pt x="2263" y="4922"/>
                    </a:lnTo>
                    <a:lnTo>
                      <a:pt x="2455" y="5369"/>
                    </a:lnTo>
                    <a:lnTo>
                      <a:pt x="2532" y="5587"/>
                    </a:lnTo>
                    <a:lnTo>
                      <a:pt x="2609" y="5804"/>
                    </a:lnTo>
                    <a:lnTo>
                      <a:pt x="2660" y="6009"/>
                    </a:lnTo>
                    <a:lnTo>
                      <a:pt x="2685" y="6200"/>
                    </a:lnTo>
                    <a:lnTo>
                      <a:pt x="2698" y="6392"/>
                    </a:lnTo>
                    <a:lnTo>
                      <a:pt x="2685" y="6558"/>
                    </a:lnTo>
                    <a:lnTo>
                      <a:pt x="2685" y="6558"/>
                    </a:lnTo>
                    <a:lnTo>
                      <a:pt x="2660" y="6622"/>
                    </a:lnTo>
                    <a:lnTo>
                      <a:pt x="2634" y="6686"/>
                    </a:lnTo>
                    <a:lnTo>
                      <a:pt x="2545" y="6827"/>
                    </a:lnTo>
                    <a:lnTo>
                      <a:pt x="2417" y="6967"/>
                    </a:lnTo>
                    <a:lnTo>
                      <a:pt x="2276" y="7108"/>
                    </a:lnTo>
                    <a:lnTo>
                      <a:pt x="2110" y="7249"/>
                    </a:lnTo>
                    <a:lnTo>
                      <a:pt x="1918" y="7377"/>
                    </a:lnTo>
                    <a:lnTo>
                      <a:pt x="1714" y="7492"/>
                    </a:lnTo>
                    <a:lnTo>
                      <a:pt x="1509" y="7607"/>
                    </a:lnTo>
                    <a:lnTo>
                      <a:pt x="1292" y="7696"/>
                    </a:lnTo>
                    <a:lnTo>
                      <a:pt x="1074" y="7773"/>
                    </a:lnTo>
                    <a:lnTo>
                      <a:pt x="857" y="7824"/>
                    </a:lnTo>
                    <a:lnTo>
                      <a:pt x="653" y="7862"/>
                    </a:lnTo>
                    <a:lnTo>
                      <a:pt x="461" y="7862"/>
                    </a:lnTo>
                    <a:lnTo>
                      <a:pt x="371" y="7850"/>
                    </a:lnTo>
                    <a:lnTo>
                      <a:pt x="282" y="7837"/>
                    </a:lnTo>
                    <a:lnTo>
                      <a:pt x="205" y="7811"/>
                    </a:lnTo>
                    <a:lnTo>
                      <a:pt x="128" y="7773"/>
                    </a:lnTo>
                    <a:lnTo>
                      <a:pt x="65" y="7734"/>
                    </a:lnTo>
                    <a:lnTo>
                      <a:pt x="1" y="76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2407250" y="1037350"/>
                <a:ext cx="732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7927" extrusionOk="0">
                    <a:moveTo>
                      <a:pt x="1816" y="0"/>
                    </a:moveTo>
                    <a:lnTo>
                      <a:pt x="1714" y="294"/>
                    </a:lnTo>
                    <a:lnTo>
                      <a:pt x="1624" y="601"/>
                    </a:lnTo>
                    <a:lnTo>
                      <a:pt x="1548" y="908"/>
                    </a:lnTo>
                    <a:lnTo>
                      <a:pt x="1484" y="1215"/>
                    </a:lnTo>
                    <a:lnTo>
                      <a:pt x="1432" y="1534"/>
                    </a:lnTo>
                    <a:lnTo>
                      <a:pt x="1394" y="1841"/>
                    </a:lnTo>
                    <a:lnTo>
                      <a:pt x="1381" y="2161"/>
                    </a:lnTo>
                    <a:lnTo>
                      <a:pt x="1369" y="2480"/>
                    </a:lnTo>
                    <a:lnTo>
                      <a:pt x="1381" y="2800"/>
                    </a:lnTo>
                    <a:lnTo>
                      <a:pt x="1407" y="3119"/>
                    </a:lnTo>
                    <a:lnTo>
                      <a:pt x="1420" y="3273"/>
                    </a:lnTo>
                    <a:lnTo>
                      <a:pt x="1432" y="3362"/>
                    </a:lnTo>
                    <a:lnTo>
                      <a:pt x="1445" y="3439"/>
                    </a:lnTo>
                    <a:lnTo>
                      <a:pt x="1471" y="3618"/>
                    </a:lnTo>
                    <a:lnTo>
                      <a:pt x="1522" y="3771"/>
                    </a:lnTo>
                    <a:lnTo>
                      <a:pt x="1624" y="4078"/>
                    </a:lnTo>
                    <a:lnTo>
                      <a:pt x="1752" y="4385"/>
                    </a:lnTo>
                    <a:lnTo>
                      <a:pt x="2008" y="4948"/>
                    </a:lnTo>
                    <a:lnTo>
                      <a:pt x="2123" y="5229"/>
                    </a:lnTo>
                    <a:lnTo>
                      <a:pt x="2251" y="5510"/>
                    </a:lnTo>
                    <a:lnTo>
                      <a:pt x="2353" y="5791"/>
                    </a:lnTo>
                    <a:lnTo>
                      <a:pt x="2430" y="6073"/>
                    </a:lnTo>
                    <a:lnTo>
                      <a:pt x="2455" y="6200"/>
                    </a:lnTo>
                    <a:lnTo>
                      <a:pt x="2468" y="6328"/>
                    </a:lnTo>
                    <a:lnTo>
                      <a:pt x="2468" y="6456"/>
                    </a:lnTo>
                    <a:lnTo>
                      <a:pt x="2468" y="6507"/>
                    </a:lnTo>
                    <a:lnTo>
                      <a:pt x="2455" y="6546"/>
                    </a:lnTo>
                    <a:lnTo>
                      <a:pt x="2404" y="6661"/>
                    </a:lnTo>
                    <a:lnTo>
                      <a:pt x="2327" y="6763"/>
                    </a:lnTo>
                    <a:lnTo>
                      <a:pt x="2238" y="6865"/>
                    </a:lnTo>
                    <a:lnTo>
                      <a:pt x="2136" y="6967"/>
                    </a:lnTo>
                    <a:lnTo>
                      <a:pt x="1918" y="7159"/>
                    </a:lnTo>
                    <a:lnTo>
                      <a:pt x="1675" y="7325"/>
                    </a:lnTo>
                    <a:lnTo>
                      <a:pt x="1420" y="7492"/>
                    </a:lnTo>
                    <a:lnTo>
                      <a:pt x="1151" y="7619"/>
                    </a:lnTo>
                    <a:lnTo>
                      <a:pt x="1011" y="7671"/>
                    </a:lnTo>
                    <a:lnTo>
                      <a:pt x="870" y="7722"/>
                    </a:lnTo>
                    <a:lnTo>
                      <a:pt x="729" y="7760"/>
                    </a:lnTo>
                    <a:lnTo>
                      <a:pt x="576" y="7798"/>
                    </a:lnTo>
                    <a:lnTo>
                      <a:pt x="282" y="7798"/>
                    </a:lnTo>
                    <a:lnTo>
                      <a:pt x="205" y="7786"/>
                    </a:lnTo>
                    <a:lnTo>
                      <a:pt x="141" y="7760"/>
                    </a:lnTo>
                    <a:lnTo>
                      <a:pt x="65" y="7722"/>
                    </a:lnTo>
                    <a:lnTo>
                      <a:pt x="1" y="7683"/>
                    </a:lnTo>
                    <a:lnTo>
                      <a:pt x="65" y="7734"/>
                    </a:lnTo>
                    <a:lnTo>
                      <a:pt x="116" y="7786"/>
                    </a:lnTo>
                    <a:lnTo>
                      <a:pt x="192" y="7837"/>
                    </a:lnTo>
                    <a:lnTo>
                      <a:pt x="269" y="7862"/>
                    </a:lnTo>
                    <a:lnTo>
                      <a:pt x="423" y="7913"/>
                    </a:lnTo>
                    <a:lnTo>
                      <a:pt x="589" y="7926"/>
                    </a:lnTo>
                    <a:lnTo>
                      <a:pt x="755" y="7926"/>
                    </a:lnTo>
                    <a:lnTo>
                      <a:pt x="908" y="7913"/>
                    </a:lnTo>
                    <a:lnTo>
                      <a:pt x="1074" y="7888"/>
                    </a:lnTo>
                    <a:lnTo>
                      <a:pt x="1228" y="7850"/>
                    </a:lnTo>
                    <a:lnTo>
                      <a:pt x="1381" y="7798"/>
                    </a:lnTo>
                    <a:lnTo>
                      <a:pt x="1535" y="7747"/>
                    </a:lnTo>
                    <a:lnTo>
                      <a:pt x="1688" y="7683"/>
                    </a:lnTo>
                    <a:lnTo>
                      <a:pt x="1842" y="7619"/>
                    </a:lnTo>
                    <a:lnTo>
                      <a:pt x="1982" y="7543"/>
                    </a:lnTo>
                    <a:lnTo>
                      <a:pt x="2123" y="7453"/>
                    </a:lnTo>
                    <a:lnTo>
                      <a:pt x="2263" y="7364"/>
                    </a:lnTo>
                    <a:lnTo>
                      <a:pt x="2391" y="7261"/>
                    </a:lnTo>
                    <a:lnTo>
                      <a:pt x="2519" y="7146"/>
                    </a:lnTo>
                    <a:lnTo>
                      <a:pt x="2647" y="7031"/>
                    </a:lnTo>
                    <a:lnTo>
                      <a:pt x="2762" y="6891"/>
                    </a:lnTo>
                    <a:lnTo>
                      <a:pt x="2813" y="6801"/>
                    </a:lnTo>
                    <a:lnTo>
                      <a:pt x="2851" y="6712"/>
                    </a:lnTo>
                    <a:lnTo>
                      <a:pt x="2890" y="6609"/>
                    </a:lnTo>
                    <a:lnTo>
                      <a:pt x="2915" y="6507"/>
                    </a:lnTo>
                    <a:lnTo>
                      <a:pt x="2928" y="6315"/>
                    </a:lnTo>
                    <a:lnTo>
                      <a:pt x="2915" y="6136"/>
                    </a:lnTo>
                    <a:lnTo>
                      <a:pt x="2890" y="5970"/>
                    </a:lnTo>
                    <a:lnTo>
                      <a:pt x="2851" y="5804"/>
                    </a:lnTo>
                    <a:lnTo>
                      <a:pt x="2800" y="5651"/>
                    </a:lnTo>
                    <a:lnTo>
                      <a:pt x="2698" y="5331"/>
                    </a:lnTo>
                    <a:lnTo>
                      <a:pt x="2583" y="5037"/>
                    </a:lnTo>
                    <a:lnTo>
                      <a:pt x="2455" y="4756"/>
                    </a:lnTo>
                    <a:lnTo>
                      <a:pt x="2199" y="4181"/>
                    </a:lnTo>
                    <a:lnTo>
                      <a:pt x="2072" y="3912"/>
                    </a:lnTo>
                    <a:lnTo>
                      <a:pt x="1969" y="3631"/>
                    </a:lnTo>
                    <a:lnTo>
                      <a:pt x="1918" y="3490"/>
                    </a:lnTo>
                    <a:lnTo>
                      <a:pt x="1880" y="3362"/>
                    </a:lnTo>
                    <a:lnTo>
                      <a:pt x="1867" y="3298"/>
                    </a:lnTo>
                    <a:lnTo>
                      <a:pt x="1854" y="3222"/>
                    </a:lnTo>
                    <a:lnTo>
                      <a:pt x="1829" y="3068"/>
                    </a:lnTo>
                    <a:lnTo>
                      <a:pt x="1790" y="2761"/>
                    </a:lnTo>
                    <a:lnTo>
                      <a:pt x="1752" y="2467"/>
                    </a:lnTo>
                    <a:lnTo>
                      <a:pt x="1739" y="2161"/>
                    </a:lnTo>
                    <a:lnTo>
                      <a:pt x="1714" y="1854"/>
                    </a:lnTo>
                    <a:lnTo>
                      <a:pt x="1714" y="1547"/>
                    </a:lnTo>
                    <a:lnTo>
                      <a:pt x="1726" y="1240"/>
                    </a:lnTo>
                    <a:lnTo>
                      <a:pt x="1739" y="933"/>
                    </a:lnTo>
                    <a:lnTo>
                      <a:pt x="1752" y="627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2319375" y="1029350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39" y="13"/>
                    </a:lnTo>
                    <a:lnTo>
                      <a:pt x="588" y="26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22" y="141"/>
                    </a:lnTo>
                    <a:lnTo>
                      <a:pt x="307" y="256"/>
                    </a:lnTo>
                    <a:lnTo>
                      <a:pt x="217" y="410"/>
                    </a:lnTo>
                    <a:lnTo>
                      <a:pt x="141" y="589"/>
                    </a:lnTo>
                    <a:lnTo>
                      <a:pt x="77" y="793"/>
                    </a:lnTo>
                    <a:lnTo>
                      <a:pt x="26" y="1010"/>
                    </a:lnTo>
                    <a:lnTo>
                      <a:pt x="0" y="1228"/>
                    </a:lnTo>
                    <a:lnTo>
                      <a:pt x="0" y="1445"/>
                    </a:lnTo>
                    <a:lnTo>
                      <a:pt x="26" y="1637"/>
                    </a:lnTo>
                    <a:lnTo>
                      <a:pt x="64" y="1803"/>
                    </a:lnTo>
                    <a:lnTo>
                      <a:pt x="128" y="1956"/>
                    </a:lnTo>
                    <a:lnTo>
                      <a:pt x="166" y="2020"/>
                    </a:lnTo>
                    <a:lnTo>
                      <a:pt x="205" y="2072"/>
                    </a:lnTo>
                    <a:lnTo>
                      <a:pt x="256" y="2123"/>
                    </a:lnTo>
                    <a:lnTo>
                      <a:pt x="294" y="2148"/>
                    </a:lnTo>
                    <a:lnTo>
                      <a:pt x="358" y="2174"/>
                    </a:lnTo>
                    <a:lnTo>
                      <a:pt x="409" y="2187"/>
                    </a:lnTo>
                    <a:lnTo>
                      <a:pt x="460" y="2199"/>
                    </a:lnTo>
                    <a:lnTo>
                      <a:pt x="524" y="2187"/>
                    </a:lnTo>
                    <a:lnTo>
                      <a:pt x="588" y="2174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54" y="2059"/>
                    </a:lnTo>
                    <a:lnTo>
                      <a:pt x="857" y="1931"/>
                    </a:lnTo>
                    <a:lnTo>
                      <a:pt x="946" y="1790"/>
                    </a:lnTo>
                    <a:lnTo>
                      <a:pt x="1036" y="1611"/>
                    </a:lnTo>
                    <a:lnTo>
                      <a:pt x="1099" y="1407"/>
                    </a:lnTo>
                    <a:lnTo>
                      <a:pt x="1138" y="1189"/>
                    </a:lnTo>
                    <a:lnTo>
                      <a:pt x="1163" y="959"/>
                    </a:lnTo>
                    <a:lnTo>
                      <a:pt x="1163" y="755"/>
                    </a:lnTo>
                    <a:lnTo>
                      <a:pt x="1138" y="563"/>
                    </a:lnTo>
                    <a:lnTo>
                      <a:pt x="1099" y="384"/>
                    </a:lnTo>
                    <a:lnTo>
                      <a:pt x="1036" y="243"/>
                    </a:lnTo>
                    <a:lnTo>
                      <a:pt x="997" y="179"/>
                    </a:lnTo>
                    <a:lnTo>
                      <a:pt x="959" y="128"/>
                    </a:lnTo>
                    <a:lnTo>
                      <a:pt x="920" y="77"/>
                    </a:lnTo>
                    <a:lnTo>
                      <a:pt x="869" y="39"/>
                    </a:lnTo>
                    <a:lnTo>
                      <a:pt x="818" y="13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2493550" y="1056825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40" y="14"/>
                    </a:lnTo>
                    <a:lnTo>
                      <a:pt x="588" y="27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09" y="142"/>
                    </a:lnTo>
                    <a:lnTo>
                      <a:pt x="307" y="257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4" y="794"/>
                    </a:lnTo>
                    <a:lnTo>
                      <a:pt x="26" y="1011"/>
                    </a:lnTo>
                    <a:lnTo>
                      <a:pt x="0" y="1228"/>
                    </a:lnTo>
                    <a:lnTo>
                      <a:pt x="0" y="1446"/>
                    </a:lnTo>
                    <a:lnTo>
                      <a:pt x="26" y="1637"/>
                    </a:lnTo>
                    <a:lnTo>
                      <a:pt x="64" y="1804"/>
                    </a:lnTo>
                    <a:lnTo>
                      <a:pt x="128" y="1957"/>
                    </a:lnTo>
                    <a:lnTo>
                      <a:pt x="167" y="2021"/>
                    </a:lnTo>
                    <a:lnTo>
                      <a:pt x="205" y="2072"/>
                    </a:lnTo>
                    <a:lnTo>
                      <a:pt x="243" y="2110"/>
                    </a:lnTo>
                    <a:lnTo>
                      <a:pt x="294" y="2149"/>
                    </a:lnTo>
                    <a:lnTo>
                      <a:pt x="346" y="2174"/>
                    </a:lnTo>
                    <a:lnTo>
                      <a:pt x="409" y="2187"/>
                    </a:lnTo>
                    <a:lnTo>
                      <a:pt x="461" y="2200"/>
                    </a:lnTo>
                    <a:lnTo>
                      <a:pt x="524" y="2187"/>
                    </a:lnTo>
                    <a:lnTo>
                      <a:pt x="576" y="2174"/>
                    </a:lnTo>
                    <a:lnTo>
                      <a:pt x="640" y="2136"/>
                    </a:lnTo>
                    <a:lnTo>
                      <a:pt x="691" y="2098"/>
                    </a:lnTo>
                    <a:lnTo>
                      <a:pt x="755" y="2059"/>
                    </a:lnTo>
                    <a:lnTo>
                      <a:pt x="857" y="1931"/>
                    </a:lnTo>
                    <a:lnTo>
                      <a:pt x="946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8" y="1190"/>
                    </a:lnTo>
                    <a:lnTo>
                      <a:pt x="1164" y="960"/>
                    </a:lnTo>
                    <a:lnTo>
                      <a:pt x="1164" y="755"/>
                    </a:lnTo>
                    <a:lnTo>
                      <a:pt x="1138" y="563"/>
                    </a:lnTo>
                    <a:lnTo>
                      <a:pt x="1100" y="384"/>
                    </a:lnTo>
                    <a:lnTo>
                      <a:pt x="1036" y="244"/>
                    </a:lnTo>
                    <a:lnTo>
                      <a:pt x="997" y="180"/>
                    </a:lnTo>
                    <a:lnTo>
                      <a:pt x="959" y="129"/>
                    </a:lnTo>
                    <a:lnTo>
                      <a:pt x="921" y="78"/>
                    </a:lnTo>
                    <a:lnTo>
                      <a:pt x="870" y="39"/>
                    </a:lnTo>
                    <a:lnTo>
                      <a:pt x="819" y="14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extrusionOk="0">
                    <a:moveTo>
                      <a:pt x="1" y="0"/>
                    </a:move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2325425" y="1240300"/>
                <a:ext cx="13587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378" extrusionOk="0">
                    <a:moveTo>
                      <a:pt x="1" y="0"/>
                    </a:moveTo>
                    <a:lnTo>
                      <a:pt x="39" y="192"/>
                    </a:lnTo>
                    <a:lnTo>
                      <a:pt x="116" y="384"/>
                    </a:lnTo>
                    <a:lnTo>
                      <a:pt x="205" y="575"/>
                    </a:lnTo>
                    <a:lnTo>
                      <a:pt x="308" y="754"/>
                    </a:lnTo>
                    <a:lnTo>
                      <a:pt x="423" y="920"/>
                    </a:lnTo>
                    <a:lnTo>
                      <a:pt x="563" y="1074"/>
                    </a:lnTo>
                    <a:lnTo>
                      <a:pt x="704" y="1227"/>
                    </a:lnTo>
                    <a:lnTo>
                      <a:pt x="857" y="1368"/>
                    </a:lnTo>
                    <a:lnTo>
                      <a:pt x="1024" y="1496"/>
                    </a:lnTo>
                    <a:lnTo>
                      <a:pt x="1190" y="1611"/>
                    </a:lnTo>
                    <a:lnTo>
                      <a:pt x="1369" y="1726"/>
                    </a:lnTo>
                    <a:lnTo>
                      <a:pt x="1548" y="1828"/>
                    </a:lnTo>
                    <a:lnTo>
                      <a:pt x="1740" y="1930"/>
                    </a:lnTo>
                    <a:lnTo>
                      <a:pt x="1919" y="2007"/>
                    </a:lnTo>
                    <a:lnTo>
                      <a:pt x="2110" y="2084"/>
                    </a:lnTo>
                    <a:lnTo>
                      <a:pt x="2315" y="2161"/>
                    </a:lnTo>
                    <a:lnTo>
                      <a:pt x="2507" y="2212"/>
                    </a:lnTo>
                    <a:lnTo>
                      <a:pt x="2711" y="2263"/>
                    </a:lnTo>
                    <a:lnTo>
                      <a:pt x="2916" y="2314"/>
                    </a:lnTo>
                    <a:lnTo>
                      <a:pt x="3120" y="2340"/>
                    </a:lnTo>
                    <a:lnTo>
                      <a:pt x="3325" y="2365"/>
                    </a:lnTo>
                    <a:lnTo>
                      <a:pt x="3529" y="2378"/>
                    </a:lnTo>
                    <a:lnTo>
                      <a:pt x="3734" y="2378"/>
                    </a:lnTo>
                    <a:lnTo>
                      <a:pt x="3951" y="2365"/>
                    </a:lnTo>
                    <a:lnTo>
                      <a:pt x="4156" y="2340"/>
                    </a:lnTo>
                    <a:lnTo>
                      <a:pt x="4360" y="2301"/>
                    </a:lnTo>
                    <a:lnTo>
                      <a:pt x="4565" y="2250"/>
                    </a:lnTo>
                    <a:lnTo>
                      <a:pt x="4757" y="2173"/>
                    </a:lnTo>
                    <a:lnTo>
                      <a:pt x="4948" y="2084"/>
                    </a:lnTo>
                    <a:lnTo>
                      <a:pt x="5127" y="1982"/>
                    </a:lnTo>
                    <a:lnTo>
                      <a:pt x="5294" y="1866"/>
                    </a:lnTo>
                    <a:lnTo>
                      <a:pt x="5434" y="1726"/>
                    </a:lnTo>
                    <a:lnTo>
                      <a:pt x="5255" y="1803"/>
                    </a:lnTo>
                    <a:lnTo>
                      <a:pt x="5063" y="1866"/>
                    </a:lnTo>
                    <a:lnTo>
                      <a:pt x="4884" y="1905"/>
                    </a:lnTo>
                    <a:lnTo>
                      <a:pt x="4693" y="1943"/>
                    </a:lnTo>
                    <a:lnTo>
                      <a:pt x="4501" y="1969"/>
                    </a:lnTo>
                    <a:lnTo>
                      <a:pt x="4322" y="1982"/>
                    </a:lnTo>
                    <a:lnTo>
                      <a:pt x="4130" y="1982"/>
                    </a:lnTo>
                    <a:lnTo>
                      <a:pt x="3938" y="1969"/>
                    </a:lnTo>
                    <a:lnTo>
                      <a:pt x="3568" y="1943"/>
                    </a:lnTo>
                    <a:lnTo>
                      <a:pt x="3197" y="1879"/>
                    </a:lnTo>
                    <a:lnTo>
                      <a:pt x="2826" y="1790"/>
                    </a:lnTo>
                    <a:lnTo>
                      <a:pt x="2468" y="1688"/>
                    </a:lnTo>
                    <a:lnTo>
                      <a:pt x="2110" y="1560"/>
                    </a:lnTo>
                    <a:lnTo>
                      <a:pt x="1752" y="1406"/>
                    </a:lnTo>
                    <a:lnTo>
                      <a:pt x="1420" y="1240"/>
                    </a:lnTo>
                    <a:lnTo>
                      <a:pt x="1088" y="1048"/>
                    </a:lnTo>
                    <a:lnTo>
                      <a:pt x="934" y="946"/>
                    </a:lnTo>
                    <a:lnTo>
                      <a:pt x="781" y="844"/>
                    </a:lnTo>
                    <a:lnTo>
                      <a:pt x="640" y="716"/>
                    </a:lnTo>
                    <a:lnTo>
                      <a:pt x="487" y="601"/>
                    </a:lnTo>
                    <a:lnTo>
                      <a:pt x="359" y="460"/>
                    </a:lnTo>
                    <a:lnTo>
                      <a:pt x="231" y="320"/>
                    </a:lnTo>
                    <a:lnTo>
                      <a:pt x="103" y="1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2116725" y="2795150"/>
                <a:ext cx="58140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4258" extrusionOk="0">
                    <a:moveTo>
                      <a:pt x="23255" y="1"/>
                    </a:moveTo>
                    <a:lnTo>
                      <a:pt x="1" y="346"/>
                    </a:lnTo>
                    <a:lnTo>
                      <a:pt x="1" y="2954"/>
                    </a:lnTo>
                    <a:lnTo>
                      <a:pt x="538" y="3069"/>
                    </a:lnTo>
                    <a:lnTo>
                      <a:pt x="1190" y="3184"/>
                    </a:lnTo>
                    <a:lnTo>
                      <a:pt x="2072" y="3337"/>
                    </a:lnTo>
                    <a:lnTo>
                      <a:pt x="3146" y="3503"/>
                    </a:lnTo>
                    <a:lnTo>
                      <a:pt x="4424" y="3670"/>
                    </a:lnTo>
                    <a:lnTo>
                      <a:pt x="5856" y="3849"/>
                    </a:lnTo>
                    <a:lnTo>
                      <a:pt x="6636" y="3925"/>
                    </a:lnTo>
                    <a:lnTo>
                      <a:pt x="7454" y="4002"/>
                    </a:lnTo>
                    <a:lnTo>
                      <a:pt x="8298" y="4066"/>
                    </a:lnTo>
                    <a:lnTo>
                      <a:pt x="9167" y="4117"/>
                    </a:lnTo>
                    <a:lnTo>
                      <a:pt x="10075" y="4168"/>
                    </a:lnTo>
                    <a:lnTo>
                      <a:pt x="10995" y="4207"/>
                    </a:lnTo>
                    <a:lnTo>
                      <a:pt x="11954" y="4232"/>
                    </a:lnTo>
                    <a:lnTo>
                      <a:pt x="12913" y="4258"/>
                    </a:lnTo>
                    <a:lnTo>
                      <a:pt x="13910" y="4245"/>
                    </a:lnTo>
                    <a:lnTo>
                      <a:pt x="14907" y="4232"/>
                    </a:lnTo>
                    <a:lnTo>
                      <a:pt x="15930" y="4194"/>
                    </a:lnTo>
                    <a:lnTo>
                      <a:pt x="16965" y="4143"/>
                    </a:lnTo>
                    <a:lnTo>
                      <a:pt x="18001" y="4066"/>
                    </a:lnTo>
                    <a:lnTo>
                      <a:pt x="19036" y="3964"/>
                    </a:lnTo>
                    <a:lnTo>
                      <a:pt x="20085" y="3849"/>
                    </a:lnTo>
                    <a:lnTo>
                      <a:pt x="21133" y="3695"/>
                    </a:lnTo>
                    <a:lnTo>
                      <a:pt x="22181" y="3529"/>
                    </a:lnTo>
                    <a:lnTo>
                      <a:pt x="23230" y="3324"/>
                    </a:lnTo>
                    <a:lnTo>
                      <a:pt x="23255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0" y="0"/>
                    </a:moveTo>
                    <a:lnTo>
                      <a:pt x="0" y="4155"/>
                    </a:lnTo>
                    <a:lnTo>
                      <a:pt x="1675" y="4487"/>
                    </a:lnTo>
                    <a:lnTo>
                      <a:pt x="1675" y="4487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0" y="4155"/>
                    </a:moveTo>
                    <a:lnTo>
                      <a:pt x="0" y="0"/>
                    </a:lnTo>
                    <a:lnTo>
                      <a:pt x="1266" y="0"/>
                    </a:lnTo>
                    <a:lnTo>
                      <a:pt x="1675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397" y="0"/>
                    </a:moveTo>
                    <a:lnTo>
                      <a:pt x="1" y="4487"/>
                    </a:lnTo>
                    <a:lnTo>
                      <a:pt x="1676" y="4155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262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1676" y="4155"/>
                    </a:moveTo>
                    <a:lnTo>
                      <a:pt x="1676" y="0"/>
                    </a:lnTo>
                    <a:lnTo>
                      <a:pt x="397" y="0"/>
                    </a:lnTo>
                    <a:lnTo>
                      <a:pt x="1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2329600" y="2825525"/>
                <a:ext cx="1706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4552" extrusionOk="0">
                    <a:moveTo>
                      <a:pt x="0" y="0"/>
                    </a:moveTo>
                    <a:lnTo>
                      <a:pt x="0" y="4551"/>
                    </a:lnTo>
                    <a:lnTo>
                      <a:pt x="6827" y="4551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2183850" y="1472650"/>
                <a:ext cx="518750" cy="13628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54512" extrusionOk="0">
                    <a:moveTo>
                      <a:pt x="7530" y="0"/>
                    </a:moveTo>
                    <a:lnTo>
                      <a:pt x="6814" y="26"/>
                    </a:lnTo>
                    <a:lnTo>
                      <a:pt x="6111" y="64"/>
                    </a:lnTo>
                    <a:lnTo>
                      <a:pt x="5421" y="128"/>
                    </a:lnTo>
                    <a:lnTo>
                      <a:pt x="4743" y="192"/>
                    </a:lnTo>
                    <a:lnTo>
                      <a:pt x="3465" y="345"/>
                    </a:lnTo>
                    <a:lnTo>
                      <a:pt x="2877" y="409"/>
                    </a:lnTo>
                    <a:lnTo>
                      <a:pt x="2327" y="460"/>
                    </a:lnTo>
                    <a:lnTo>
                      <a:pt x="1816" y="499"/>
                    </a:lnTo>
                    <a:lnTo>
                      <a:pt x="1151" y="499"/>
                    </a:lnTo>
                    <a:lnTo>
                      <a:pt x="959" y="486"/>
                    </a:lnTo>
                    <a:lnTo>
                      <a:pt x="780" y="460"/>
                    </a:lnTo>
                    <a:lnTo>
                      <a:pt x="614" y="435"/>
                    </a:lnTo>
                    <a:lnTo>
                      <a:pt x="474" y="396"/>
                    </a:lnTo>
                    <a:lnTo>
                      <a:pt x="346" y="332"/>
                    </a:lnTo>
                    <a:lnTo>
                      <a:pt x="231" y="269"/>
                    </a:lnTo>
                    <a:lnTo>
                      <a:pt x="141" y="205"/>
                    </a:lnTo>
                    <a:lnTo>
                      <a:pt x="1" y="53514"/>
                    </a:lnTo>
                    <a:lnTo>
                      <a:pt x="1036" y="53719"/>
                    </a:lnTo>
                    <a:lnTo>
                      <a:pt x="2059" y="53911"/>
                    </a:lnTo>
                    <a:lnTo>
                      <a:pt x="3056" y="54064"/>
                    </a:lnTo>
                    <a:lnTo>
                      <a:pt x="4040" y="54192"/>
                    </a:lnTo>
                    <a:lnTo>
                      <a:pt x="5012" y="54307"/>
                    </a:lnTo>
                    <a:lnTo>
                      <a:pt x="5958" y="54384"/>
                    </a:lnTo>
                    <a:lnTo>
                      <a:pt x="6891" y="54447"/>
                    </a:lnTo>
                    <a:lnTo>
                      <a:pt x="7799" y="54486"/>
                    </a:lnTo>
                    <a:lnTo>
                      <a:pt x="8694" y="54511"/>
                    </a:lnTo>
                    <a:lnTo>
                      <a:pt x="9563" y="54511"/>
                    </a:lnTo>
                    <a:lnTo>
                      <a:pt x="10407" y="54499"/>
                    </a:lnTo>
                    <a:lnTo>
                      <a:pt x="11225" y="54460"/>
                    </a:lnTo>
                    <a:lnTo>
                      <a:pt x="12018" y="54422"/>
                    </a:lnTo>
                    <a:lnTo>
                      <a:pt x="12785" y="54371"/>
                    </a:lnTo>
                    <a:lnTo>
                      <a:pt x="13513" y="54307"/>
                    </a:lnTo>
                    <a:lnTo>
                      <a:pt x="14229" y="54230"/>
                    </a:lnTo>
                    <a:lnTo>
                      <a:pt x="14907" y="54141"/>
                    </a:lnTo>
                    <a:lnTo>
                      <a:pt x="15546" y="54051"/>
                    </a:lnTo>
                    <a:lnTo>
                      <a:pt x="16172" y="53962"/>
                    </a:lnTo>
                    <a:lnTo>
                      <a:pt x="16748" y="53859"/>
                    </a:lnTo>
                    <a:lnTo>
                      <a:pt x="17297" y="53757"/>
                    </a:lnTo>
                    <a:lnTo>
                      <a:pt x="17809" y="53655"/>
                    </a:lnTo>
                    <a:lnTo>
                      <a:pt x="18729" y="53463"/>
                    </a:lnTo>
                    <a:lnTo>
                      <a:pt x="19484" y="53271"/>
                    </a:lnTo>
                    <a:lnTo>
                      <a:pt x="20084" y="53105"/>
                    </a:lnTo>
                    <a:lnTo>
                      <a:pt x="20506" y="52990"/>
                    </a:lnTo>
                    <a:lnTo>
                      <a:pt x="20749" y="52901"/>
                    </a:lnTo>
                    <a:lnTo>
                      <a:pt x="20621" y="52300"/>
                    </a:lnTo>
                    <a:lnTo>
                      <a:pt x="20506" y="51673"/>
                    </a:lnTo>
                    <a:lnTo>
                      <a:pt x="20391" y="51034"/>
                    </a:lnTo>
                    <a:lnTo>
                      <a:pt x="20302" y="50382"/>
                    </a:lnTo>
                    <a:lnTo>
                      <a:pt x="20225" y="49717"/>
                    </a:lnTo>
                    <a:lnTo>
                      <a:pt x="20161" y="49040"/>
                    </a:lnTo>
                    <a:lnTo>
                      <a:pt x="20097" y="48349"/>
                    </a:lnTo>
                    <a:lnTo>
                      <a:pt x="20059" y="47646"/>
                    </a:lnTo>
                    <a:lnTo>
                      <a:pt x="20020" y="46943"/>
                    </a:lnTo>
                    <a:lnTo>
                      <a:pt x="19982" y="46227"/>
                    </a:lnTo>
                    <a:lnTo>
                      <a:pt x="19957" y="44770"/>
                    </a:lnTo>
                    <a:lnTo>
                      <a:pt x="19944" y="43287"/>
                    </a:lnTo>
                    <a:lnTo>
                      <a:pt x="19957" y="41804"/>
                    </a:lnTo>
                    <a:lnTo>
                      <a:pt x="19982" y="40308"/>
                    </a:lnTo>
                    <a:lnTo>
                      <a:pt x="20020" y="38825"/>
                    </a:lnTo>
                    <a:lnTo>
                      <a:pt x="20084" y="35898"/>
                    </a:lnTo>
                    <a:lnTo>
                      <a:pt x="20110" y="34479"/>
                    </a:lnTo>
                    <a:lnTo>
                      <a:pt x="20123" y="33098"/>
                    </a:lnTo>
                    <a:lnTo>
                      <a:pt x="20110" y="31769"/>
                    </a:lnTo>
                    <a:lnTo>
                      <a:pt x="20097" y="31117"/>
                    </a:lnTo>
                    <a:lnTo>
                      <a:pt x="20072" y="30490"/>
                    </a:lnTo>
                    <a:lnTo>
                      <a:pt x="20033" y="29761"/>
                    </a:lnTo>
                    <a:lnTo>
                      <a:pt x="19982" y="29007"/>
                    </a:lnTo>
                    <a:lnTo>
                      <a:pt x="19905" y="28215"/>
                    </a:lnTo>
                    <a:lnTo>
                      <a:pt x="19816" y="27396"/>
                    </a:lnTo>
                    <a:lnTo>
                      <a:pt x="19701" y="26553"/>
                    </a:lnTo>
                    <a:lnTo>
                      <a:pt x="19573" y="25683"/>
                    </a:lnTo>
                    <a:lnTo>
                      <a:pt x="19432" y="24801"/>
                    </a:lnTo>
                    <a:lnTo>
                      <a:pt x="19279" y="23894"/>
                    </a:lnTo>
                    <a:lnTo>
                      <a:pt x="18947" y="22027"/>
                    </a:lnTo>
                    <a:lnTo>
                      <a:pt x="18576" y="20109"/>
                    </a:lnTo>
                    <a:lnTo>
                      <a:pt x="18180" y="18166"/>
                    </a:lnTo>
                    <a:lnTo>
                      <a:pt x="17770" y="16210"/>
                    </a:lnTo>
                    <a:lnTo>
                      <a:pt x="16952" y="12298"/>
                    </a:lnTo>
                    <a:lnTo>
                      <a:pt x="16569" y="10381"/>
                    </a:lnTo>
                    <a:lnTo>
                      <a:pt x="16211" y="8514"/>
                    </a:lnTo>
                    <a:lnTo>
                      <a:pt x="16045" y="7607"/>
                    </a:lnTo>
                    <a:lnTo>
                      <a:pt x="15891" y="6724"/>
                    </a:lnTo>
                    <a:lnTo>
                      <a:pt x="15738" y="5855"/>
                    </a:lnTo>
                    <a:lnTo>
                      <a:pt x="15610" y="5011"/>
                    </a:lnTo>
                    <a:lnTo>
                      <a:pt x="15495" y="4193"/>
                    </a:lnTo>
                    <a:lnTo>
                      <a:pt x="15405" y="3401"/>
                    </a:lnTo>
                    <a:lnTo>
                      <a:pt x="15329" y="2646"/>
                    </a:lnTo>
                    <a:lnTo>
                      <a:pt x="15265" y="1918"/>
                    </a:lnTo>
                    <a:lnTo>
                      <a:pt x="15124" y="1930"/>
                    </a:lnTo>
                    <a:lnTo>
                      <a:pt x="14830" y="1930"/>
                    </a:lnTo>
                    <a:lnTo>
                      <a:pt x="14677" y="1905"/>
                    </a:lnTo>
                    <a:lnTo>
                      <a:pt x="14523" y="1879"/>
                    </a:lnTo>
                    <a:lnTo>
                      <a:pt x="14357" y="1841"/>
                    </a:lnTo>
                    <a:lnTo>
                      <a:pt x="14025" y="1739"/>
                    </a:lnTo>
                    <a:lnTo>
                      <a:pt x="13680" y="1611"/>
                    </a:lnTo>
                    <a:lnTo>
                      <a:pt x="13322" y="1470"/>
                    </a:lnTo>
                    <a:lnTo>
                      <a:pt x="12542" y="1125"/>
                    </a:lnTo>
                    <a:lnTo>
                      <a:pt x="12133" y="946"/>
                    </a:lnTo>
                    <a:lnTo>
                      <a:pt x="11724" y="767"/>
                    </a:lnTo>
                    <a:lnTo>
                      <a:pt x="11289" y="588"/>
                    </a:lnTo>
                    <a:lnTo>
                      <a:pt x="10841" y="435"/>
                    </a:lnTo>
                    <a:lnTo>
                      <a:pt x="10381" y="294"/>
                    </a:lnTo>
                    <a:lnTo>
                      <a:pt x="9908" y="166"/>
                    </a:lnTo>
                    <a:lnTo>
                      <a:pt x="9678" y="128"/>
                    </a:lnTo>
                    <a:lnTo>
                      <a:pt x="9435" y="77"/>
                    </a:lnTo>
                    <a:lnTo>
                      <a:pt x="9192" y="51"/>
                    </a:lnTo>
                    <a:lnTo>
                      <a:pt x="8937" y="26"/>
                    </a:lnTo>
                    <a:lnTo>
                      <a:pt x="8591" y="13"/>
                    </a:lnTo>
                    <a:lnTo>
                      <a:pt x="8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2393200" y="1669825"/>
                <a:ext cx="188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76" extrusionOk="0">
                    <a:moveTo>
                      <a:pt x="307" y="1"/>
                    </a:moveTo>
                    <a:lnTo>
                      <a:pt x="269" y="14"/>
                    </a:lnTo>
                    <a:lnTo>
                      <a:pt x="230" y="26"/>
                    </a:lnTo>
                    <a:lnTo>
                      <a:pt x="166" y="78"/>
                    </a:lnTo>
                    <a:lnTo>
                      <a:pt x="115" y="167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13" y="538"/>
                    </a:lnTo>
                    <a:lnTo>
                      <a:pt x="0" y="704"/>
                    </a:lnTo>
                    <a:lnTo>
                      <a:pt x="13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6" y="1445"/>
                    </a:lnTo>
                    <a:lnTo>
                      <a:pt x="230" y="1548"/>
                    </a:lnTo>
                    <a:lnTo>
                      <a:pt x="307" y="1624"/>
                    </a:lnTo>
                    <a:lnTo>
                      <a:pt x="371" y="1663"/>
                    </a:lnTo>
                    <a:lnTo>
                      <a:pt x="409" y="1676"/>
                    </a:lnTo>
                    <a:lnTo>
                      <a:pt x="448" y="1676"/>
                    </a:lnTo>
                    <a:lnTo>
                      <a:pt x="486" y="1663"/>
                    </a:lnTo>
                    <a:lnTo>
                      <a:pt x="524" y="1650"/>
                    </a:lnTo>
                    <a:lnTo>
                      <a:pt x="588" y="1599"/>
                    </a:lnTo>
                    <a:lnTo>
                      <a:pt x="652" y="1509"/>
                    </a:lnTo>
                    <a:lnTo>
                      <a:pt x="690" y="1407"/>
                    </a:lnTo>
                    <a:lnTo>
                      <a:pt x="729" y="1279"/>
                    </a:lnTo>
                    <a:lnTo>
                      <a:pt x="754" y="1139"/>
                    </a:lnTo>
                    <a:lnTo>
                      <a:pt x="754" y="972"/>
                    </a:lnTo>
                    <a:lnTo>
                      <a:pt x="754" y="806"/>
                    </a:lnTo>
                    <a:lnTo>
                      <a:pt x="729" y="640"/>
                    </a:lnTo>
                    <a:lnTo>
                      <a:pt x="690" y="487"/>
                    </a:lnTo>
                    <a:lnTo>
                      <a:pt x="652" y="346"/>
                    </a:lnTo>
                    <a:lnTo>
                      <a:pt x="588" y="231"/>
                    </a:lnTo>
                    <a:lnTo>
                      <a:pt x="524" y="129"/>
                    </a:lnTo>
                    <a:lnTo>
                      <a:pt x="460" y="52"/>
                    </a:lnTo>
                    <a:lnTo>
                      <a:pt x="384" y="14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2402450" y="1925200"/>
                <a:ext cx="189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676" extrusionOk="0">
                    <a:moveTo>
                      <a:pt x="308" y="0"/>
                    </a:moveTo>
                    <a:lnTo>
                      <a:pt x="269" y="13"/>
                    </a:lnTo>
                    <a:lnTo>
                      <a:pt x="231" y="26"/>
                    </a:lnTo>
                    <a:lnTo>
                      <a:pt x="167" y="77"/>
                    </a:lnTo>
                    <a:lnTo>
                      <a:pt x="116" y="167"/>
                    </a:lnTo>
                    <a:lnTo>
                      <a:pt x="65" y="269"/>
                    </a:lnTo>
                    <a:lnTo>
                      <a:pt x="26" y="397"/>
                    </a:lnTo>
                    <a:lnTo>
                      <a:pt x="14" y="537"/>
                    </a:lnTo>
                    <a:lnTo>
                      <a:pt x="1" y="703"/>
                    </a:lnTo>
                    <a:lnTo>
                      <a:pt x="14" y="870"/>
                    </a:lnTo>
                    <a:lnTo>
                      <a:pt x="26" y="1036"/>
                    </a:lnTo>
                    <a:lnTo>
                      <a:pt x="65" y="1189"/>
                    </a:lnTo>
                    <a:lnTo>
                      <a:pt x="116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308" y="1611"/>
                    </a:lnTo>
                    <a:lnTo>
                      <a:pt x="384" y="1662"/>
                    </a:lnTo>
                    <a:lnTo>
                      <a:pt x="423" y="1675"/>
                    </a:lnTo>
                    <a:lnTo>
                      <a:pt x="461" y="1675"/>
                    </a:lnTo>
                    <a:lnTo>
                      <a:pt x="487" y="1662"/>
                    </a:lnTo>
                    <a:lnTo>
                      <a:pt x="525" y="1649"/>
                    </a:lnTo>
                    <a:lnTo>
                      <a:pt x="589" y="1586"/>
                    </a:lnTo>
                    <a:lnTo>
                      <a:pt x="653" y="1509"/>
                    </a:lnTo>
                    <a:lnTo>
                      <a:pt x="691" y="1407"/>
                    </a:lnTo>
                    <a:lnTo>
                      <a:pt x="730" y="1279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30" y="640"/>
                    </a:lnTo>
                    <a:lnTo>
                      <a:pt x="691" y="486"/>
                    </a:lnTo>
                    <a:lnTo>
                      <a:pt x="653" y="345"/>
                    </a:lnTo>
                    <a:lnTo>
                      <a:pt x="589" y="218"/>
                    </a:lnTo>
                    <a:lnTo>
                      <a:pt x="525" y="128"/>
                    </a:lnTo>
                    <a:lnTo>
                      <a:pt x="461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2412050" y="2180550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26"/>
                    </a:lnTo>
                    <a:lnTo>
                      <a:pt x="167" y="78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8"/>
                    </a:lnTo>
                    <a:lnTo>
                      <a:pt x="0" y="704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8"/>
                    </a:lnTo>
                    <a:lnTo>
                      <a:pt x="294" y="1612"/>
                    </a:lnTo>
                    <a:lnTo>
                      <a:pt x="371" y="1663"/>
                    </a:lnTo>
                    <a:lnTo>
                      <a:pt x="486" y="1663"/>
                    </a:lnTo>
                    <a:lnTo>
                      <a:pt x="525" y="1650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79"/>
                    </a:lnTo>
                    <a:lnTo>
                      <a:pt x="755" y="1126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46"/>
                    </a:lnTo>
                    <a:lnTo>
                      <a:pt x="588" y="218"/>
                    </a:lnTo>
                    <a:lnTo>
                      <a:pt x="525" y="129"/>
                    </a:lnTo>
                    <a:lnTo>
                      <a:pt x="448" y="52"/>
                    </a:lnTo>
                    <a:lnTo>
                      <a:pt x="384" y="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2412050" y="243592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0"/>
                    </a:moveTo>
                    <a:lnTo>
                      <a:pt x="231" y="26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7"/>
                    </a:lnTo>
                    <a:lnTo>
                      <a:pt x="0" y="691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89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294" y="1611"/>
                    </a:lnTo>
                    <a:lnTo>
                      <a:pt x="371" y="1649"/>
                    </a:lnTo>
                    <a:lnTo>
                      <a:pt x="409" y="1662"/>
                    </a:lnTo>
                    <a:lnTo>
                      <a:pt x="486" y="1662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3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5"/>
                    </a:lnTo>
                    <a:lnTo>
                      <a:pt x="448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2412050" y="269127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14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56"/>
                    </a:lnTo>
                    <a:lnTo>
                      <a:pt x="26" y="384"/>
                    </a:lnTo>
                    <a:lnTo>
                      <a:pt x="0" y="538"/>
                    </a:lnTo>
                    <a:lnTo>
                      <a:pt x="0" y="691"/>
                    </a:lnTo>
                    <a:lnTo>
                      <a:pt x="0" y="857"/>
                    </a:lnTo>
                    <a:lnTo>
                      <a:pt x="26" y="1024"/>
                    </a:lnTo>
                    <a:lnTo>
                      <a:pt x="64" y="1190"/>
                    </a:lnTo>
                    <a:lnTo>
                      <a:pt x="115" y="1318"/>
                    </a:lnTo>
                    <a:lnTo>
                      <a:pt x="167" y="1445"/>
                    </a:lnTo>
                    <a:lnTo>
                      <a:pt x="231" y="1535"/>
                    </a:lnTo>
                    <a:lnTo>
                      <a:pt x="294" y="1612"/>
                    </a:lnTo>
                    <a:lnTo>
                      <a:pt x="371" y="1650"/>
                    </a:lnTo>
                    <a:lnTo>
                      <a:pt x="409" y="1663"/>
                    </a:lnTo>
                    <a:lnTo>
                      <a:pt x="448" y="1663"/>
                    </a:lnTo>
                    <a:lnTo>
                      <a:pt x="486" y="1650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497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6"/>
                    </a:lnTo>
                    <a:lnTo>
                      <a:pt x="755" y="960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6"/>
                    </a:lnTo>
                    <a:lnTo>
                      <a:pt x="448" y="52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2408200" y="1473925"/>
                <a:ext cx="71625" cy="136375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4550" extrusionOk="0">
                    <a:moveTo>
                      <a:pt x="27" y="0"/>
                    </a:moveTo>
                    <a:lnTo>
                      <a:pt x="1" y="218"/>
                    </a:lnTo>
                    <a:lnTo>
                      <a:pt x="1" y="435"/>
                    </a:lnTo>
                    <a:lnTo>
                      <a:pt x="14" y="870"/>
                    </a:lnTo>
                    <a:lnTo>
                      <a:pt x="52" y="1304"/>
                    </a:lnTo>
                    <a:lnTo>
                      <a:pt x="103" y="1726"/>
                    </a:lnTo>
                    <a:lnTo>
                      <a:pt x="206" y="2595"/>
                    </a:lnTo>
                    <a:lnTo>
                      <a:pt x="321" y="3452"/>
                    </a:lnTo>
                    <a:lnTo>
                      <a:pt x="372" y="3874"/>
                    </a:lnTo>
                    <a:lnTo>
                      <a:pt x="410" y="4308"/>
                    </a:lnTo>
                    <a:lnTo>
                      <a:pt x="512" y="5178"/>
                    </a:lnTo>
                    <a:lnTo>
                      <a:pt x="589" y="6034"/>
                    </a:lnTo>
                    <a:lnTo>
                      <a:pt x="666" y="6891"/>
                    </a:lnTo>
                    <a:lnTo>
                      <a:pt x="794" y="8617"/>
                    </a:lnTo>
                    <a:lnTo>
                      <a:pt x="883" y="10355"/>
                    </a:lnTo>
                    <a:lnTo>
                      <a:pt x="1062" y="13807"/>
                    </a:lnTo>
                    <a:lnTo>
                      <a:pt x="1254" y="17271"/>
                    </a:lnTo>
                    <a:lnTo>
                      <a:pt x="1420" y="20736"/>
                    </a:lnTo>
                    <a:lnTo>
                      <a:pt x="1510" y="22462"/>
                    </a:lnTo>
                    <a:lnTo>
                      <a:pt x="1586" y="24188"/>
                    </a:lnTo>
                    <a:lnTo>
                      <a:pt x="1637" y="25926"/>
                    </a:lnTo>
                    <a:lnTo>
                      <a:pt x="1650" y="26144"/>
                    </a:lnTo>
                    <a:lnTo>
                      <a:pt x="1663" y="26361"/>
                    </a:lnTo>
                    <a:lnTo>
                      <a:pt x="1701" y="26808"/>
                    </a:lnTo>
                    <a:lnTo>
                      <a:pt x="1804" y="27665"/>
                    </a:lnTo>
                    <a:lnTo>
                      <a:pt x="1919" y="28521"/>
                    </a:lnTo>
                    <a:lnTo>
                      <a:pt x="1970" y="28956"/>
                    </a:lnTo>
                    <a:lnTo>
                      <a:pt x="2021" y="29378"/>
                    </a:lnTo>
                    <a:lnTo>
                      <a:pt x="2046" y="29800"/>
                    </a:lnTo>
                    <a:lnTo>
                      <a:pt x="2059" y="30222"/>
                    </a:lnTo>
                    <a:lnTo>
                      <a:pt x="2072" y="30439"/>
                    </a:lnTo>
                    <a:lnTo>
                      <a:pt x="2059" y="30644"/>
                    </a:lnTo>
                    <a:lnTo>
                      <a:pt x="2046" y="30848"/>
                    </a:lnTo>
                    <a:lnTo>
                      <a:pt x="2046" y="30963"/>
                    </a:lnTo>
                    <a:lnTo>
                      <a:pt x="2034" y="31066"/>
                    </a:lnTo>
                    <a:lnTo>
                      <a:pt x="2008" y="31270"/>
                    </a:lnTo>
                    <a:lnTo>
                      <a:pt x="1970" y="31475"/>
                    </a:lnTo>
                    <a:lnTo>
                      <a:pt x="1931" y="31679"/>
                    </a:lnTo>
                    <a:lnTo>
                      <a:pt x="1893" y="31896"/>
                    </a:lnTo>
                    <a:lnTo>
                      <a:pt x="1701" y="32727"/>
                    </a:lnTo>
                    <a:lnTo>
                      <a:pt x="1612" y="33162"/>
                    </a:lnTo>
                    <a:lnTo>
                      <a:pt x="1522" y="33597"/>
                    </a:lnTo>
                    <a:lnTo>
                      <a:pt x="1471" y="34044"/>
                    </a:lnTo>
                    <a:lnTo>
                      <a:pt x="1446" y="34262"/>
                    </a:lnTo>
                    <a:lnTo>
                      <a:pt x="1433" y="34492"/>
                    </a:lnTo>
                    <a:lnTo>
                      <a:pt x="1433" y="34722"/>
                    </a:lnTo>
                    <a:lnTo>
                      <a:pt x="1458" y="34952"/>
                    </a:lnTo>
                    <a:lnTo>
                      <a:pt x="1484" y="35169"/>
                    </a:lnTo>
                    <a:lnTo>
                      <a:pt x="1522" y="35399"/>
                    </a:lnTo>
                    <a:lnTo>
                      <a:pt x="1573" y="35629"/>
                    </a:lnTo>
                    <a:lnTo>
                      <a:pt x="1637" y="35847"/>
                    </a:lnTo>
                    <a:lnTo>
                      <a:pt x="1714" y="36064"/>
                    </a:lnTo>
                    <a:lnTo>
                      <a:pt x="1804" y="36269"/>
                    </a:lnTo>
                    <a:lnTo>
                      <a:pt x="1970" y="36665"/>
                    </a:lnTo>
                    <a:lnTo>
                      <a:pt x="2110" y="37061"/>
                    </a:lnTo>
                    <a:lnTo>
                      <a:pt x="2174" y="37253"/>
                    </a:lnTo>
                    <a:lnTo>
                      <a:pt x="2225" y="37445"/>
                    </a:lnTo>
                    <a:lnTo>
                      <a:pt x="2264" y="37649"/>
                    </a:lnTo>
                    <a:lnTo>
                      <a:pt x="2277" y="37841"/>
                    </a:lnTo>
                    <a:lnTo>
                      <a:pt x="2277" y="38033"/>
                    </a:lnTo>
                    <a:lnTo>
                      <a:pt x="2251" y="38237"/>
                    </a:lnTo>
                    <a:lnTo>
                      <a:pt x="2213" y="38429"/>
                    </a:lnTo>
                    <a:lnTo>
                      <a:pt x="2161" y="38621"/>
                    </a:lnTo>
                    <a:lnTo>
                      <a:pt x="2098" y="38825"/>
                    </a:lnTo>
                    <a:lnTo>
                      <a:pt x="2034" y="39017"/>
                    </a:lnTo>
                    <a:lnTo>
                      <a:pt x="1867" y="39414"/>
                    </a:lnTo>
                    <a:lnTo>
                      <a:pt x="1714" y="39823"/>
                    </a:lnTo>
                    <a:lnTo>
                      <a:pt x="1573" y="40244"/>
                    </a:lnTo>
                    <a:lnTo>
                      <a:pt x="1510" y="40462"/>
                    </a:lnTo>
                    <a:lnTo>
                      <a:pt x="1471" y="40577"/>
                    </a:lnTo>
                    <a:lnTo>
                      <a:pt x="1458" y="40692"/>
                    </a:lnTo>
                    <a:lnTo>
                      <a:pt x="1420" y="40922"/>
                    </a:lnTo>
                    <a:lnTo>
                      <a:pt x="1420" y="41152"/>
                    </a:lnTo>
                    <a:lnTo>
                      <a:pt x="1420" y="41382"/>
                    </a:lnTo>
                    <a:lnTo>
                      <a:pt x="1446" y="41612"/>
                    </a:lnTo>
                    <a:lnTo>
                      <a:pt x="1484" y="41843"/>
                    </a:lnTo>
                    <a:lnTo>
                      <a:pt x="1535" y="42060"/>
                    </a:lnTo>
                    <a:lnTo>
                      <a:pt x="1599" y="42277"/>
                    </a:lnTo>
                    <a:lnTo>
                      <a:pt x="1676" y="42482"/>
                    </a:lnTo>
                    <a:lnTo>
                      <a:pt x="1829" y="42904"/>
                    </a:lnTo>
                    <a:lnTo>
                      <a:pt x="2149" y="43709"/>
                    </a:lnTo>
                    <a:lnTo>
                      <a:pt x="2302" y="44105"/>
                    </a:lnTo>
                    <a:lnTo>
                      <a:pt x="2430" y="44502"/>
                    </a:lnTo>
                    <a:lnTo>
                      <a:pt x="2481" y="44706"/>
                    </a:lnTo>
                    <a:lnTo>
                      <a:pt x="2519" y="44911"/>
                    </a:lnTo>
                    <a:lnTo>
                      <a:pt x="2545" y="45115"/>
                    </a:lnTo>
                    <a:lnTo>
                      <a:pt x="2558" y="45320"/>
                    </a:lnTo>
                    <a:lnTo>
                      <a:pt x="2571" y="45537"/>
                    </a:lnTo>
                    <a:lnTo>
                      <a:pt x="2558" y="45742"/>
                    </a:lnTo>
                    <a:lnTo>
                      <a:pt x="2545" y="45959"/>
                    </a:lnTo>
                    <a:lnTo>
                      <a:pt x="2519" y="46164"/>
                    </a:lnTo>
                    <a:lnTo>
                      <a:pt x="2456" y="46585"/>
                    </a:lnTo>
                    <a:lnTo>
                      <a:pt x="2379" y="47007"/>
                    </a:lnTo>
                    <a:lnTo>
                      <a:pt x="2277" y="47429"/>
                    </a:lnTo>
                    <a:lnTo>
                      <a:pt x="2174" y="47851"/>
                    </a:lnTo>
                    <a:lnTo>
                      <a:pt x="2072" y="48273"/>
                    </a:lnTo>
                    <a:lnTo>
                      <a:pt x="1983" y="48695"/>
                    </a:lnTo>
                    <a:lnTo>
                      <a:pt x="1893" y="49117"/>
                    </a:lnTo>
                    <a:lnTo>
                      <a:pt x="1842" y="49551"/>
                    </a:lnTo>
                    <a:lnTo>
                      <a:pt x="1816" y="49781"/>
                    </a:lnTo>
                    <a:lnTo>
                      <a:pt x="1804" y="49999"/>
                    </a:lnTo>
                    <a:lnTo>
                      <a:pt x="1804" y="50216"/>
                    </a:lnTo>
                    <a:lnTo>
                      <a:pt x="1804" y="50433"/>
                    </a:lnTo>
                    <a:lnTo>
                      <a:pt x="1816" y="50651"/>
                    </a:lnTo>
                    <a:lnTo>
                      <a:pt x="1829" y="50868"/>
                    </a:lnTo>
                    <a:lnTo>
                      <a:pt x="1867" y="51303"/>
                    </a:lnTo>
                    <a:lnTo>
                      <a:pt x="1893" y="51725"/>
                    </a:lnTo>
                    <a:lnTo>
                      <a:pt x="1880" y="52159"/>
                    </a:lnTo>
                    <a:lnTo>
                      <a:pt x="1855" y="52594"/>
                    </a:lnTo>
                    <a:lnTo>
                      <a:pt x="1842" y="52798"/>
                    </a:lnTo>
                    <a:lnTo>
                      <a:pt x="1804" y="53016"/>
                    </a:lnTo>
                    <a:lnTo>
                      <a:pt x="1765" y="53233"/>
                    </a:lnTo>
                    <a:lnTo>
                      <a:pt x="1714" y="53438"/>
                    </a:lnTo>
                    <a:lnTo>
                      <a:pt x="1650" y="53642"/>
                    </a:lnTo>
                    <a:lnTo>
                      <a:pt x="1561" y="53847"/>
                    </a:lnTo>
                    <a:lnTo>
                      <a:pt x="1471" y="54039"/>
                    </a:lnTo>
                    <a:lnTo>
                      <a:pt x="1356" y="54218"/>
                    </a:lnTo>
                    <a:lnTo>
                      <a:pt x="1228" y="54384"/>
                    </a:lnTo>
                    <a:lnTo>
                      <a:pt x="1075" y="54550"/>
                    </a:lnTo>
                    <a:lnTo>
                      <a:pt x="1228" y="54396"/>
                    </a:lnTo>
                    <a:lnTo>
                      <a:pt x="1369" y="54230"/>
                    </a:lnTo>
                    <a:lnTo>
                      <a:pt x="1497" y="54051"/>
                    </a:lnTo>
                    <a:lnTo>
                      <a:pt x="1599" y="53860"/>
                    </a:lnTo>
                    <a:lnTo>
                      <a:pt x="1688" y="53655"/>
                    </a:lnTo>
                    <a:lnTo>
                      <a:pt x="1765" y="53450"/>
                    </a:lnTo>
                    <a:lnTo>
                      <a:pt x="1829" y="53246"/>
                    </a:lnTo>
                    <a:lnTo>
                      <a:pt x="1880" y="53029"/>
                    </a:lnTo>
                    <a:lnTo>
                      <a:pt x="1919" y="52811"/>
                    </a:lnTo>
                    <a:lnTo>
                      <a:pt x="1944" y="52607"/>
                    </a:lnTo>
                    <a:lnTo>
                      <a:pt x="1995" y="52172"/>
                    </a:lnTo>
                    <a:lnTo>
                      <a:pt x="2008" y="51725"/>
                    </a:lnTo>
                    <a:lnTo>
                      <a:pt x="2008" y="51290"/>
                    </a:lnTo>
                    <a:lnTo>
                      <a:pt x="1983" y="50855"/>
                    </a:lnTo>
                    <a:lnTo>
                      <a:pt x="1970" y="50638"/>
                    </a:lnTo>
                    <a:lnTo>
                      <a:pt x="1970" y="50433"/>
                    </a:lnTo>
                    <a:lnTo>
                      <a:pt x="1970" y="50216"/>
                    </a:lnTo>
                    <a:lnTo>
                      <a:pt x="1983" y="49999"/>
                    </a:lnTo>
                    <a:lnTo>
                      <a:pt x="1995" y="49794"/>
                    </a:lnTo>
                    <a:lnTo>
                      <a:pt x="2034" y="49577"/>
                    </a:lnTo>
                    <a:lnTo>
                      <a:pt x="2098" y="49155"/>
                    </a:lnTo>
                    <a:lnTo>
                      <a:pt x="2187" y="48746"/>
                    </a:lnTo>
                    <a:lnTo>
                      <a:pt x="2302" y="48324"/>
                    </a:lnTo>
                    <a:lnTo>
                      <a:pt x="2417" y="47902"/>
                    </a:lnTo>
                    <a:lnTo>
                      <a:pt x="2532" y="47493"/>
                    </a:lnTo>
                    <a:lnTo>
                      <a:pt x="2635" y="47058"/>
                    </a:lnTo>
                    <a:lnTo>
                      <a:pt x="2724" y="46637"/>
                    </a:lnTo>
                    <a:lnTo>
                      <a:pt x="2801" y="46202"/>
                    </a:lnTo>
                    <a:lnTo>
                      <a:pt x="2826" y="45985"/>
                    </a:lnTo>
                    <a:lnTo>
                      <a:pt x="2852" y="45767"/>
                    </a:lnTo>
                    <a:lnTo>
                      <a:pt x="2865" y="45537"/>
                    </a:lnTo>
                    <a:lnTo>
                      <a:pt x="2865" y="45307"/>
                    </a:lnTo>
                    <a:lnTo>
                      <a:pt x="2852" y="45090"/>
                    </a:lnTo>
                    <a:lnTo>
                      <a:pt x="2826" y="44860"/>
                    </a:lnTo>
                    <a:lnTo>
                      <a:pt x="2788" y="44642"/>
                    </a:lnTo>
                    <a:lnTo>
                      <a:pt x="2737" y="44425"/>
                    </a:lnTo>
                    <a:lnTo>
                      <a:pt x="2686" y="44208"/>
                    </a:lnTo>
                    <a:lnTo>
                      <a:pt x="2609" y="44003"/>
                    </a:lnTo>
                    <a:lnTo>
                      <a:pt x="2468" y="43581"/>
                    </a:lnTo>
                    <a:lnTo>
                      <a:pt x="2161" y="42776"/>
                    </a:lnTo>
                    <a:lnTo>
                      <a:pt x="2021" y="42367"/>
                    </a:lnTo>
                    <a:lnTo>
                      <a:pt x="1957" y="42175"/>
                    </a:lnTo>
                    <a:lnTo>
                      <a:pt x="1906" y="41970"/>
                    </a:lnTo>
                    <a:lnTo>
                      <a:pt x="1855" y="41766"/>
                    </a:lnTo>
                    <a:lnTo>
                      <a:pt x="1829" y="41561"/>
                    </a:lnTo>
                    <a:lnTo>
                      <a:pt x="1804" y="41357"/>
                    </a:lnTo>
                    <a:lnTo>
                      <a:pt x="1804" y="41165"/>
                    </a:lnTo>
                    <a:lnTo>
                      <a:pt x="1816" y="40960"/>
                    </a:lnTo>
                    <a:lnTo>
                      <a:pt x="1842" y="40756"/>
                    </a:lnTo>
                    <a:lnTo>
                      <a:pt x="1855" y="40666"/>
                    </a:lnTo>
                    <a:lnTo>
                      <a:pt x="1893" y="40564"/>
                    </a:lnTo>
                    <a:lnTo>
                      <a:pt x="1944" y="40372"/>
                    </a:lnTo>
                    <a:lnTo>
                      <a:pt x="2098" y="39976"/>
                    </a:lnTo>
                    <a:lnTo>
                      <a:pt x="2251" y="39580"/>
                    </a:lnTo>
                    <a:lnTo>
                      <a:pt x="2417" y="39171"/>
                    </a:lnTo>
                    <a:lnTo>
                      <a:pt x="2494" y="38966"/>
                    </a:lnTo>
                    <a:lnTo>
                      <a:pt x="2571" y="38749"/>
                    </a:lnTo>
                    <a:lnTo>
                      <a:pt x="2635" y="38531"/>
                    </a:lnTo>
                    <a:lnTo>
                      <a:pt x="2673" y="38301"/>
                    </a:lnTo>
                    <a:lnTo>
                      <a:pt x="2698" y="38186"/>
                    </a:lnTo>
                    <a:lnTo>
                      <a:pt x="2698" y="38058"/>
                    </a:lnTo>
                    <a:lnTo>
                      <a:pt x="2711" y="37828"/>
                    </a:lnTo>
                    <a:lnTo>
                      <a:pt x="2686" y="37585"/>
                    </a:lnTo>
                    <a:lnTo>
                      <a:pt x="2647" y="37355"/>
                    </a:lnTo>
                    <a:lnTo>
                      <a:pt x="2596" y="37138"/>
                    </a:lnTo>
                    <a:lnTo>
                      <a:pt x="2532" y="36921"/>
                    </a:lnTo>
                    <a:lnTo>
                      <a:pt x="2456" y="36703"/>
                    </a:lnTo>
                    <a:lnTo>
                      <a:pt x="2379" y="36499"/>
                    </a:lnTo>
                    <a:lnTo>
                      <a:pt x="2213" y="36102"/>
                    </a:lnTo>
                    <a:lnTo>
                      <a:pt x="2136" y="35898"/>
                    </a:lnTo>
                    <a:lnTo>
                      <a:pt x="2072" y="35706"/>
                    </a:lnTo>
                    <a:lnTo>
                      <a:pt x="2021" y="35514"/>
                    </a:lnTo>
                    <a:lnTo>
                      <a:pt x="1970" y="35310"/>
                    </a:lnTo>
                    <a:lnTo>
                      <a:pt x="1931" y="35105"/>
                    </a:lnTo>
                    <a:lnTo>
                      <a:pt x="1919" y="34914"/>
                    </a:lnTo>
                    <a:lnTo>
                      <a:pt x="1906" y="34709"/>
                    </a:lnTo>
                    <a:lnTo>
                      <a:pt x="1906" y="34504"/>
                    </a:lnTo>
                    <a:lnTo>
                      <a:pt x="1919" y="34300"/>
                    </a:lnTo>
                    <a:lnTo>
                      <a:pt x="1931" y="34083"/>
                    </a:lnTo>
                    <a:lnTo>
                      <a:pt x="1995" y="33673"/>
                    </a:lnTo>
                    <a:lnTo>
                      <a:pt x="2072" y="33252"/>
                    </a:lnTo>
                    <a:lnTo>
                      <a:pt x="2161" y="32843"/>
                    </a:lnTo>
                    <a:lnTo>
                      <a:pt x="2366" y="31986"/>
                    </a:lnTo>
                    <a:lnTo>
                      <a:pt x="2404" y="31769"/>
                    </a:lnTo>
                    <a:lnTo>
                      <a:pt x="2443" y="31551"/>
                    </a:lnTo>
                    <a:lnTo>
                      <a:pt x="2481" y="31334"/>
                    </a:lnTo>
                    <a:lnTo>
                      <a:pt x="2507" y="31117"/>
                    </a:lnTo>
                    <a:lnTo>
                      <a:pt x="2519" y="31002"/>
                    </a:lnTo>
                    <a:lnTo>
                      <a:pt x="2532" y="30887"/>
                    </a:lnTo>
                    <a:lnTo>
                      <a:pt x="2545" y="30669"/>
                    </a:lnTo>
                    <a:lnTo>
                      <a:pt x="2545" y="30439"/>
                    </a:lnTo>
                    <a:lnTo>
                      <a:pt x="2545" y="30222"/>
                    </a:lnTo>
                    <a:lnTo>
                      <a:pt x="2532" y="29774"/>
                    </a:lnTo>
                    <a:lnTo>
                      <a:pt x="2507" y="29340"/>
                    </a:lnTo>
                    <a:lnTo>
                      <a:pt x="2456" y="28892"/>
                    </a:lnTo>
                    <a:lnTo>
                      <a:pt x="2404" y="28470"/>
                    </a:lnTo>
                    <a:lnTo>
                      <a:pt x="2302" y="27601"/>
                    </a:lnTo>
                    <a:lnTo>
                      <a:pt x="2187" y="26744"/>
                    </a:lnTo>
                    <a:lnTo>
                      <a:pt x="2149" y="26323"/>
                    </a:lnTo>
                    <a:lnTo>
                      <a:pt x="2136" y="26118"/>
                    </a:lnTo>
                    <a:lnTo>
                      <a:pt x="2136" y="25901"/>
                    </a:lnTo>
                    <a:lnTo>
                      <a:pt x="2059" y="24175"/>
                    </a:lnTo>
                    <a:lnTo>
                      <a:pt x="1983" y="22436"/>
                    </a:lnTo>
                    <a:lnTo>
                      <a:pt x="1893" y="20710"/>
                    </a:lnTo>
                    <a:lnTo>
                      <a:pt x="1676" y="17246"/>
                    </a:lnTo>
                    <a:lnTo>
                      <a:pt x="1561" y="15520"/>
                    </a:lnTo>
                    <a:lnTo>
                      <a:pt x="1446" y="13781"/>
                    </a:lnTo>
                    <a:lnTo>
                      <a:pt x="1331" y="12056"/>
                    </a:lnTo>
                    <a:lnTo>
                      <a:pt x="1203" y="10330"/>
                    </a:lnTo>
                    <a:lnTo>
                      <a:pt x="1075" y="8604"/>
                    </a:lnTo>
                    <a:lnTo>
                      <a:pt x="985" y="7735"/>
                    </a:lnTo>
                    <a:lnTo>
                      <a:pt x="909" y="6878"/>
                    </a:lnTo>
                    <a:lnTo>
                      <a:pt x="806" y="6009"/>
                    </a:lnTo>
                    <a:lnTo>
                      <a:pt x="691" y="5152"/>
                    </a:lnTo>
                    <a:lnTo>
                      <a:pt x="576" y="4296"/>
                    </a:lnTo>
                    <a:lnTo>
                      <a:pt x="512" y="3861"/>
                    </a:lnTo>
                    <a:lnTo>
                      <a:pt x="448" y="3426"/>
                    </a:lnTo>
                    <a:lnTo>
                      <a:pt x="167" y="1726"/>
                    </a:lnTo>
                    <a:lnTo>
                      <a:pt x="103" y="1291"/>
                    </a:lnTo>
                    <a:lnTo>
                      <a:pt x="52" y="870"/>
                    </a:lnTo>
                    <a:lnTo>
                      <a:pt x="14" y="435"/>
                    </a:lnTo>
                    <a:lnTo>
                      <a:pt x="14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2226050" y="1407750"/>
                <a:ext cx="1812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09" extrusionOk="0">
                    <a:moveTo>
                      <a:pt x="1726" y="1"/>
                    </a:moveTo>
                    <a:lnTo>
                      <a:pt x="0" y="3274"/>
                    </a:lnTo>
                    <a:lnTo>
                      <a:pt x="5906" y="8208"/>
                    </a:lnTo>
                    <a:lnTo>
                      <a:pt x="7249" y="2622"/>
                    </a:lnTo>
                    <a:lnTo>
                      <a:pt x="172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2407250" y="1439075"/>
                <a:ext cx="128500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365" extrusionOk="0">
                    <a:moveTo>
                      <a:pt x="3746" y="1"/>
                    </a:moveTo>
                    <a:lnTo>
                      <a:pt x="1" y="1369"/>
                    </a:lnTo>
                    <a:lnTo>
                      <a:pt x="1842" y="7364"/>
                    </a:lnTo>
                    <a:lnTo>
                      <a:pt x="5140" y="3593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2692650" y="1597925"/>
                <a:ext cx="806700" cy="836100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33444" extrusionOk="0">
                    <a:moveTo>
                      <a:pt x="4731" y="0"/>
                    </a:moveTo>
                    <a:lnTo>
                      <a:pt x="4514" y="26"/>
                    </a:lnTo>
                    <a:lnTo>
                      <a:pt x="4283" y="77"/>
                    </a:lnTo>
                    <a:lnTo>
                      <a:pt x="4028" y="167"/>
                    </a:lnTo>
                    <a:lnTo>
                      <a:pt x="3747" y="294"/>
                    </a:lnTo>
                    <a:lnTo>
                      <a:pt x="1356" y="1662"/>
                    </a:lnTo>
                    <a:lnTo>
                      <a:pt x="1228" y="1829"/>
                    </a:lnTo>
                    <a:lnTo>
                      <a:pt x="1113" y="1995"/>
                    </a:lnTo>
                    <a:lnTo>
                      <a:pt x="998" y="2186"/>
                    </a:lnTo>
                    <a:lnTo>
                      <a:pt x="896" y="2365"/>
                    </a:lnTo>
                    <a:lnTo>
                      <a:pt x="793" y="2570"/>
                    </a:lnTo>
                    <a:lnTo>
                      <a:pt x="704" y="2775"/>
                    </a:lnTo>
                    <a:lnTo>
                      <a:pt x="614" y="2979"/>
                    </a:lnTo>
                    <a:lnTo>
                      <a:pt x="538" y="3196"/>
                    </a:lnTo>
                    <a:lnTo>
                      <a:pt x="397" y="3644"/>
                    </a:lnTo>
                    <a:lnTo>
                      <a:pt x="282" y="4104"/>
                    </a:lnTo>
                    <a:lnTo>
                      <a:pt x="180" y="4577"/>
                    </a:lnTo>
                    <a:lnTo>
                      <a:pt x="103" y="5063"/>
                    </a:lnTo>
                    <a:lnTo>
                      <a:pt x="52" y="5561"/>
                    </a:lnTo>
                    <a:lnTo>
                      <a:pt x="14" y="6047"/>
                    </a:lnTo>
                    <a:lnTo>
                      <a:pt x="1" y="6546"/>
                    </a:lnTo>
                    <a:lnTo>
                      <a:pt x="1" y="7032"/>
                    </a:lnTo>
                    <a:lnTo>
                      <a:pt x="14" y="7505"/>
                    </a:lnTo>
                    <a:lnTo>
                      <a:pt x="52" y="7978"/>
                    </a:lnTo>
                    <a:lnTo>
                      <a:pt x="90" y="8425"/>
                    </a:lnTo>
                    <a:lnTo>
                      <a:pt x="154" y="8847"/>
                    </a:lnTo>
                    <a:lnTo>
                      <a:pt x="359" y="10253"/>
                    </a:lnTo>
                    <a:lnTo>
                      <a:pt x="576" y="11647"/>
                    </a:lnTo>
                    <a:lnTo>
                      <a:pt x="819" y="13027"/>
                    </a:lnTo>
                    <a:lnTo>
                      <a:pt x="947" y="13705"/>
                    </a:lnTo>
                    <a:lnTo>
                      <a:pt x="1087" y="14395"/>
                    </a:lnTo>
                    <a:lnTo>
                      <a:pt x="1241" y="15073"/>
                    </a:lnTo>
                    <a:lnTo>
                      <a:pt x="1394" y="15750"/>
                    </a:lnTo>
                    <a:lnTo>
                      <a:pt x="1560" y="16428"/>
                    </a:lnTo>
                    <a:lnTo>
                      <a:pt x="1739" y="17106"/>
                    </a:lnTo>
                    <a:lnTo>
                      <a:pt x="1931" y="17783"/>
                    </a:lnTo>
                    <a:lnTo>
                      <a:pt x="2123" y="18461"/>
                    </a:lnTo>
                    <a:lnTo>
                      <a:pt x="2328" y="19138"/>
                    </a:lnTo>
                    <a:lnTo>
                      <a:pt x="2545" y="19803"/>
                    </a:lnTo>
                    <a:lnTo>
                      <a:pt x="3082" y="21235"/>
                    </a:lnTo>
                    <a:lnTo>
                      <a:pt x="3772" y="23076"/>
                    </a:lnTo>
                    <a:lnTo>
                      <a:pt x="4168" y="24098"/>
                    </a:lnTo>
                    <a:lnTo>
                      <a:pt x="4603" y="25159"/>
                    </a:lnTo>
                    <a:lnTo>
                      <a:pt x="5063" y="26246"/>
                    </a:lnTo>
                    <a:lnTo>
                      <a:pt x="5549" y="27320"/>
                    </a:lnTo>
                    <a:lnTo>
                      <a:pt x="5792" y="27844"/>
                    </a:lnTo>
                    <a:lnTo>
                      <a:pt x="6048" y="28368"/>
                    </a:lnTo>
                    <a:lnTo>
                      <a:pt x="6316" y="28880"/>
                    </a:lnTo>
                    <a:lnTo>
                      <a:pt x="6585" y="29378"/>
                    </a:lnTo>
                    <a:lnTo>
                      <a:pt x="6853" y="29851"/>
                    </a:lnTo>
                    <a:lnTo>
                      <a:pt x="7134" y="30299"/>
                    </a:lnTo>
                    <a:lnTo>
                      <a:pt x="7416" y="30733"/>
                    </a:lnTo>
                    <a:lnTo>
                      <a:pt x="7697" y="31142"/>
                    </a:lnTo>
                    <a:lnTo>
                      <a:pt x="7991" y="31526"/>
                    </a:lnTo>
                    <a:lnTo>
                      <a:pt x="8285" y="31871"/>
                    </a:lnTo>
                    <a:lnTo>
                      <a:pt x="8579" y="32191"/>
                    </a:lnTo>
                    <a:lnTo>
                      <a:pt x="8873" y="32472"/>
                    </a:lnTo>
                    <a:lnTo>
                      <a:pt x="9026" y="32587"/>
                    </a:lnTo>
                    <a:lnTo>
                      <a:pt x="9167" y="32702"/>
                    </a:lnTo>
                    <a:lnTo>
                      <a:pt x="9320" y="32804"/>
                    </a:lnTo>
                    <a:lnTo>
                      <a:pt x="9474" y="32907"/>
                    </a:lnTo>
                    <a:lnTo>
                      <a:pt x="9627" y="32983"/>
                    </a:lnTo>
                    <a:lnTo>
                      <a:pt x="9781" y="33060"/>
                    </a:lnTo>
                    <a:lnTo>
                      <a:pt x="9934" y="33111"/>
                    </a:lnTo>
                    <a:lnTo>
                      <a:pt x="10075" y="33162"/>
                    </a:lnTo>
                    <a:lnTo>
                      <a:pt x="10407" y="33239"/>
                    </a:lnTo>
                    <a:lnTo>
                      <a:pt x="10727" y="33290"/>
                    </a:lnTo>
                    <a:lnTo>
                      <a:pt x="11059" y="33341"/>
                    </a:lnTo>
                    <a:lnTo>
                      <a:pt x="11404" y="33380"/>
                    </a:lnTo>
                    <a:lnTo>
                      <a:pt x="11737" y="33418"/>
                    </a:lnTo>
                    <a:lnTo>
                      <a:pt x="12082" y="33431"/>
                    </a:lnTo>
                    <a:lnTo>
                      <a:pt x="12427" y="33444"/>
                    </a:lnTo>
                    <a:lnTo>
                      <a:pt x="12785" y="33444"/>
                    </a:lnTo>
                    <a:lnTo>
                      <a:pt x="13488" y="33431"/>
                    </a:lnTo>
                    <a:lnTo>
                      <a:pt x="14204" y="33392"/>
                    </a:lnTo>
                    <a:lnTo>
                      <a:pt x="14920" y="33341"/>
                    </a:lnTo>
                    <a:lnTo>
                      <a:pt x="15649" y="33265"/>
                    </a:lnTo>
                    <a:lnTo>
                      <a:pt x="17080" y="33124"/>
                    </a:lnTo>
                    <a:lnTo>
                      <a:pt x="17796" y="33047"/>
                    </a:lnTo>
                    <a:lnTo>
                      <a:pt x="18512" y="32996"/>
                    </a:lnTo>
                    <a:lnTo>
                      <a:pt x="19203" y="32958"/>
                    </a:lnTo>
                    <a:lnTo>
                      <a:pt x="19893" y="32932"/>
                    </a:lnTo>
                    <a:lnTo>
                      <a:pt x="20225" y="32932"/>
                    </a:lnTo>
                    <a:lnTo>
                      <a:pt x="20558" y="32945"/>
                    </a:lnTo>
                    <a:lnTo>
                      <a:pt x="20890" y="32958"/>
                    </a:lnTo>
                    <a:lnTo>
                      <a:pt x="21210" y="32983"/>
                    </a:lnTo>
                    <a:lnTo>
                      <a:pt x="21542" y="33022"/>
                    </a:lnTo>
                    <a:lnTo>
                      <a:pt x="21887" y="33034"/>
                    </a:lnTo>
                    <a:lnTo>
                      <a:pt x="22565" y="33060"/>
                    </a:lnTo>
                    <a:lnTo>
                      <a:pt x="23242" y="33060"/>
                    </a:lnTo>
                    <a:lnTo>
                      <a:pt x="23933" y="33034"/>
                    </a:lnTo>
                    <a:lnTo>
                      <a:pt x="24623" y="32996"/>
                    </a:lnTo>
                    <a:lnTo>
                      <a:pt x="25301" y="32945"/>
                    </a:lnTo>
                    <a:lnTo>
                      <a:pt x="26681" y="32843"/>
                    </a:lnTo>
                    <a:lnTo>
                      <a:pt x="28062" y="32740"/>
                    </a:lnTo>
                    <a:lnTo>
                      <a:pt x="28752" y="32702"/>
                    </a:lnTo>
                    <a:lnTo>
                      <a:pt x="29443" y="32677"/>
                    </a:lnTo>
                    <a:lnTo>
                      <a:pt x="30120" y="32677"/>
                    </a:lnTo>
                    <a:lnTo>
                      <a:pt x="30810" y="32689"/>
                    </a:lnTo>
                    <a:lnTo>
                      <a:pt x="31488" y="32740"/>
                    </a:lnTo>
                    <a:lnTo>
                      <a:pt x="31833" y="32779"/>
                    </a:lnTo>
                    <a:lnTo>
                      <a:pt x="32166" y="32817"/>
                    </a:lnTo>
                    <a:lnTo>
                      <a:pt x="32114" y="32370"/>
                    </a:lnTo>
                    <a:lnTo>
                      <a:pt x="32076" y="31858"/>
                    </a:lnTo>
                    <a:lnTo>
                      <a:pt x="32063" y="31296"/>
                    </a:lnTo>
                    <a:lnTo>
                      <a:pt x="32063" y="30695"/>
                    </a:lnTo>
                    <a:lnTo>
                      <a:pt x="32076" y="30056"/>
                    </a:lnTo>
                    <a:lnTo>
                      <a:pt x="32102" y="29391"/>
                    </a:lnTo>
                    <a:lnTo>
                      <a:pt x="32166" y="27998"/>
                    </a:lnTo>
                    <a:lnTo>
                      <a:pt x="32230" y="26617"/>
                    </a:lnTo>
                    <a:lnTo>
                      <a:pt x="32242" y="25939"/>
                    </a:lnTo>
                    <a:lnTo>
                      <a:pt x="32255" y="25287"/>
                    </a:lnTo>
                    <a:lnTo>
                      <a:pt x="32268" y="24661"/>
                    </a:lnTo>
                    <a:lnTo>
                      <a:pt x="32242" y="24073"/>
                    </a:lnTo>
                    <a:lnTo>
                      <a:pt x="32217" y="23536"/>
                    </a:lnTo>
                    <a:lnTo>
                      <a:pt x="32166" y="23063"/>
                    </a:lnTo>
                    <a:lnTo>
                      <a:pt x="31846" y="23037"/>
                    </a:lnTo>
                    <a:lnTo>
                      <a:pt x="30107" y="22884"/>
                    </a:lnTo>
                    <a:lnTo>
                      <a:pt x="29609" y="22846"/>
                    </a:lnTo>
                    <a:lnTo>
                      <a:pt x="29136" y="22820"/>
                    </a:lnTo>
                    <a:lnTo>
                      <a:pt x="28228" y="22820"/>
                    </a:lnTo>
                    <a:lnTo>
                      <a:pt x="27320" y="22871"/>
                    </a:lnTo>
                    <a:lnTo>
                      <a:pt x="26847" y="22884"/>
                    </a:lnTo>
                    <a:lnTo>
                      <a:pt x="26349" y="22884"/>
                    </a:lnTo>
                    <a:lnTo>
                      <a:pt x="25377" y="22961"/>
                    </a:lnTo>
                    <a:lnTo>
                      <a:pt x="24099" y="23037"/>
                    </a:lnTo>
                    <a:lnTo>
                      <a:pt x="22629" y="23114"/>
                    </a:lnTo>
                    <a:lnTo>
                      <a:pt x="21082" y="23165"/>
                    </a:lnTo>
                    <a:lnTo>
                      <a:pt x="19586" y="23204"/>
                    </a:lnTo>
                    <a:lnTo>
                      <a:pt x="18257" y="23204"/>
                    </a:lnTo>
                    <a:lnTo>
                      <a:pt x="17694" y="23191"/>
                    </a:lnTo>
                    <a:lnTo>
                      <a:pt x="17221" y="23152"/>
                    </a:lnTo>
                    <a:lnTo>
                      <a:pt x="16837" y="23114"/>
                    </a:lnTo>
                    <a:lnTo>
                      <a:pt x="16697" y="23088"/>
                    </a:lnTo>
                    <a:lnTo>
                      <a:pt x="16582" y="23063"/>
                    </a:lnTo>
                    <a:lnTo>
                      <a:pt x="16313" y="22961"/>
                    </a:lnTo>
                    <a:lnTo>
                      <a:pt x="16083" y="22846"/>
                    </a:lnTo>
                    <a:lnTo>
                      <a:pt x="15879" y="22718"/>
                    </a:lnTo>
                    <a:lnTo>
                      <a:pt x="15687" y="22590"/>
                    </a:lnTo>
                    <a:lnTo>
                      <a:pt x="15355" y="22334"/>
                    </a:lnTo>
                    <a:lnTo>
                      <a:pt x="15201" y="22219"/>
                    </a:lnTo>
                    <a:lnTo>
                      <a:pt x="15048" y="22117"/>
                    </a:lnTo>
                    <a:lnTo>
                      <a:pt x="14882" y="22027"/>
                    </a:lnTo>
                    <a:lnTo>
                      <a:pt x="14703" y="21963"/>
                    </a:lnTo>
                    <a:lnTo>
                      <a:pt x="14600" y="21938"/>
                    </a:lnTo>
                    <a:lnTo>
                      <a:pt x="14498" y="21925"/>
                    </a:lnTo>
                    <a:lnTo>
                      <a:pt x="14396" y="21912"/>
                    </a:lnTo>
                    <a:lnTo>
                      <a:pt x="14281" y="21900"/>
                    </a:lnTo>
                    <a:lnTo>
                      <a:pt x="14153" y="21912"/>
                    </a:lnTo>
                    <a:lnTo>
                      <a:pt x="14012" y="21925"/>
                    </a:lnTo>
                    <a:lnTo>
                      <a:pt x="13872" y="21938"/>
                    </a:lnTo>
                    <a:lnTo>
                      <a:pt x="13718" y="21976"/>
                    </a:lnTo>
                    <a:lnTo>
                      <a:pt x="13386" y="22066"/>
                    </a:lnTo>
                    <a:lnTo>
                      <a:pt x="12989" y="22206"/>
                    </a:lnTo>
                    <a:lnTo>
                      <a:pt x="12964" y="22206"/>
                    </a:lnTo>
                    <a:lnTo>
                      <a:pt x="12926" y="22194"/>
                    </a:lnTo>
                    <a:lnTo>
                      <a:pt x="12849" y="22117"/>
                    </a:lnTo>
                    <a:lnTo>
                      <a:pt x="12747" y="21976"/>
                    </a:lnTo>
                    <a:lnTo>
                      <a:pt x="12619" y="21784"/>
                    </a:lnTo>
                    <a:lnTo>
                      <a:pt x="12478" y="21542"/>
                    </a:lnTo>
                    <a:lnTo>
                      <a:pt x="12312" y="21248"/>
                    </a:lnTo>
                    <a:lnTo>
                      <a:pt x="11941" y="20544"/>
                    </a:lnTo>
                    <a:lnTo>
                      <a:pt x="11532" y="19701"/>
                    </a:lnTo>
                    <a:lnTo>
                      <a:pt x="11072" y="18742"/>
                    </a:lnTo>
                    <a:lnTo>
                      <a:pt x="10612" y="17706"/>
                    </a:lnTo>
                    <a:lnTo>
                      <a:pt x="10126" y="16633"/>
                    </a:lnTo>
                    <a:lnTo>
                      <a:pt x="9653" y="15533"/>
                    </a:lnTo>
                    <a:lnTo>
                      <a:pt x="9193" y="14459"/>
                    </a:lnTo>
                    <a:lnTo>
                      <a:pt x="8771" y="13436"/>
                    </a:lnTo>
                    <a:lnTo>
                      <a:pt x="8387" y="12490"/>
                    </a:lnTo>
                    <a:lnTo>
                      <a:pt x="8055" y="11660"/>
                    </a:lnTo>
                    <a:lnTo>
                      <a:pt x="7799" y="10969"/>
                    </a:lnTo>
                    <a:lnTo>
                      <a:pt x="7633" y="10458"/>
                    </a:lnTo>
                    <a:lnTo>
                      <a:pt x="7582" y="10279"/>
                    </a:lnTo>
                    <a:lnTo>
                      <a:pt x="7569" y="10151"/>
                    </a:lnTo>
                    <a:lnTo>
                      <a:pt x="7531" y="9819"/>
                    </a:lnTo>
                    <a:lnTo>
                      <a:pt x="7518" y="9486"/>
                    </a:lnTo>
                    <a:lnTo>
                      <a:pt x="7492" y="8809"/>
                    </a:lnTo>
                    <a:lnTo>
                      <a:pt x="7467" y="8131"/>
                    </a:lnTo>
                    <a:lnTo>
                      <a:pt x="7454" y="7799"/>
                    </a:lnTo>
                    <a:lnTo>
                      <a:pt x="7428" y="7454"/>
                    </a:lnTo>
                    <a:lnTo>
                      <a:pt x="7403" y="7121"/>
                    </a:lnTo>
                    <a:lnTo>
                      <a:pt x="7352" y="6789"/>
                    </a:lnTo>
                    <a:lnTo>
                      <a:pt x="7288" y="6469"/>
                    </a:lnTo>
                    <a:lnTo>
                      <a:pt x="7211" y="6137"/>
                    </a:lnTo>
                    <a:lnTo>
                      <a:pt x="7109" y="5817"/>
                    </a:lnTo>
                    <a:lnTo>
                      <a:pt x="6981" y="5510"/>
                    </a:lnTo>
                    <a:lnTo>
                      <a:pt x="6840" y="5204"/>
                    </a:lnTo>
                    <a:lnTo>
                      <a:pt x="6661" y="4910"/>
                    </a:lnTo>
                    <a:lnTo>
                      <a:pt x="6597" y="4807"/>
                    </a:lnTo>
                    <a:lnTo>
                      <a:pt x="6546" y="4679"/>
                    </a:lnTo>
                    <a:lnTo>
                      <a:pt x="6495" y="4526"/>
                    </a:lnTo>
                    <a:lnTo>
                      <a:pt x="6457" y="4360"/>
                    </a:lnTo>
                    <a:lnTo>
                      <a:pt x="6393" y="3976"/>
                    </a:lnTo>
                    <a:lnTo>
                      <a:pt x="6342" y="3542"/>
                    </a:lnTo>
                    <a:lnTo>
                      <a:pt x="6252" y="2596"/>
                    </a:lnTo>
                    <a:lnTo>
                      <a:pt x="6188" y="2110"/>
                    </a:lnTo>
                    <a:lnTo>
                      <a:pt x="6099" y="1637"/>
                    </a:lnTo>
                    <a:lnTo>
                      <a:pt x="6048" y="1419"/>
                    </a:lnTo>
                    <a:lnTo>
                      <a:pt x="5984" y="1202"/>
                    </a:lnTo>
                    <a:lnTo>
                      <a:pt x="5920" y="998"/>
                    </a:lnTo>
                    <a:lnTo>
                      <a:pt x="5843" y="806"/>
                    </a:lnTo>
                    <a:lnTo>
                      <a:pt x="5754" y="627"/>
                    </a:lnTo>
                    <a:lnTo>
                      <a:pt x="5651" y="473"/>
                    </a:lnTo>
                    <a:lnTo>
                      <a:pt x="5536" y="333"/>
                    </a:lnTo>
                    <a:lnTo>
                      <a:pt x="5408" y="218"/>
                    </a:lnTo>
                    <a:lnTo>
                      <a:pt x="5255" y="128"/>
                    </a:lnTo>
                    <a:lnTo>
                      <a:pt x="5178" y="90"/>
                    </a:lnTo>
                    <a:lnTo>
                      <a:pt x="5102" y="64"/>
                    </a:lnTo>
                    <a:lnTo>
                      <a:pt x="5012" y="39"/>
                    </a:lnTo>
                    <a:lnTo>
                      <a:pt x="4923" y="13"/>
                    </a:lnTo>
                    <a:lnTo>
                      <a:pt x="4833" y="13"/>
                    </a:lnTo>
                    <a:lnTo>
                      <a:pt x="47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2519425" y="1485750"/>
                <a:ext cx="201375" cy="863900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34556" extrusionOk="0">
                    <a:moveTo>
                      <a:pt x="1" y="0"/>
                    </a:moveTo>
                    <a:lnTo>
                      <a:pt x="244" y="588"/>
                    </a:lnTo>
                    <a:lnTo>
                      <a:pt x="461" y="1176"/>
                    </a:lnTo>
                    <a:lnTo>
                      <a:pt x="666" y="1764"/>
                    </a:lnTo>
                    <a:lnTo>
                      <a:pt x="870" y="2365"/>
                    </a:lnTo>
                    <a:lnTo>
                      <a:pt x="1049" y="2966"/>
                    </a:lnTo>
                    <a:lnTo>
                      <a:pt x="1215" y="3567"/>
                    </a:lnTo>
                    <a:lnTo>
                      <a:pt x="1382" y="4168"/>
                    </a:lnTo>
                    <a:lnTo>
                      <a:pt x="1535" y="4769"/>
                    </a:lnTo>
                    <a:lnTo>
                      <a:pt x="1676" y="5382"/>
                    </a:lnTo>
                    <a:lnTo>
                      <a:pt x="1803" y="5983"/>
                    </a:lnTo>
                    <a:lnTo>
                      <a:pt x="1931" y="6597"/>
                    </a:lnTo>
                    <a:lnTo>
                      <a:pt x="2046" y="7210"/>
                    </a:lnTo>
                    <a:lnTo>
                      <a:pt x="2264" y="8450"/>
                    </a:lnTo>
                    <a:lnTo>
                      <a:pt x="2443" y="9691"/>
                    </a:lnTo>
                    <a:lnTo>
                      <a:pt x="2622" y="10943"/>
                    </a:lnTo>
                    <a:lnTo>
                      <a:pt x="2775" y="12196"/>
                    </a:lnTo>
                    <a:lnTo>
                      <a:pt x="3056" y="14715"/>
                    </a:lnTo>
                    <a:lnTo>
                      <a:pt x="3337" y="17259"/>
                    </a:lnTo>
                    <a:lnTo>
                      <a:pt x="3504" y="18524"/>
                    </a:lnTo>
                    <a:lnTo>
                      <a:pt x="3670" y="19803"/>
                    </a:lnTo>
                    <a:lnTo>
                      <a:pt x="3772" y="20557"/>
                    </a:lnTo>
                    <a:lnTo>
                      <a:pt x="3874" y="21350"/>
                    </a:lnTo>
                    <a:lnTo>
                      <a:pt x="3964" y="22168"/>
                    </a:lnTo>
                    <a:lnTo>
                      <a:pt x="4041" y="23012"/>
                    </a:lnTo>
                    <a:lnTo>
                      <a:pt x="4117" y="23881"/>
                    </a:lnTo>
                    <a:lnTo>
                      <a:pt x="4181" y="24776"/>
                    </a:lnTo>
                    <a:lnTo>
                      <a:pt x="4232" y="25683"/>
                    </a:lnTo>
                    <a:lnTo>
                      <a:pt x="4284" y="26617"/>
                    </a:lnTo>
                    <a:lnTo>
                      <a:pt x="4373" y="28534"/>
                    </a:lnTo>
                    <a:lnTo>
                      <a:pt x="4424" y="30503"/>
                    </a:lnTo>
                    <a:lnTo>
                      <a:pt x="4462" y="32510"/>
                    </a:lnTo>
                    <a:lnTo>
                      <a:pt x="4475" y="34556"/>
                    </a:lnTo>
                    <a:lnTo>
                      <a:pt x="4744" y="33942"/>
                    </a:lnTo>
                    <a:lnTo>
                      <a:pt x="4974" y="33303"/>
                    </a:lnTo>
                    <a:lnTo>
                      <a:pt x="5191" y="32638"/>
                    </a:lnTo>
                    <a:lnTo>
                      <a:pt x="5383" y="31973"/>
                    </a:lnTo>
                    <a:lnTo>
                      <a:pt x="5562" y="31296"/>
                    </a:lnTo>
                    <a:lnTo>
                      <a:pt x="5728" y="30618"/>
                    </a:lnTo>
                    <a:lnTo>
                      <a:pt x="5882" y="29928"/>
                    </a:lnTo>
                    <a:lnTo>
                      <a:pt x="6022" y="29237"/>
                    </a:lnTo>
                    <a:lnTo>
                      <a:pt x="6265" y="27857"/>
                    </a:lnTo>
                    <a:lnTo>
                      <a:pt x="6495" y="26489"/>
                    </a:lnTo>
                    <a:lnTo>
                      <a:pt x="6725" y="25172"/>
                    </a:lnTo>
                    <a:lnTo>
                      <a:pt x="6840" y="24533"/>
                    </a:lnTo>
                    <a:lnTo>
                      <a:pt x="6968" y="23906"/>
                    </a:lnTo>
                    <a:lnTo>
                      <a:pt x="7160" y="22960"/>
                    </a:lnTo>
                    <a:lnTo>
                      <a:pt x="7313" y="22027"/>
                    </a:lnTo>
                    <a:lnTo>
                      <a:pt x="7441" y="21094"/>
                    </a:lnTo>
                    <a:lnTo>
                      <a:pt x="7556" y="20161"/>
                    </a:lnTo>
                    <a:lnTo>
                      <a:pt x="7646" y="19227"/>
                    </a:lnTo>
                    <a:lnTo>
                      <a:pt x="7735" y="18294"/>
                    </a:lnTo>
                    <a:lnTo>
                      <a:pt x="7876" y="16402"/>
                    </a:lnTo>
                    <a:lnTo>
                      <a:pt x="7876" y="16159"/>
                    </a:lnTo>
                    <a:lnTo>
                      <a:pt x="7901" y="15916"/>
                    </a:lnTo>
                    <a:lnTo>
                      <a:pt x="7965" y="15418"/>
                    </a:lnTo>
                    <a:lnTo>
                      <a:pt x="8029" y="14906"/>
                    </a:lnTo>
                    <a:lnTo>
                      <a:pt x="8042" y="14664"/>
                    </a:lnTo>
                    <a:lnTo>
                      <a:pt x="8055" y="14421"/>
                    </a:lnTo>
                    <a:lnTo>
                      <a:pt x="8004" y="13973"/>
                    </a:lnTo>
                    <a:lnTo>
                      <a:pt x="7978" y="13833"/>
                    </a:lnTo>
                    <a:lnTo>
                      <a:pt x="7953" y="13781"/>
                    </a:lnTo>
                    <a:lnTo>
                      <a:pt x="7927" y="13743"/>
                    </a:lnTo>
                    <a:lnTo>
                      <a:pt x="7889" y="13705"/>
                    </a:lnTo>
                    <a:lnTo>
                      <a:pt x="7850" y="13666"/>
                    </a:lnTo>
                    <a:lnTo>
                      <a:pt x="7735" y="13577"/>
                    </a:lnTo>
                    <a:lnTo>
                      <a:pt x="7326" y="13334"/>
                    </a:lnTo>
                    <a:lnTo>
                      <a:pt x="6955" y="13117"/>
                    </a:lnTo>
                    <a:lnTo>
                      <a:pt x="6572" y="12912"/>
                    </a:lnTo>
                    <a:lnTo>
                      <a:pt x="5792" y="12541"/>
                    </a:lnTo>
                    <a:lnTo>
                      <a:pt x="5409" y="12350"/>
                    </a:lnTo>
                    <a:lnTo>
                      <a:pt x="5012" y="12132"/>
                    </a:lnTo>
                    <a:lnTo>
                      <a:pt x="4820" y="12017"/>
                    </a:lnTo>
                    <a:lnTo>
                      <a:pt x="4629" y="11902"/>
                    </a:lnTo>
                    <a:lnTo>
                      <a:pt x="4437" y="11762"/>
                    </a:lnTo>
                    <a:lnTo>
                      <a:pt x="4258" y="11621"/>
                    </a:lnTo>
                    <a:lnTo>
                      <a:pt x="4066" y="11493"/>
                    </a:lnTo>
                    <a:lnTo>
                      <a:pt x="3887" y="11365"/>
                    </a:lnTo>
                    <a:lnTo>
                      <a:pt x="3811" y="11289"/>
                    </a:lnTo>
                    <a:lnTo>
                      <a:pt x="3721" y="11212"/>
                    </a:lnTo>
                    <a:lnTo>
                      <a:pt x="3632" y="11110"/>
                    </a:lnTo>
                    <a:lnTo>
                      <a:pt x="3529" y="10982"/>
                    </a:lnTo>
                    <a:lnTo>
                      <a:pt x="3747" y="10879"/>
                    </a:lnTo>
                    <a:lnTo>
                      <a:pt x="3964" y="10790"/>
                    </a:lnTo>
                    <a:lnTo>
                      <a:pt x="4207" y="10726"/>
                    </a:lnTo>
                    <a:lnTo>
                      <a:pt x="4462" y="10688"/>
                    </a:lnTo>
                    <a:lnTo>
                      <a:pt x="4718" y="10662"/>
                    </a:lnTo>
                    <a:lnTo>
                      <a:pt x="4987" y="10637"/>
                    </a:lnTo>
                    <a:lnTo>
                      <a:pt x="5268" y="10637"/>
                    </a:lnTo>
                    <a:lnTo>
                      <a:pt x="5549" y="10649"/>
                    </a:lnTo>
                    <a:lnTo>
                      <a:pt x="6099" y="10675"/>
                    </a:lnTo>
                    <a:lnTo>
                      <a:pt x="6661" y="10700"/>
                    </a:lnTo>
                    <a:lnTo>
                      <a:pt x="7198" y="10726"/>
                    </a:lnTo>
                    <a:lnTo>
                      <a:pt x="7441" y="10726"/>
                    </a:lnTo>
                    <a:lnTo>
                      <a:pt x="7697" y="10713"/>
                    </a:lnTo>
                    <a:lnTo>
                      <a:pt x="7710" y="10611"/>
                    </a:lnTo>
                    <a:lnTo>
                      <a:pt x="7722" y="10483"/>
                    </a:lnTo>
                    <a:lnTo>
                      <a:pt x="7722" y="10343"/>
                    </a:lnTo>
                    <a:lnTo>
                      <a:pt x="7710" y="10176"/>
                    </a:lnTo>
                    <a:lnTo>
                      <a:pt x="7671" y="9818"/>
                    </a:lnTo>
                    <a:lnTo>
                      <a:pt x="7607" y="9409"/>
                    </a:lnTo>
                    <a:lnTo>
                      <a:pt x="7505" y="8936"/>
                    </a:lnTo>
                    <a:lnTo>
                      <a:pt x="7390" y="8438"/>
                    </a:lnTo>
                    <a:lnTo>
                      <a:pt x="7237" y="7888"/>
                    </a:lnTo>
                    <a:lnTo>
                      <a:pt x="7070" y="7313"/>
                    </a:lnTo>
                    <a:lnTo>
                      <a:pt x="6891" y="6712"/>
                    </a:lnTo>
                    <a:lnTo>
                      <a:pt x="6687" y="6098"/>
                    </a:lnTo>
                    <a:lnTo>
                      <a:pt x="6482" y="5472"/>
                    </a:lnTo>
                    <a:lnTo>
                      <a:pt x="6252" y="4845"/>
                    </a:lnTo>
                    <a:lnTo>
                      <a:pt x="6022" y="4219"/>
                    </a:lnTo>
                    <a:lnTo>
                      <a:pt x="5779" y="3605"/>
                    </a:lnTo>
                    <a:lnTo>
                      <a:pt x="5524" y="2992"/>
                    </a:lnTo>
                    <a:lnTo>
                      <a:pt x="5281" y="2416"/>
                    </a:lnTo>
                    <a:lnTo>
                      <a:pt x="4833" y="2237"/>
                    </a:lnTo>
                    <a:lnTo>
                      <a:pt x="4399" y="2058"/>
                    </a:lnTo>
                    <a:lnTo>
                      <a:pt x="3964" y="1854"/>
                    </a:lnTo>
                    <a:lnTo>
                      <a:pt x="3529" y="1624"/>
                    </a:lnTo>
                    <a:lnTo>
                      <a:pt x="3325" y="1522"/>
                    </a:lnTo>
                    <a:lnTo>
                      <a:pt x="3120" y="1406"/>
                    </a:lnTo>
                    <a:lnTo>
                      <a:pt x="2698" y="1138"/>
                    </a:lnTo>
                    <a:lnTo>
                      <a:pt x="2264" y="870"/>
                    </a:lnTo>
                    <a:lnTo>
                      <a:pt x="1816" y="614"/>
                    </a:lnTo>
                    <a:lnTo>
                      <a:pt x="1599" y="486"/>
                    </a:lnTo>
                    <a:lnTo>
                      <a:pt x="1369" y="371"/>
                    </a:lnTo>
                    <a:lnTo>
                      <a:pt x="1151" y="269"/>
                    </a:lnTo>
                    <a:lnTo>
                      <a:pt x="921" y="179"/>
                    </a:lnTo>
                    <a:lnTo>
                      <a:pt x="691" y="102"/>
                    </a:lnTo>
                    <a:lnTo>
                      <a:pt x="461" y="51"/>
                    </a:lnTo>
                    <a:lnTo>
                      <a:pt x="23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2600925" y="1546150"/>
                <a:ext cx="254425" cy="1537000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61480" extrusionOk="0">
                    <a:moveTo>
                      <a:pt x="2021" y="0"/>
                    </a:moveTo>
                    <a:lnTo>
                      <a:pt x="2264" y="576"/>
                    </a:lnTo>
                    <a:lnTo>
                      <a:pt x="2519" y="1189"/>
                    </a:lnTo>
                    <a:lnTo>
                      <a:pt x="2762" y="1803"/>
                    </a:lnTo>
                    <a:lnTo>
                      <a:pt x="2992" y="2429"/>
                    </a:lnTo>
                    <a:lnTo>
                      <a:pt x="3222" y="3056"/>
                    </a:lnTo>
                    <a:lnTo>
                      <a:pt x="3427" y="3682"/>
                    </a:lnTo>
                    <a:lnTo>
                      <a:pt x="3631" y="4296"/>
                    </a:lnTo>
                    <a:lnTo>
                      <a:pt x="3810" y="4897"/>
                    </a:lnTo>
                    <a:lnTo>
                      <a:pt x="3977" y="5472"/>
                    </a:lnTo>
                    <a:lnTo>
                      <a:pt x="4130" y="6022"/>
                    </a:lnTo>
                    <a:lnTo>
                      <a:pt x="4245" y="6520"/>
                    </a:lnTo>
                    <a:lnTo>
                      <a:pt x="4347" y="6993"/>
                    </a:lnTo>
                    <a:lnTo>
                      <a:pt x="4411" y="7402"/>
                    </a:lnTo>
                    <a:lnTo>
                      <a:pt x="4450" y="7760"/>
                    </a:lnTo>
                    <a:lnTo>
                      <a:pt x="4462" y="7927"/>
                    </a:lnTo>
                    <a:lnTo>
                      <a:pt x="4462" y="8067"/>
                    </a:lnTo>
                    <a:lnTo>
                      <a:pt x="4450" y="8195"/>
                    </a:lnTo>
                    <a:lnTo>
                      <a:pt x="4437" y="8297"/>
                    </a:lnTo>
                    <a:lnTo>
                      <a:pt x="4181" y="8310"/>
                    </a:lnTo>
                    <a:lnTo>
                      <a:pt x="3938" y="8310"/>
                    </a:lnTo>
                    <a:lnTo>
                      <a:pt x="3401" y="8284"/>
                    </a:lnTo>
                    <a:lnTo>
                      <a:pt x="2839" y="8259"/>
                    </a:lnTo>
                    <a:lnTo>
                      <a:pt x="2289" y="8233"/>
                    </a:lnTo>
                    <a:lnTo>
                      <a:pt x="2008" y="8221"/>
                    </a:lnTo>
                    <a:lnTo>
                      <a:pt x="1727" y="8221"/>
                    </a:lnTo>
                    <a:lnTo>
                      <a:pt x="1458" y="8246"/>
                    </a:lnTo>
                    <a:lnTo>
                      <a:pt x="1202" y="8272"/>
                    </a:lnTo>
                    <a:lnTo>
                      <a:pt x="947" y="8310"/>
                    </a:lnTo>
                    <a:lnTo>
                      <a:pt x="704" y="8374"/>
                    </a:lnTo>
                    <a:lnTo>
                      <a:pt x="487" y="8463"/>
                    </a:lnTo>
                    <a:lnTo>
                      <a:pt x="269" y="8566"/>
                    </a:lnTo>
                    <a:lnTo>
                      <a:pt x="372" y="8694"/>
                    </a:lnTo>
                    <a:lnTo>
                      <a:pt x="461" y="8796"/>
                    </a:lnTo>
                    <a:lnTo>
                      <a:pt x="551" y="8873"/>
                    </a:lnTo>
                    <a:lnTo>
                      <a:pt x="627" y="8949"/>
                    </a:lnTo>
                    <a:lnTo>
                      <a:pt x="806" y="9077"/>
                    </a:lnTo>
                    <a:lnTo>
                      <a:pt x="998" y="9205"/>
                    </a:lnTo>
                    <a:lnTo>
                      <a:pt x="1177" y="9346"/>
                    </a:lnTo>
                    <a:lnTo>
                      <a:pt x="1369" y="9486"/>
                    </a:lnTo>
                    <a:lnTo>
                      <a:pt x="1560" y="9601"/>
                    </a:lnTo>
                    <a:lnTo>
                      <a:pt x="1752" y="9716"/>
                    </a:lnTo>
                    <a:lnTo>
                      <a:pt x="2149" y="9934"/>
                    </a:lnTo>
                    <a:lnTo>
                      <a:pt x="2532" y="10125"/>
                    </a:lnTo>
                    <a:lnTo>
                      <a:pt x="3312" y="10496"/>
                    </a:lnTo>
                    <a:lnTo>
                      <a:pt x="3695" y="10701"/>
                    </a:lnTo>
                    <a:lnTo>
                      <a:pt x="4066" y="10918"/>
                    </a:lnTo>
                    <a:lnTo>
                      <a:pt x="4475" y="11161"/>
                    </a:lnTo>
                    <a:lnTo>
                      <a:pt x="4590" y="11250"/>
                    </a:lnTo>
                    <a:lnTo>
                      <a:pt x="4629" y="11289"/>
                    </a:lnTo>
                    <a:lnTo>
                      <a:pt x="4667" y="11327"/>
                    </a:lnTo>
                    <a:lnTo>
                      <a:pt x="4693" y="11365"/>
                    </a:lnTo>
                    <a:lnTo>
                      <a:pt x="4718" y="11417"/>
                    </a:lnTo>
                    <a:lnTo>
                      <a:pt x="4744" y="11557"/>
                    </a:lnTo>
                    <a:lnTo>
                      <a:pt x="4795" y="12005"/>
                    </a:lnTo>
                    <a:lnTo>
                      <a:pt x="4782" y="12248"/>
                    </a:lnTo>
                    <a:lnTo>
                      <a:pt x="4769" y="12490"/>
                    </a:lnTo>
                    <a:lnTo>
                      <a:pt x="4705" y="13002"/>
                    </a:lnTo>
                    <a:lnTo>
                      <a:pt x="4641" y="13500"/>
                    </a:lnTo>
                    <a:lnTo>
                      <a:pt x="4616" y="13743"/>
                    </a:lnTo>
                    <a:lnTo>
                      <a:pt x="4616" y="13986"/>
                    </a:lnTo>
                    <a:lnTo>
                      <a:pt x="4475" y="15878"/>
                    </a:lnTo>
                    <a:lnTo>
                      <a:pt x="4386" y="16811"/>
                    </a:lnTo>
                    <a:lnTo>
                      <a:pt x="4296" y="17745"/>
                    </a:lnTo>
                    <a:lnTo>
                      <a:pt x="4181" y="18678"/>
                    </a:lnTo>
                    <a:lnTo>
                      <a:pt x="4053" y="19611"/>
                    </a:lnTo>
                    <a:lnTo>
                      <a:pt x="3900" y="20544"/>
                    </a:lnTo>
                    <a:lnTo>
                      <a:pt x="3708" y="21490"/>
                    </a:lnTo>
                    <a:lnTo>
                      <a:pt x="3580" y="22117"/>
                    </a:lnTo>
                    <a:lnTo>
                      <a:pt x="3465" y="22756"/>
                    </a:lnTo>
                    <a:lnTo>
                      <a:pt x="3235" y="24073"/>
                    </a:lnTo>
                    <a:lnTo>
                      <a:pt x="3005" y="25441"/>
                    </a:lnTo>
                    <a:lnTo>
                      <a:pt x="2762" y="26821"/>
                    </a:lnTo>
                    <a:lnTo>
                      <a:pt x="2622" y="27512"/>
                    </a:lnTo>
                    <a:lnTo>
                      <a:pt x="2468" y="28202"/>
                    </a:lnTo>
                    <a:lnTo>
                      <a:pt x="2302" y="28880"/>
                    </a:lnTo>
                    <a:lnTo>
                      <a:pt x="2123" y="29557"/>
                    </a:lnTo>
                    <a:lnTo>
                      <a:pt x="1931" y="30222"/>
                    </a:lnTo>
                    <a:lnTo>
                      <a:pt x="1714" y="30887"/>
                    </a:lnTo>
                    <a:lnTo>
                      <a:pt x="1484" y="31526"/>
                    </a:lnTo>
                    <a:lnTo>
                      <a:pt x="1215" y="32140"/>
                    </a:lnTo>
                    <a:lnTo>
                      <a:pt x="1202" y="34696"/>
                    </a:lnTo>
                    <a:lnTo>
                      <a:pt x="1164" y="37253"/>
                    </a:lnTo>
                    <a:lnTo>
                      <a:pt x="1113" y="39784"/>
                    </a:lnTo>
                    <a:lnTo>
                      <a:pt x="1036" y="42290"/>
                    </a:lnTo>
                    <a:lnTo>
                      <a:pt x="947" y="44719"/>
                    </a:lnTo>
                    <a:lnTo>
                      <a:pt x="845" y="47071"/>
                    </a:lnTo>
                    <a:lnTo>
                      <a:pt x="729" y="49296"/>
                    </a:lnTo>
                    <a:lnTo>
                      <a:pt x="614" y="51405"/>
                    </a:lnTo>
                    <a:lnTo>
                      <a:pt x="499" y="53336"/>
                    </a:lnTo>
                    <a:lnTo>
                      <a:pt x="384" y="55100"/>
                    </a:lnTo>
                    <a:lnTo>
                      <a:pt x="193" y="57976"/>
                    </a:lnTo>
                    <a:lnTo>
                      <a:pt x="52" y="59843"/>
                    </a:lnTo>
                    <a:lnTo>
                      <a:pt x="1" y="60507"/>
                    </a:lnTo>
                    <a:lnTo>
                      <a:pt x="205" y="60648"/>
                    </a:lnTo>
                    <a:lnTo>
                      <a:pt x="423" y="60776"/>
                    </a:lnTo>
                    <a:lnTo>
                      <a:pt x="666" y="60904"/>
                    </a:lnTo>
                    <a:lnTo>
                      <a:pt x="921" y="61006"/>
                    </a:lnTo>
                    <a:lnTo>
                      <a:pt x="1190" y="61096"/>
                    </a:lnTo>
                    <a:lnTo>
                      <a:pt x="1471" y="61185"/>
                    </a:lnTo>
                    <a:lnTo>
                      <a:pt x="1778" y="61249"/>
                    </a:lnTo>
                    <a:lnTo>
                      <a:pt x="2085" y="61313"/>
                    </a:lnTo>
                    <a:lnTo>
                      <a:pt x="2404" y="61364"/>
                    </a:lnTo>
                    <a:lnTo>
                      <a:pt x="2737" y="61402"/>
                    </a:lnTo>
                    <a:lnTo>
                      <a:pt x="3082" y="61428"/>
                    </a:lnTo>
                    <a:lnTo>
                      <a:pt x="3440" y="61454"/>
                    </a:lnTo>
                    <a:lnTo>
                      <a:pt x="3785" y="61466"/>
                    </a:lnTo>
                    <a:lnTo>
                      <a:pt x="4156" y="61479"/>
                    </a:lnTo>
                    <a:lnTo>
                      <a:pt x="4884" y="61466"/>
                    </a:lnTo>
                    <a:lnTo>
                      <a:pt x="5626" y="61441"/>
                    </a:lnTo>
                    <a:lnTo>
                      <a:pt x="6354" y="61390"/>
                    </a:lnTo>
                    <a:lnTo>
                      <a:pt x="7083" y="61326"/>
                    </a:lnTo>
                    <a:lnTo>
                      <a:pt x="7786" y="61249"/>
                    </a:lnTo>
                    <a:lnTo>
                      <a:pt x="8451" y="61159"/>
                    </a:lnTo>
                    <a:lnTo>
                      <a:pt x="9077" y="61070"/>
                    </a:lnTo>
                    <a:lnTo>
                      <a:pt x="10177" y="60904"/>
                    </a:lnTo>
                    <a:lnTo>
                      <a:pt x="10139" y="60763"/>
                    </a:lnTo>
                    <a:lnTo>
                      <a:pt x="10100" y="60482"/>
                    </a:lnTo>
                    <a:lnTo>
                      <a:pt x="9985" y="59574"/>
                    </a:lnTo>
                    <a:lnTo>
                      <a:pt x="9845" y="58309"/>
                    </a:lnTo>
                    <a:lnTo>
                      <a:pt x="9678" y="56813"/>
                    </a:lnTo>
                    <a:lnTo>
                      <a:pt x="9346" y="53591"/>
                    </a:lnTo>
                    <a:lnTo>
                      <a:pt x="9090" y="50881"/>
                    </a:lnTo>
                    <a:lnTo>
                      <a:pt x="8975" y="49705"/>
                    </a:lnTo>
                    <a:lnTo>
                      <a:pt x="8860" y="48554"/>
                    </a:lnTo>
                    <a:lnTo>
                      <a:pt x="8732" y="47404"/>
                    </a:lnTo>
                    <a:lnTo>
                      <a:pt x="8592" y="46266"/>
                    </a:lnTo>
                    <a:lnTo>
                      <a:pt x="8310" y="43978"/>
                    </a:lnTo>
                    <a:lnTo>
                      <a:pt x="8004" y="41651"/>
                    </a:lnTo>
                    <a:lnTo>
                      <a:pt x="7889" y="40564"/>
                    </a:lnTo>
                    <a:lnTo>
                      <a:pt x="7786" y="39465"/>
                    </a:lnTo>
                    <a:lnTo>
                      <a:pt x="7710" y="38365"/>
                    </a:lnTo>
                    <a:lnTo>
                      <a:pt x="7646" y="37253"/>
                    </a:lnTo>
                    <a:lnTo>
                      <a:pt x="7607" y="36154"/>
                    </a:lnTo>
                    <a:lnTo>
                      <a:pt x="7569" y="35042"/>
                    </a:lnTo>
                    <a:lnTo>
                      <a:pt x="7556" y="33929"/>
                    </a:lnTo>
                    <a:lnTo>
                      <a:pt x="7543" y="32817"/>
                    </a:lnTo>
                    <a:lnTo>
                      <a:pt x="7543" y="30593"/>
                    </a:lnTo>
                    <a:lnTo>
                      <a:pt x="7569" y="28368"/>
                    </a:lnTo>
                    <a:lnTo>
                      <a:pt x="7582" y="26131"/>
                    </a:lnTo>
                    <a:lnTo>
                      <a:pt x="7595" y="23894"/>
                    </a:lnTo>
                    <a:lnTo>
                      <a:pt x="7595" y="21644"/>
                    </a:lnTo>
                    <a:lnTo>
                      <a:pt x="7607" y="19368"/>
                    </a:lnTo>
                    <a:lnTo>
                      <a:pt x="7633" y="17093"/>
                    </a:lnTo>
                    <a:lnTo>
                      <a:pt x="7684" y="14804"/>
                    </a:lnTo>
                    <a:lnTo>
                      <a:pt x="7710" y="13667"/>
                    </a:lnTo>
                    <a:lnTo>
                      <a:pt x="7761" y="12516"/>
                    </a:lnTo>
                    <a:lnTo>
                      <a:pt x="7812" y="11378"/>
                    </a:lnTo>
                    <a:lnTo>
                      <a:pt x="7876" y="10240"/>
                    </a:lnTo>
                    <a:lnTo>
                      <a:pt x="7952" y="9103"/>
                    </a:lnTo>
                    <a:lnTo>
                      <a:pt x="8055" y="7965"/>
                    </a:lnTo>
                    <a:lnTo>
                      <a:pt x="8157" y="6840"/>
                    </a:lnTo>
                    <a:lnTo>
                      <a:pt x="8272" y="5715"/>
                    </a:lnTo>
                    <a:lnTo>
                      <a:pt x="8298" y="5434"/>
                    </a:lnTo>
                    <a:lnTo>
                      <a:pt x="8336" y="5152"/>
                    </a:lnTo>
                    <a:lnTo>
                      <a:pt x="8426" y="4564"/>
                    </a:lnTo>
                    <a:lnTo>
                      <a:pt x="8515" y="3976"/>
                    </a:lnTo>
                    <a:lnTo>
                      <a:pt x="8592" y="3427"/>
                    </a:lnTo>
                    <a:lnTo>
                      <a:pt x="8617" y="3171"/>
                    </a:lnTo>
                    <a:lnTo>
                      <a:pt x="8630" y="2928"/>
                    </a:lnTo>
                    <a:lnTo>
                      <a:pt x="8617" y="2698"/>
                    </a:lnTo>
                    <a:lnTo>
                      <a:pt x="8604" y="2493"/>
                    </a:lnTo>
                    <a:lnTo>
                      <a:pt x="8553" y="2302"/>
                    </a:lnTo>
                    <a:lnTo>
                      <a:pt x="8528" y="2212"/>
                    </a:lnTo>
                    <a:lnTo>
                      <a:pt x="8489" y="2135"/>
                    </a:lnTo>
                    <a:lnTo>
                      <a:pt x="8451" y="2071"/>
                    </a:lnTo>
                    <a:lnTo>
                      <a:pt x="8400" y="2007"/>
                    </a:lnTo>
                    <a:lnTo>
                      <a:pt x="8349" y="1944"/>
                    </a:lnTo>
                    <a:lnTo>
                      <a:pt x="8285" y="1892"/>
                    </a:lnTo>
                    <a:lnTo>
                      <a:pt x="8093" y="1777"/>
                    </a:lnTo>
                    <a:lnTo>
                      <a:pt x="7876" y="1675"/>
                    </a:lnTo>
                    <a:lnTo>
                      <a:pt x="7633" y="1573"/>
                    </a:lnTo>
                    <a:lnTo>
                      <a:pt x="7377" y="1483"/>
                    </a:lnTo>
                    <a:lnTo>
                      <a:pt x="7096" y="1407"/>
                    </a:lnTo>
                    <a:lnTo>
                      <a:pt x="6815" y="1330"/>
                    </a:lnTo>
                    <a:lnTo>
                      <a:pt x="6227" y="1202"/>
                    </a:lnTo>
                    <a:lnTo>
                      <a:pt x="5051" y="972"/>
                    </a:lnTo>
                    <a:lnTo>
                      <a:pt x="4526" y="844"/>
                    </a:lnTo>
                    <a:lnTo>
                      <a:pt x="4283" y="780"/>
                    </a:lnTo>
                    <a:lnTo>
                      <a:pt x="4066" y="704"/>
                    </a:lnTo>
                    <a:lnTo>
                      <a:pt x="3056" y="371"/>
                    </a:lnTo>
                    <a:lnTo>
                      <a:pt x="2545" y="192"/>
                    </a:lnTo>
                    <a:lnTo>
                      <a:pt x="202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1800975" y="1466875"/>
                <a:ext cx="515525" cy="1565125"/>
              </a:xfrm>
              <a:custGeom>
                <a:avLst/>
                <a:gdLst/>
                <a:ahLst/>
                <a:cxnLst/>
                <a:rect l="l" t="t" r="r" b="b"/>
                <a:pathLst>
                  <a:path w="20621" h="62605" extrusionOk="0">
                    <a:moveTo>
                      <a:pt x="13475" y="1"/>
                    </a:moveTo>
                    <a:lnTo>
                      <a:pt x="12401" y="410"/>
                    </a:lnTo>
                    <a:lnTo>
                      <a:pt x="11864" y="602"/>
                    </a:lnTo>
                    <a:lnTo>
                      <a:pt x="11327" y="794"/>
                    </a:lnTo>
                    <a:lnTo>
                      <a:pt x="10777" y="973"/>
                    </a:lnTo>
                    <a:lnTo>
                      <a:pt x="10215" y="1139"/>
                    </a:lnTo>
                    <a:lnTo>
                      <a:pt x="9652" y="1292"/>
                    </a:lnTo>
                    <a:lnTo>
                      <a:pt x="9077" y="1433"/>
                    </a:lnTo>
                    <a:lnTo>
                      <a:pt x="8617" y="1548"/>
                    </a:lnTo>
                    <a:lnTo>
                      <a:pt x="8093" y="1688"/>
                    </a:lnTo>
                    <a:lnTo>
                      <a:pt x="6891" y="2021"/>
                    </a:lnTo>
                    <a:lnTo>
                      <a:pt x="5587" y="2404"/>
                    </a:lnTo>
                    <a:lnTo>
                      <a:pt x="4270" y="2826"/>
                    </a:lnTo>
                    <a:lnTo>
                      <a:pt x="3030" y="3235"/>
                    </a:lnTo>
                    <a:lnTo>
                      <a:pt x="1956" y="3606"/>
                    </a:lnTo>
                    <a:lnTo>
                      <a:pt x="1509" y="3772"/>
                    </a:lnTo>
                    <a:lnTo>
                      <a:pt x="1138" y="3926"/>
                    </a:lnTo>
                    <a:lnTo>
                      <a:pt x="857" y="4041"/>
                    </a:lnTo>
                    <a:lnTo>
                      <a:pt x="678" y="4143"/>
                    </a:lnTo>
                    <a:lnTo>
                      <a:pt x="601" y="4194"/>
                    </a:lnTo>
                    <a:lnTo>
                      <a:pt x="524" y="4258"/>
                    </a:lnTo>
                    <a:lnTo>
                      <a:pt x="460" y="4335"/>
                    </a:lnTo>
                    <a:lnTo>
                      <a:pt x="397" y="4399"/>
                    </a:lnTo>
                    <a:lnTo>
                      <a:pt x="294" y="4578"/>
                    </a:lnTo>
                    <a:lnTo>
                      <a:pt x="205" y="4757"/>
                    </a:lnTo>
                    <a:lnTo>
                      <a:pt x="141" y="4974"/>
                    </a:lnTo>
                    <a:lnTo>
                      <a:pt x="90" y="5204"/>
                    </a:lnTo>
                    <a:lnTo>
                      <a:pt x="51" y="5460"/>
                    </a:lnTo>
                    <a:lnTo>
                      <a:pt x="26" y="5728"/>
                    </a:lnTo>
                    <a:lnTo>
                      <a:pt x="26" y="6009"/>
                    </a:lnTo>
                    <a:lnTo>
                      <a:pt x="26" y="6303"/>
                    </a:lnTo>
                    <a:lnTo>
                      <a:pt x="51" y="6623"/>
                    </a:lnTo>
                    <a:lnTo>
                      <a:pt x="77" y="6943"/>
                    </a:lnTo>
                    <a:lnTo>
                      <a:pt x="115" y="7275"/>
                    </a:lnTo>
                    <a:lnTo>
                      <a:pt x="166" y="7607"/>
                    </a:lnTo>
                    <a:lnTo>
                      <a:pt x="281" y="8298"/>
                    </a:lnTo>
                    <a:lnTo>
                      <a:pt x="422" y="9014"/>
                    </a:lnTo>
                    <a:lnTo>
                      <a:pt x="575" y="9730"/>
                    </a:lnTo>
                    <a:lnTo>
                      <a:pt x="895" y="11110"/>
                    </a:lnTo>
                    <a:lnTo>
                      <a:pt x="1049" y="11750"/>
                    </a:lnTo>
                    <a:lnTo>
                      <a:pt x="1176" y="12350"/>
                    </a:lnTo>
                    <a:lnTo>
                      <a:pt x="1279" y="12900"/>
                    </a:lnTo>
                    <a:lnTo>
                      <a:pt x="1355" y="13360"/>
                    </a:lnTo>
                    <a:lnTo>
                      <a:pt x="1560" y="14843"/>
                    </a:lnTo>
                    <a:lnTo>
                      <a:pt x="1777" y="16313"/>
                    </a:lnTo>
                    <a:lnTo>
                      <a:pt x="1995" y="17784"/>
                    </a:lnTo>
                    <a:lnTo>
                      <a:pt x="2199" y="19267"/>
                    </a:lnTo>
                    <a:lnTo>
                      <a:pt x="2391" y="20737"/>
                    </a:lnTo>
                    <a:lnTo>
                      <a:pt x="2570" y="22207"/>
                    </a:lnTo>
                    <a:lnTo>
                      <a:pt x="2723" y="23690"/>
                    </a:lnTo>
                    <a:lnTo>
                      <a:pt x="2787" y="24431"/>
                    </a:lnTo>
                    <a:lnTo>
                      <a:pt x="2838" y="25160"/>
                    </a:lnTo>
                    <a:lnTo>
                      <a:pt x="2992" y="27295"/>
                    </a:lnTo>
                    <a:lnTo>
                      <a:pt x="3120" y="29430"/>
                    </a:lnTo>
                    <a:lnTo>
                      <a:pt x="3235" y="31565"/>
                    </a:lnTo>
                    <a:lnTo>
                      <a:pt x="3324" y="33700"/>
                    </a:lnTo>
                    <a:lnTo>
                      <a:pt x="3375" y="35848"/>
                    </a:lnTo>
                    <a:lnTo>
                      <a:pt x="3401" y="36909"/>
                    </a:lnTo>
                    <a:lnTo>
                      <a:pt x="3414" y="37982"/>
                    </a:lnTo>
                    <a:lnTo>
                      <a:pt x="3426" y="39044"/>
                    </a:lnTo>
                    <a:lnTo>
                      <a:pt x="3414" y="40117"/>
                    </a:lnTo>
                    <a:lnTo>
                      <a:pt x="3401" y="41178"/>
                    </a:lnTo>
                    <a:lnTo>
                      <a:pt x="3388" y="42252"/>
                    </a:lnTo>
                    <a:lnTo>
                      <a:pt x="3350" y="43083"/>
                    </a:lnTo>
                    <a:lnTo>
                      <a:pt x="3311" y="43978"/>
                    </a:lnTo>
                    <a:lnTo>
                      <a:pt x="3247" y="44911"/>
                    </a:lnTo>
                    <a:lnTo>
                      <a:pt x="3158" y="45870"/>
                    </a:lnTo>
                    <a:lnTo>
                      <a:pt x="3056" y="46867"/>
                    </a:lnTo>
                    <a:lnTo>
                      <a:pt x="2928" y="47865"/>
                    </a:lnTo>
                    <a:lnTo>
                      <a:pt x="2787" y="48875"/>
                    </a:lnTo>
                    <a:lnTo>
                      <a:pt x="2608" y="49897"/>
                    </a:lnTo>
                    <a:lnTo>
                      <a:pt x="2506" y="50396"/>
                    </a:lnTo>
                    <a:lnTo>
                      <a:pt x="2404" y="50894"/>
                    </a:lnTo>
                    <a:lnTo>
                      <a:pt x="2289" y="51393"/>
                    </a:lnTo>
                    <a:lnTo>
                      <a:pt x="2161" y="51892"/>
                    </a:lnTo>
                    <a:lnTo>
                      <a:pt x="2033" y="52377"/>
                    </a:lnTo>
                    <a:lnTo>
                      <a:pt x="1892" y="52850"/>
                    </a:lnTo>
                    <a:lnTo>
                      <a:pt x="1752" y="53323"/>
                    </a:lnTo>
                    <a:lnTo>
                      <a:pt x="1598" y="53784"/>
                    </a:lnTo>
                    <a:lnTo>
                      <a:pt x="1432" y="54231"/>
                    </a:lnTo>
                    <a:lnTo>
                      <a:pt x="1253" y="54678"/>
                    </a:lnTo>
                    <a:lnTo>
                      <a:pt x="1074" y="55100"/>
                    </a:lnTo>
                    <a:lnTo>
                      <a:pt x="882" y="55522"/>
                    </a:lnTo>
                    <a:lnTo>
                      <a:pt x="678" y="55919"/>
                    </a:lnTo>
                    <a:lnTo>
                      <a:pt x="460" y="56302"/>
                    </a:lnTo>
                    <a:lnTo>
                      <a:pt x="230" y="56673"/>
                    </a:lnTo>
                    <a:lnTo>
                      <a:pt x="0" y="57031"/>
                    </a:lnTo>
                    <a:lnTo>
                      <a:pt x="102" y="57159"/>
                    </a:lnTo>
                    <a:lnTo>
                      <a:pt x="218" y="57286"/>
                    </a:lnTo>
                    <a:lnTo>
                      <a:pt x="358" y="57414"/>
                    </a:lnTo>
                    <a:lnTo>
                      <a:pt x="512" y="57542"/>
                    </a:lnTo>
                    <a:lnTo>
                      <a:pt x="678" y="57670"/>
                    </a:lnTo>
                    <a:lnTo>
                      <a:pt x="857" y="57798"/>
                    </a:lnTo>
                    <a:lnTo>
                      <a:pt x="1266" y="58053"/>
                    </a:lnTo>
                    <a:lnTo>
                      <a:pt x="1726" y="58322"/>
                    </a:lnTo>
                    <a:lnTo>
                      <a:pt x="2225" y="58578"/>
                    </a:lnTo>
                    <a:lnTo>
                      <a:pt x="2774" y="58833"/>
                    </a:lnTo>
                    <a:lnTo>
                      <a:pt x="3362" y="59076"/>
                    </a:lnTo>
                    <a:lnTo>
                      <a:pt x="3989" y="59332"/>
                    </a:lnTo>
                    <a:lnTo>
                      <a:pt x="4641" y="59575"/>
                    </a:lnTo>
                    <a:lnTo>
                      <a:pt x="5318" y="59818"/>
                    </a:lnTo>
                    <a:lnTo>
                      <a:pt x="6022" y="60048"/>
                    </a:lnTo>
                    <a:lnTo>
                      <a:pt x="6737" y="60278"/>
                    </a:lnTo>
                    <a:lnTo>
                      <a:pt x="7466" y="60508"/>
                    </a:lnTo>
                    <a:lnTo>
                      <a:pt x="8208" y="60725"/>
                    </a:lnTo>
                    <a:lnTo>
                      <a:pt x="8949" y="60930"/>
                    </a:lnTo>
                    <a:lnTo>
                      <a:pt x="9691" y="61122"/>
                    </a:lnTo>
                    <a:lnTo>
                      <a:pt x="10432" y="61313"/>
                    </a:lnTo>
                    <a:lnTo>
                      <a:pt x="11877" y="61659"/>
                    </a:lnTo>
                    <a:lnTo>
                      <a:pt x="13257" y="61965"/>
                    </a:lnTo>
                    <a:lnTo>
                      <a:pt x="14523" y="62221"/>
                    </a:lnTo>
                    <a:lnTo>
                      <a:pt x="15111" y="62323"/>
                    </a:lnTo>
                    <a:lnTo>
                      <a:pt x="15661" y="62413"/>
                    </a:lnTo>
                    <a:lnTo>
                      <a:pt x="16172" y="62477"/>
                    </a:lnTo>
                    <a:lnTo>
                      <a:pt x="16632" y="62541"/>
                    </a:lnTo>
                    <a:lnTo>
                      <a:pt x="17029" y="62579"/>
                    </a:lnTo>
                    <a:lnTo>
                      <a:pt x="17387" y="62605"/>
                    </a:lnTo>
                    <a:lnTo>
                      <a:pt x="17668" y="62605"/>
                    </a:lnTo>
                    <a:lnTo>
                      <a:pt x="17898" y="62592"/>
                    </a:lnTo>
                    <a:lnTo>
                      <a:pt x="18691" y="55024"/>
                    </a:lnTo>
                    <a:lnTo>
                      <a:pt x="19330" y="48977"/>
                    </a:lnTo>
                    <a:lnTo>
                      <a:pt x="19790" y="44413"/>
                    </a:lnTo>
                    <a:lnTo>
                      <a:pt x="19995" y="42150"/>
                    </a:lnTo>
                    <a:lnTo>
                      <a:pt x="20199" y="39875"/>
                    </a:lnTo>
                    <a:lnTo>
                      <a:pt x="20621" y="35323"/>
                    </a:lnTo>
                    <a:lnTo>
                      <a:pt x="20352" y="34914"/>
                    </a:lnTo>
                    <a:lnTo>
                      <a:pt x="20084" y="34505"/>
                    </a:lnTo>
                    <a:lnTo>
                      <a:pt x="19828" y="34083"/>
                    </a:lnTo>
                    <a:lnTo>
                      <a:pt x="19573" y="33661"/>
                    </a:lnTo>
                    <a:lnTo>
                      <a:pt x="19112" y="32843"/>
                    </a:lnTo>
                    <a:lnTo>
                      <a:pt x="18703" y="32076"/>
                    </a:lnTo>
                    <a:lnTo>
                      <a:pt x="18205" y="31117"/>
                    </a:lnTo>
                    <a:lnTo>
                      <a:pt x="17693" y="30146"/>
                    </a:lnTo>
                    <a:lnTo>
                      <a:pt x="17208" y="29174"/>
                    </a:lnTo>
                    <a:lnTo>
                      <a:pt x="16722" y="28177"/>
                    </a:lnTo>
                    <a:lnTo>
                      <a:pt x="16249" y="27193"/>
                    </a:lnTo>
                    <a:lnTo>
                      <a:pt x="15814" y="26196"/>
                    </a:lnTo>
                    <a:lnTo>
                      <a:pt x="15392" y="25198"/>
                    </a:lnTo>
                    <a:lnTo>
                      <a:pt x="15009" y="24214"/>
                    </a:lnTo>
                    <a:lnTo>
                      <a:pt x="13104" y="19599"/>
                    </a:lnTo>
                    <a:lnTo>
                      <a:pt x="12899" y="19126"/>
                    </a:lnTo>
                    <a:lnTo>
                      <a:pt x="12720" y="18704"/>
                    </a:lnTo>
                    <a:lnTo>
                      <a:pt x="12656" y="18525"/>
                    </a:lnTo>
                    <a:lnTo>
                      <a:pt x="12593" y="18346"/>
                    </a:lnTo>
                    <a:lnTo>
                      <a:pt x="12541" y="18167"/>
                    </a:lnTo>
                    <a:lnTo>
                      <a:pt x="12516" y="18014"/>
                    </a:lnTo>
                    <a:lnTo>
                      <a:pt x="12516" y="17860"/>
                    </a:lnTo>
                    <a:lnTo>
                      <a:pt x="12529" y="17707"/>
                    </a:lnTo>
                    <a:lnTo>
                      <a:pt x="12580" y="17566"/>
                    </a:lnTo>
                    <a:lnTo>
                      <a:pt x="12644" y="17426"/>
                    </a:lnTo>
                    <a:lnTo>
                      <a:pt x="12759" y="17298"/>
                    </a:lnTo>
                    <a:lnTo>
                      <a:pt x="12887" y="17157"/>
                    </a:lnTo>
                    <a:lnTo>
                      <a:pt x="13066" y="17029"/>
                    </a:lnTo>
                    <a:lnTo>
                      <a:pt x="13283" y="16889"/>
                    </a:lnTo>
                    <a:lnTo>
                      <a:pt x="14370" y="16288"/>
                    </a:lnTo>
                    <a:lnTo>
                      <a:pt x="14906" y="15994"/>
                    </a:lnTo>
                    <a:lnTo>
                      <a:pt x="15431" y="15687"/>
                    </a:lnTo>
                    <a:lnTo>
                      <a:pt x="15955" y="15355"/>
                    </a:lnTo>
                    <a:lnTo>
                      <a:pt x="16466" y="15022"/>
                    </a:lnTo>
                    <a:lnTo>
                      <a:pt x="16965" y="14664"/>
                    </a:lnTo>
                    <a:lnTo>
                      <a:pt x="17208" y="14473"/>
                    </a:lnTo>
                    <a:lnTo>
                      <a:pt x="17438" y="14268"/>
                    </a:lnTo>
                    <a:lnTo>
                      <a:pt x="18013" y="13718"/>
                    </a:lnTo>
                    <a:lnTo>
                      <a:pt x="18141" y="13578"/>
                    </a:lnTo>
                    <a:lnTo>
                      <a:pt x="18269" y="13437"/>
                    </a:lnTo>
                    <a:lnTo>
                      <a:pt x="18371" y="13309"/>
                    </a:lnTo>
                    <a:lnTo>
                      <a:pt x="18460" y="13169"/>
                    </a:lnTo>
                    <a:lnTo>
                      <a:pt x="18524" y="13041"/>
                    </a:lnTo>
                    <a:lnTo>
                      <a:pt x="18563" y="12913"/>
                    </a:lnTo>
                    <a:lnTo>
                      <a:pt x="18563" y="12862"/>
                    </a:lnTo>
                    <a:lnTo>
                      <a:pt x="18563" y="12798"/>
                    </a:lnTo>
                    <a:lnTo>
                      <a:pt x="18563" y="12734"/>
                    </a:lnTo>
                    <a:lnTo>
                      <a:pt x="18537" y="12683"/>
                    </a:lnTo>
                    <a:lnTo>
                      <a:pt x="18512" y="12619"/>
                    </a:lnTo>
                    <a:lnTo>
                      <a:pt x="18473" y="12568"/>
                    </a:lnTo>
                    <a:lnTo>
                      <a:pt x="18422" y="12517"/>
                    </a:lnTo>
                    <a:lnTo>
                      <a:pt x="18358" y="12465"/>
                    </a:lnTo>
                    <a:lnTo>
                      <a:pt x="18281" y="12414"/>
                    </a:lnTo>
                    <a:lnTo>
                      <a:pt x="18192" y="12363"/>
                    </a:lnTo>
                    <a:lnTo>
                      <a:pt x="17987" y="12286"/>
                    </a:lnTo>
                    <a:lnTo>
                      <a:pt x="17757" y="12210"/>
                    </a:lnTo>
                    <a:lnTo>
                      <a:pt x="17514" y="12146"/>
                    </a:lnTo>
                    <a:lnTo>
                      <a:pt x="17272" y="12095"/>
                    </a:lnTo>
                    <a:lnTo>
                      <a:pt x="17003" y="12056"/>
                    </a:lnTo>
                    <a:lnTo>
                      <a:pt x="16735" y="12044"/>
                    </a:lnTo>
                    <a:lnTo>
                      <a:pt x="16466" y="12031"/>
                    </a:lnTo>
                    <a:lnTo>
                      <a:pt x="15904" y="12018"/>
                    </a:lnTo>
                    <a:lnTo>
                      <a:pt x="15354" y="12044"/>
                    </a:lnTo>
                    <a:lnTo>
                      <a:pt x="14804" y="12069"/>
                    </a:lnTo>
                    <a:lnTo>
                      <a:pt x="14293" y="12095"/>
                    </a:lnTo>
                    <a:lnTo>
                      <a:pt x="13385" y="12095"/>
                    </a:lnTo>
                    <a:lnTo>
                      <a:pt x="12963" y="12069"/>
                    </a:lnTo>
                    <a:lnTo>
                      <a:pt x="12541" y="12044"/>
                    </a:lnTo>
                    <a:lnTo>
                      <a:pt x="12120" y="11992"/>
                    </a:lnTo>
                    <a:lnTo>
                      <a:pt x="11301" y="11903"/>
                    </a:lnTo>
                    <a:lnTo>
                      <a:pt x="10483" y="11826"/>
                    </a:lnTo>
                    <a:lnTo>
                      <a:pt x="10496" y="11660"/>
                    </a:lnTo>
                    <a:lnTo>
                      <a:pt x="10522" y="11481"/>
                    </a:lnTo>
                    <a:lnTo>
                      <a:pt x="10573" y="11302"/>
                    </a:lnTo>
                    <a:lnTo>
                      <a:pt x="10649" y="11123"/>
                    </a:lnTo>
                    <a:lnTo>
                      <a:pt x="10726" y="10944"/>
                    </a:lnTo>
                    <a:lnTo>
                      <a:pt x="10816" y="10752"/>
                    </a:lnTo>
                    <a:lnTo>
                      <a:pt x="11020" y="10394"/>
                    </a:lnTo>
                    <a:lnTo>
                      <a:pt x="11250" y="10036"/>
                    </a:lnTo>
                    <a:lnTo>
                      <a:pt x="11480" y="9678"/>
                    </a:lnTo>
                    <a:lnTo>
                      <a:pt x="11672" y="9346"/>
                    </a:lnTo>
                    <a:lnTo>
                      <a:pt x="11762" y="9180"/>
                    </a:lnTo>
                    <a:lnTo>
                      <a:pt x="11838" y="9027"/>
                    </a:lnTo>
                    <a:lnTo>
                      <a:pt x="12260" y="7978"/>
                    </a:lnTo>
                    <a:lnTo>
                      <a:pt x="12465" y="7441"/>
                    </a:lnTo>
                    <a:lnTo>
                      <a:pt x="12656" y="6892"/>
                    </a:lnTo>
                    <a:lnTo>
                      <a:pt x="12835" y="6342"/>
                    </a:lnTo>
                    <a:lnTo>
                      <a:pt x="12989" y="5779"/>
                    </a:lnTo>
                    <a:lnTo>
                      <a:pt x="13053" y="5511"/>
                    </a:lnTo>
                    <a:lnTo>
                      <a:pt x="13104" y="5230"/>
                    </a:lnTo>
                    <a:lnTo>
                      <a:pt x="13155" y="4961"/>
                    </a:lnTo>
                    <a:lnTo>
                      <a:pt x="13193" y="4693"/>
                    </a:lnTo>
                    <a:lnTo>
                      <a:pt x="13283" y="4130"/>
                    </a:lnTo>
                    <a:lnTo>
                      <a:pt x="13347" y="3568"/>
                    </a:lnTo>
                    <a:lnTo>
                      <a:pt x="13398" y="2980"/>
                    </a:lnTo>
                    <a:lnTo>
                      <a:pt x="13436" y="2392"/>
                    </a:lnTo>
                    <a:lnTo>
                      <a:pt x="13449" y="1803"/>
                    </a:lnTo>
                    <a:lnTo>
                      <a:pt x="13475" y="1203"/>
                    </a:lnTo>
                    <a:lnTo>
                      <a:pt x="1347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2063050" y="1431400"/>
                <a:ext cx="276800" cy="9185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36743" extrusionOk="0">
                    <a:moveTo>
                      <a:pt x="7006" y="1"/>
                    </a:moveTo>
                    <a:lnTo>
                      <a:pt x="6494" y="154"/>
                    </a:lnTo>
                    <a:lnTo>
                      <a:pt x="5983" y="321"/>
                    </a:lnTo>
                    <a:lnTo>
                      <a:pt x="5485" y="487"/>
                    </a:lnTo>
                    <a:lnTo>
                      <a:pt x="4986" y="666"/>
                    </a:lnTo>
                    <a:lnTo>
                      <a:pt x="3989" y="1049"/>
                    </a:lnTo>
                    <a:lnTo>
                      <a:pt x="2992" y="1420"/>
                    </a:lnTo>
                    <a:lnTo>
                      <a:pt x="2992" y="2622"/>
                    </a:lnTo>
                    <a:lnTo>
                      <a:pt x="2966" y="3222"/>
                    </a:lnTo>
                    <a:lnTo>
                      <a:pt x="2953" y="3811"/>
                    </a:lnTo>
                    <a:lnTo>
                      <a:pt x="2915" y="4399"/>
                    </a:lnTo>
                    <a:lnTo>
                      <a:pt x="2864" y="4987"/>
                    </a:lnTo>
                    <a:lnTo>
                      <a:pt x="2800" y="5549"/>
                    </a:lnTo>
                    <a:lnTo>
                      <a:pt x="2710" y="6112"/>
                    </a:lnTo>
                    <a:lnTo>
                      <a:pt x="2672" y="6380"/>
                    </a:lnTo>
                    <a:lnTo>
                      <a:pt x="2621" y="6649"/>
                    </a:lnTo>
                    <a:lnTo>
                      <a:pt x="2570" y="6930"/>
                    </a:lnTo>
                    <a:lnTo>
                      <a:pt x="2506" y="7198"/>
                    </a:lnTo>
                    <a:lnTo>
                      <a:pt x="2352" y="7761"/>
                    </a:lnTo>
                    <a:lnTo>
                      <a:pt x="2173" y="8311"/>
                    </a:lnTo>
                    <a:lnTo>
                      <a:pt x="1982" y="8860"/>
                    </a:lnTo>
                    <a:lnTo>
                      <a:pt x="1777" y="9397"/>
                    </a:lnTo>
                    <a:lnTo>
                      <a:pt x="1355" y="10446"/>
                    </a:lnTo>
                    <a:lnTo>
                      <a:pt x="1279" y="10599"/>
                    </a:lnTo>
                    <a:lnTo>
                      <a:pt x="1189" y="10765"/>
                    </a:lnTo>
                    <a:lnTo>
                      <a:pt x="997" y="11097"/>
                    </a:lnTo>
                    <a:lnTo>
                      <a:pt x="767" y="11455"/>
                    </a:lnTo>
                    <a:lnTo>
                      <a:pt x="537" y="11813"/>
                    </a:lnTo>
                    <a:lnTo>
                      <a:pt x="333" y="12171"/>
                    </a:lnTo>
                    <a:lnTo>
                      <a:pt x="243" y="12363"/>
                    </a:lnTo>
                    <a:lnTo>
                      <a:pt x="166" y="12542"/>
                    </a:lnTo>
                    <a:lnTo>
                      <a:pt x="90" y="12721"/>
                    </a:lnTo>
                    <a:lnTo>
                      <a:pt x="39" y="12900"/>
                    </a:lnTo>
                    <a:lnTo>
                      <a:pt x="13" y="13079"/>
                    </a:lnTo>
                    <a:lnTo>
                      <a:pt x="0" y="13245"/>
                    </a:lnTo>
                    <a:lnTo>
                      <a:pt x="818" y="13322"/>
                    </a:lnTo>
                    <a:lnTo>
                      <a:pt x="1637" y="13411"/>
                    </a:lnTo>
                    <a:lnTo>
                      <a:pt x="2058" y="13463"/>
                    </a:lnTo>
                    <a:lnTo>
                      <a:pt x="2480" y="13488"/>
                    </a:lnTo>
                    <a:lnTo>
                      <a:pt x="2902" y="13514"/>
                    </a:lnTo>
                    <a:lnTo>
                      <a:pt x="3810" y="13514"/>
                    </a:lnTo>
                    <a:lnTo>
                      <a:pt x="4321" y="13488"/>
                    </a:lnTo>
                    <a:lnTo>
                      <a:pt x="4871" y="13463"/>
                    </a:lnTo>
                    <a:lnTo>
                      <a:pt x="5421" y="13437"/>
                    </a:lnTo>
                    <a:lnTo>
                      <a:pt x="5983" y="13450"/>
                    </a:lnTo>
                    <a:lnTo>
                      <a:pt x="6252" y="13463"/>
                    </a:lnTo>
                    <a:lnTo>
                      <a:pt x="6520" y="13475"/>
                    </a:lnTo>
                    <a:lnTo>
                      <a:pt x="6789" y="13514"/>
                    </a:lnTo>
                    <a:lnTo>
                      <a:pt x="7031" y="13565"/>
                    </a:lnTo>
                    <a:lnTo>
                      <a:pt x="7274" y="13629"/>
                    </a:lnTo>
                    <a:lnTo>
                      <a:pt x="7504" y="13705"/>
                    </a:lnTo>
                    <a:lnTo>
                      <a:pt x="7709" y="13782"/>
                    </a:lnTo>
                    <a:lnTo>
                      <a:pt x="7798" y="13833"/>
                    </a:lnTo>
                    <a:lnTo>
                      <a:pt x="7875" y="13884"/>
                    </a:lnTo>
                    <a:lnTo>
                      <a:pt x="7939" y="13936"/>
                    </a:lnTo>
                    <a:lnTo>
                      <a:pt x="7990" y="13987"/>
                    </a:lnTo>
                    <a:lnTo>
                      <a:pt x="8029" y="14038"/>
                    </a:lnTo>
                    <a:lnTo>
                      <a:pt x="8054" y="14102"/>
                    </a:lnTo>
                    <a:lnTo>
                      <a:pt x="8080" y="14153"/>
                    </a:lnTo>
                    <a:lnTo>
                      <a:pt x="8080" y="14217"/>
                    </a:lnTo>
                    <a:lnTo>
                      <a:pt x="8080" y="14281"/>
                    </a:lnTo>
                    <a:lnTo>
                      <a:pt x="8080" y="14332"/>
                    </a:lnTo>
                    <a:lnTo>
                      <a:pt x="8041" y="14460"/>
                    </a:lnTo>
                    <a:lnTo>
                      <a:pt x="7977" y="14588"/>
                    </a:lnTo>
                    <a:lnTo>
                      <a:pt x="7888" y="14728"/>
                    </a:lnTo>
                    <a:lnTo>
                      <a:pt x="7786" y="14856"/>
                    </a:lnTo>
                    <a:lnTo>
                      <a:pt x="7658" y="14997"/>
                    </a:lnTo>
                    <a:lnTo>
                      <a:pt x="7530" y="15137"/>
                    </a:lnTo>
                    <a:lnTo>
                      <a:pt x="6955" y="15687"/>
                    </a:lnTo>
                    <a:lnTo>
                      <a:pt x="6725" y="15892"/>
                    </a:lnTo>
                    <a:lnTo>
                      <a:pt x="6482" y="16083"/>
                    </a:lnTo>
                    <a:lnTo>
                      <a:pt x="5983" y="16441"/>
                    </a:lnTo>
                    <a:lnTo>
                      <a:pt x="5472" y="16774"/>
                    </a:lnTo>
                    <a:lnTo>
                      <a:pt x="4948" y="17106"/>
                    </a:lnTo>
                    <a:lnTo>
                      <a:pt x="4423" y="17413"/>
                    </a:lnTo>
                    <a:lnTo>
                      <a:pt x="3887" y="17707"/>
                    </a:lnTo>
                    <a:lnTo>
                      <a:pt x="2800" y="18308"/>
                    </a:lnTo>
                    <a:lnTo>
                      <a:pt x="2583" y="18448"/>
                    </a:lnTo>
                    <a:lnTo>
                      <a:pt x="2404" y="18576"/>
                    </a:lnTo>
                    <a:lnTo>
                      <a:pt x="2276" y="18717"/>
                    </a:lnTo>
                    <a:lnTo>
                      <a:pt x="2161" y="18845"/>
                    </a:lnTo>
                    <a:lnTo>
                      <a:pt x="2097" y="18985"/>
                    </a:lnTo>
                    <a:lnTo>
                      <a:pt x="2046" y="19126"/>
                    </a:lnTo>
                    <a:lnTo>
                      <a:pt x="2033" y="19279"/>
                    </a:lnTo>
                    <a:lnTo>
                      <a:pt x="2033" y="19433"/>
                    </a:lnTo>
                    <a:lnTo>
                      <a:pt x="2058" y="19586"/>
                    </a:lnTo>
                    <a:lnTo>
                      <a:pt x="2110" y="19765"/>
                    </a:lnTo>
                    <a:lnTo>
                      <a:pt x="2173" y="19944"/>
                    </a:lnTo>
                    <a:lnTo>
                      <a:pt x="2237" y="20123"/>
                    </a:lnTo>
                    <a:lnTo>
                      <a:pt x="2416" y="20545"/>
                    </a:lnTo>
                    <a:lnTo>
                      <a:pt x="2621" y="21018"/>
                    </a:lnTo>
                    <a:lnTo>
                      <a:pt x="4526" y="25633"/>
                    </a:lnTo>
                    <a:lnTo>
                      <a:pt x="4909" y="26617"/>
                    </a:lnTo>
                    <a:lnTo>
                      <a:pt x="5331" y="27615"/>
                    </a:lnTo>
                    <a:lnTo>
                      <a:pt x="5766" y="28612"/>
                    </a:lnTo>
                    <a:lnTo>
                      <a:pt x="6239" y="29596"/>
                    </a:lnTo>
                    <a:lnTo>
                      <a:pt x="6725" y="30593"/>
                    </a:lnTo>
                    <a:lnTo>
                      <a:pt x="7210" y="31565"/>
                    </a:lnTo>
                    <a:lnTo>
                      <a:pt x="7722" y="32536"/>
                    </a:lnTo>
                    <a:lnTo>
                      <a:pt x="8220" y="33495"/>
                    </a:lnTo>
                    <a:lnTo>
                      <a:pt x="8629" y="34262"/>
                    </a:lnTo>
                    <a:lnTo>
                      <a:pt x="9090" y="35080"/>
                    </a:lnTo>
                    <a:lnTo>
                      <a:pt x="9345" y="35502"/>
                    </a:lnTo>
                    <a:lnTo>
                      <a:pt x="9601" y="35924"/>
                    </a:lnTo>
                    <a:lnTo>
                      <a:pt x="9869" y="36333"/>
                    </a:lnTo>
                    <a:lnTo>
                      <a:pt x="10138" y="36742"/>
                    </a:lnTo>
                    <a:lnTo>
                      <a:pt x="10330" y="34748"/>
                    </a:lnTo>
                    <a:lnTo>
                      <a:pt x="10496" y="32767"/>
                    </a:lnTo>
                    <a:lnTo>
                      <a:pt x="10649" y="30785"/>
                    </a:lnTo>
                    <a:lnTo>
                      <a:pt x="10790" y="28803"/>
                    </a:lnTo>
                    <a:lnTo>
                      <a:pt x="10905" y="26809"/>
                    </a:lnTo>
                    <a:lnTo>
                      <a:pt x="10994" y="24840"/>
                    </a:lnTo>
                    <a:lnTo>
                      <a:pt x="11033" y="23843"/>
                    </a:lnTo>
                    <a:lnTo>
                      <a:pt x="11058" y="22859"/>
                    </a:lnTo>
                    <a:lnTo>
                      <a:pt x="11071" y="21874"/>
                    </a:lnTo>
                    <a:lnTo>
                      <a:pt x="11071" y="20890"/>
                    </a:lnTo>
                    <a:lnTo>
                      <a:pt x="11058" y="19458"/>
                    </a:lnTo>
                    <a:lnTo>
                      <a:pt x="11020" y="18052"/>
                    </a:lnTo>
                    <a:lnTo>
                      <a:pt x="10982" y="17362"/>
                    </a:lnTo>
                    <a:lnTo>
                      <a:pt x="10943" y="16684"/>
                    </a:lnTo>
                    <a:lnTo>
                      <a:pt x="10892" y="16007"/>
                    </a:lnTo>
                    <a:lnTo>
                      <a:pt x="10841" y="15329"/>
                    </a:lnTo>
                    <a:lnTo>
                      <a:pt x="10777" y="14664"/>
                    </a:lnTo>
                    <a:lnTo>
                      <a:pt x="10700" y="14012"/>
                    </a:lnTo>
                    <a:lnTo>
                      <a:pt x="10624" y="13360"/>
                    </a:lnTo>
                    <a:lnTo>
                      <a:pt x="10534" y="12708"/>
                    </a:lnTo>
                    <a:lnTo>
                      <a:pt x="10445" y="12056"/>
                    </a:lnTo>
                    <a:lnTo>
                      <a:pt x="10342" y="11417"/>
                    </a:lnTo>
                    <a:lnTo>
                      <a:pt x="10227" y="10778"/>
                    </a:lnTo>
                    <a:lnTo>
                      <a:pt x="10112" y="10139"/>
                    </a:lnTo>
                    <a:lnTo>
                      <a:pt x="9985" y="9499"/>
                    </a:lnTo>
                    <a:lnTo>
                      <a:pt x="9844" y="8873"/>
                    </a:lnTo>
                    <a:lnTo>
                      <a:pt x="9703" y="8247"/>
                    </a:lnTo>
                    <a:lnTo>
                      <a:pt x="9550" y="7607"/>
                    </a:lnTo>
                    <a:lnTo>
                      <a:pt x="9384" y="6981"/>
                    </a:lnTo>
                    <a:lnTo>
                      <a:pt x="9217" y="6355"/>
                    </a:lnTo>
                    <a:lnTo>
                      <a:pt x="9026" y="5728"/>
                    </a:lnTo>
                    <a:lnTo>
                      <a:pt x="8847" y="5102"/>
                    </a:lnTo>
                    <a:lnTo>
                      <a:pt x="8642" y="4463"/>
                    </a:lnTo>
                    <a:lnTo>
                      <a:pt x="8438" y="3836"/>
                    </a:lnTo>
                    <a:lnTo>
                      <a:pt x="8220" y="3210"/>
                    </a:lnTo>
                    <a:lnTo>
                      <a:pt x="8003" y="2571"/>
                    </a:lnTo>
                    <a:lnTo>
                      <a:pt x="7760" y="1931"/>
                    </a:lnTo>
                    <a:lnTo>
                      <a:pt x="7517" y="1292"/>
                    </a:lnTo>
                    <a:lnTo>
                      <a:pt x="700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1524500" y="2798350"/>
                <a:ext cx="274575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10983" h="21171" extrusionOk="0">
                    <a:moveTo>
                      <a:pt x="4565" y="0"/>
                    </a:moveTo>
                    <a:lnTo>
                      <a:pt x="4565" y="2839"/>
                    </a:lnTo>
                    <a:lnTo>
                      <a:pt x="4552" y="3081"/>
                    </a:lnTo>
                    <a:lnTo>
                      <a:pt x="4527" y="3312"/>
                    </a:lnTo>
                    <a:lnTo>
                      <a:pt x="4488" y="3542"/>
                    </a:lnTo>
                    <a:lnTo>
                      <a:pt x="4437" y="3759"/>
                    </a:lnTo>
                    <a:lnTo>
                      <a:pt x="4373" y="3964"/>
                    </a:lnTo>
                    <a:lnTo>
                      <a:pt x="4309" y="4181"/>
                    </a:lnTo>
                    <a:lnTo>
                      <a:pt x="4233" y="4385"/>
                    </a:lnTo>
                    <a:lnTo>
                      <a:pt x="4143" y="4577"/>
                    </a:lnTo>
                    <a:lnTo>
                      <a:pt x="3951" y="4973"/>
                    </a:lnTo>
                    <a:lnTo>
                      <a:pt x="3734" y="5370"/>
                    </a:lnTo>
                    <a:lnTo>
                      <a:pt x="3261" y="6162"/>
                    </a:lnTo>
                    <a:lnTo>
                      <a:pt x="2890" y="6789"/>
                    </a:lnTo>
                    <a:lnTo>
                      <a:pt x="2532" y="7428"/>
                    </a:lnTo>
                    <a:lnTo>
                      <a:pt x="2187" y="8067"/>
                    </a:lnTo>
                    <a:lnTo>
                      <a:pt x="1867" y="8719"/>
                    </a:lnTo>
                    <a:lnTo>
                      <a:pt x="1561" y="9384"/>
                    </a:lnTo>
                    <a:lnTo>
                      <a:pt x="1279" y="10049"/>
                    </a:lnTo>
                    <a:lnTo>
                      <a:pt x="1011" y="10739"/>
                    </a:lnTo>
                    <a:lnTo>
                      <a:pt x="755" y="11442"/>
                    </a:lnTo>
                    <a:lnTo>
                      <a:pt x="563" y="11966"/>
                    </a:lnTo>
                    <a:lnTo>
                      <a:pt x="372" y="12529"/>
                    </a:lnTo>
                    <a:lnTo>
                      <a:pt x="282" y="12810"/>
                    </a:lnTo>
                    <a:lnTo>
                      <a:pt x="206" y="13091"/>
                    </a:lnTo>
                    <a:lnTo>
                      <a:pt x="129" y="13385"/>
                    </a:lnTo>
                    <a:lnTo>
                      <a:pt x="78" y="13667"/>
                    </a:lnTo>
                    <a:lnTo>
                      <a:pt x="39" y="13961"/>
                    </a:lnTo>
                    <a:lnTo>
                      <a:pt x="14" y="14242"/>
                    </a:lnTo>
                    <a:lnTo>
                      <a:pt x="1" y="14523"/>
                    </a:lnTo>
                    <a:lnTo>
                      <a:pt x="27" y="14804"/>
                    </a:lnTo>
                    <a:lnTo>
                      <a:pt x="65" y="15073"/>
                    </a:lnTo>
                    <a:lnTo>
                      <a:pt x="103" y="15214"/>
                    </a:lnTo>
                    <a:lnTo>
                      <a:pt x="142" y="15341"/>
                    </a:lnTo>
                    <a:lnTo>
                      <a:pt x="180" y="15482"/>
                    </a:lnTo>
                    <a:lnTo>
                      <a:pt x="244" y="15610"/>
                    </a:lnTo>
                    <a:lnTo>
                      <a:pt x="308" y="15725"/>
                    </a:lnTo>
                    <a:lnTo>
                      <a:pt x="372" y="15853"/>
                    </a:lnTo>
                    <a:lnTo>
                      <a:pt x="500" y="16044"/>
                    </a:lnTo>
                    <a:lnTo>
                      <a:pt x="640" y="16198"/>
                    </a:lnTo>
                    <a:lnTo>
                      <a:pt x="781" y="16339"/>
                    </a:lnTo>
                    <a:lnTo>
                      <a:pt x="934" y="16466"/>
                    </a:lnTo>
                    <a:lnTo>
                      <a:pt x="1254" y="16684"/>
                    </a:lnTo>
                    <a:lnTo>
                      <a:pt x="1407" y="16812"/>
                    </a:lnTo>
                    <a:lnTo>
                      <a:pt x="1573" y="16939"/>
                    </a:lnTo>
                    <a:lnTo>
                      <a:pt x="1663" y="17054"/>
                    </a:lnTo>
                    <a:lnTo>
                      <a:pt x="1727" y="17144"/>
                    </a:lnTo>
                    <a:lnTo>
                      <a:pt x="1765" y="17233"/>
                    </a:lnTo>
                    <a:lnTo>
                      <a:pt x="1804" y="17323"/>
                    </a:lnTo>
                    <a:lnTo>
                      <a:pt x="1842" y="17540"/>
                    </a:lnTo>
                    <a:lnTo>
                      <a:pt x="1906" y="17873"/>
                    </a:lnTo>
                    <a:lnTo>
                      <a:pt x="1944" y="18205"/>
                    </a:lnTo>
                    <a:lnTo>
                      <a:pt x="1983" y="18384"/>
                    </a:lnTo>
                    <a:lnTo>
                      <a:pt x="2021" y="18563"/>
                    </a:lnTo>
                    <a:lnTo>
                      <a:pt x="2072" y="18716"/>
                    </a:lnTo>
                    <a:lnTo>
                      <a:pt x="2136" y="18870"/>
                    </a:lnTo>
                    <a:lnTo>
                      <a:pt x="2225" y="19010"/>
                    </a:lnTo>
                    <a:lnTo>
                      <a:pt x="2277" y="19074"/>
                    </a:lnTo>
                    <a:lnTo>
                      <a:pt x="2340" y="19125"/>
                    </a:lnTo>
                    <a:lnTo>
                      <a:pt x="2404" y="19177"/>
                    </a:lnTo>
                    <a:lnTo>
                      <a:pt x="2468" y="19228"/>
                    </a:lnTo>
                    <a:lnTo>
                      <a:pt x="2545" y="19266"/>
                    </a:lnTo>
                    <a:lnTo>
                      <a:pt x="2622" y="19292"/>
                    </a:lnTo>
                    <a:lnTo>
                      <a:pt x="2775" y="19330"/>
                    </a:lnTo>
                    <a:lnTo>
                      <a:pt x="2954" y="19343"/>
                    </a:lnTo>
                    <a:lnTo>
                      <a:pt x="3299" y="19368"/>
                    </a:lnTo>
                    <a:lnTo>
                      <a:pt x="3478" y="19407"/>
                    </a:lnTo>
                    <a:lnTo>
                      <a:pt x="3644" y="19445"/>
                    </a:lnTo>
                    <a:lnTo>
                      <a:pt x="3657" y="19726"/>
                    </a:lnTo>
                    <a:lnTo>
                      <a:pt x="3683" y="19854"/>
                    </a:lnTo>
                    <a:lnTo>
                      <a:pt x="3708" y="19995"/>
                    </a:lnTo>
                    <a:lnTo>
                      <a:pt x="3747" y="20135"/>
                    </a:lnTo>
                    <a:lnTo>
                      <a:pt x="3785" y="20263"/>
                    </a:lnTo>
                    <a:lnTo>
                      <a:pt x="3836" y="20391"/>
                    </a:lnTo>
                    <a:lnTo>
                      <a:pt x="3900" y="20519"/>
                    </a:lnTo>
                    <a:lnTo>
                      <a:pt x="3964" y="20634"/>
                    </a:lnTo>
                    <a:lnTo>
                      <a:pt x="4041" y="20736"/>
                    </a:lnTo>
                    <a:lnTo>
                      <a:pt x="4130" y="20839"/>
                    </a:lnTo>
                    <a:lnTo>
                      <a:pt x="4220" y="20928"/>
                    </a:lnTo>
                    <a:lnTo>
                      <a:pt x="4322" y="21005"/>
                    </a:lnTo>
                    <a:lnTo>
                      <a:pt x="4437" y="21069"/>
                    </a:lnTo>
                    <a:lnTo>
                      <a:pt x="4552" y="21107"/>
                    </a:lnTo>
                    <a:lnTo>
                      <a:pt x="4680" y="21133"/>
                    </a:lnTo>
                    <a:lnTo>
                      <a:pt x="4808" y="21158"/>
                    </a:lnTo>
                    <a:lnTo>
                      <a:pt x="4923" y="21171"/>
                    </a:lnTo>
                    <a:lnTo>
                      <a:pt x="5038" y="21158"/>
                    </a:lnTo>
                    <a:lnTo>
                      <a:pt x="5140" y="21133"/>
                    </a:lnTo>
                    <a:lnTo>
                      <a:pt x="5230" y="21094"/>
                    </a:lnTo>
                    <a:lnTo>
                      <a:pt x="5319" y="21043"/>
                    </a:lnTo>
                    <a:lnTo>
                      <a:pt x="5383" y="20979"/>
                    </a:lnTo>
                    <a:lnTo>
                      <a:pt x="5460" y="20902"/>
                    </a:lnTo>
                    <a:lnTo>
                      <a:pt x="5511" y="20826"/>
                    </a:lnTo>
                    <a:lnTo>
                      <a:pt x="5562" y="20736"/>
                    </a:lnTo>
                    <a:lnTo>
                      <a:pt x="5600" y="20647"/>
                    </a:lnTo>
                    <a:lnTo>
                      <a:pt x="5626" y="20544"/>
                    </a:lnTo>
                    <a:lnTo>
                      <a:pt x="5652" y="20429"/>
                    </a:lnTo>
                    <a:lnTo>
                      <a:pt x="5664" y="20327"/>
                    </a:lnTo>
                    <a:lnTo>
                      <a:pt x="5664" y="20212"/>
                    </a:lnTo>
                    <a:lnTo>
                      <a:pt x="5664" y="20097"/>
                    </a:lnTo>
                    <a:lnTo>
                      <a:pt x="5728" y="20199"/>
                    </a:lnTo>
                    <a:lnTo>
                      <a:pt x="5805" y="20289"/>
                    </a:lnTo>
                    <a:lnTo>
                      <a:pt x="5882" y="20340"/>
                    </a:lnTo>
                    <a:lnTo>
                      <a:pt x="5971" y="20378"/>
                    </a:lnTo>
                    <a:lnTo>
                      <a:pt x="6073" y="20404"/>
                    </a:lnTo>
                    <a:lnTo>
                      <a:pt x="6278" y="20404"/>
                    </a:lnTo>
                    <a:lnTo>
                      <a:pt x="6367" y="20378"/>
                    </a:lnTo>
                    <a:lnTo>
                      <a:pt x="6470" y="20340"/>
                    </a:lnTo>
                    <a:lnTo>
                      <a:pt x="6572" y="20289"/>
                    </a:lnTo>
                    <a:lnTo>
                      <a:pt x="6661" y="20225"/>
                    </a:lnTo>
                    <a:lnTo>
                      <a:pt x="6738" y="20161"/>
                    </a:lnTo>
                    <a:lnTo>
                      <a:pt x="6815" y="20084"/>
                    </a:lnTo>
                    <a:lnTo>
                      <a:pt x="6879" y="20008"/>
                    </a:lnTo>
                    <a:lnTo>
                      <a:pt x="6930" y="19918"/>
                    </a:lnTo>
                    <a:lnTo>
                      <a:pt x="6968" y="19829"/>
                    </a:lnTo>
                    <a:lnTo>
                      <a:pt x="7007" y="19726"/>
                    </a:lnTo>
                    <a:lnTo>
                      <a:pt x="7032" y="19624"/>
                    </a:lnTo>
                    <a:lnTo>
                      <a:pt x="7045" y="19509"/>
                    </a:lnTo>
                    <a:lnTo>
                      <a:pt x="7058" y="19394"/>
                    </a:lnTo>
                    <a:lnTo>
                      <a:pt x="7058" y="19164"/>
                    </a:lnTo>
                    <a:lnTo>
                      <a:pt x="7045" y="18934"/>
                    </a:lnTo>
                    <a:lnTo>
                      <a:pt x="7007" y="18704"/>
                    </a:lnTo>
                    <a:lnTo>
                      <a:pt x="6968" y="18473"/>
                    </a:lnTo>
                    <a:lnTo>
                      <a:pt x="6943" y="18243"/>
                    </a:lnTo>
                    <a:lnTo>
                      <a:pt x="6917" y="18039"/>
                    </a:lnTo>
                    <a:lnTo>
                      <a:pt x="6802" y="16850"/>
                    </a:lnTo>
                    <a:lnTo>
                      <a:pt x="6713" y="15661"/>
                    </a:lnTo>
                    <a:lnTo>
                      <a:pt x="6687" y="15073"/>
                    </a:lnTo>
                    <a:lnTo>
                      <a:pt x="6661" y="14472"/>
                    </a:lnTo>
                    <a:lnTo>
                      <a:pt x="6649" y="13884"/>
                    </a:lnTo>
                    <a:lnTo>
                      <a:pt x="6636" y="13296"/>
                    </a:lnTo>
                    <a:lnTo>
                      <a:pt x="6636" y="12184"/>
                    </a:lnTo>
                    <a:lnTo>
                      <a:pt x="6636" y="11583"/>
                    </a:lnTo>
                    <a:lnTo>
                      <a:pt x="6661" y="10969"/>
                    </a:lnTo>
                    <a:lnTo>
                      <a:pt x="6687" y="10662"/>
                    </a:lnTo>
                    <a:lnTo>
                      <a:pt x="6725" y="10356"/>
                    </a:lnTo>
                    <a:lnTo>
                      <a:pt x="6764" y="10062"/>
                    </a:lnTo>
                    <a:lnTo>
                      <a:pt x="6828" y="9767"/>
                    </a:lnTo>
                    <a:lnTo>
                      <a:pt x="6892" y="9486"/>
                    </a:lnTo>
                    <a:lnTo>
                      <a:pt x="6968" y="9218"/>
                    </a:lnTo>
                    <a:lnTo>
                      <a:pt x="7071" y="8962"/>
                    </a:lnTo>
                    <a:lnTo>
                      <a:pt x="7186" y="8719"/>
                    </a:lnTo>
                    <a:lnTo>
                      <a:pt x="7262" y="8579"/>
                    </a:lnTo>
                    <a:lnTo>
                      <a:pt x="7352" y="8451"/>
                    </a:lnTo>
                    <a:lnTo>
                      <a:pt x="7441" y="8336"/>
                    </a:lnTo>
                    <a:lnTo>
                      <a:pt x="7544" y="8259"/>
                    </a:lnTo>
                    <a:lnTo>
                      <a:pt x="7633" y="8182"/>
                    </a:lnTo>
                    <a:lnTo>
                      <a:pt x="7735" y="8131"/>
                    </a:lnTo>
                    <a:lnTo>
                      <a:pt x="7825" y="8106"/>
                    </a:lnTo>
                    <a:lnTo>
                      <a:pt x="7927" y="8106"/>
                    </a:lnTo>
                    <a:lnTo>
                      <a:pt x="8017" y="8118"/>
                    </a:lnTo>
                    <a:lnTo>
                      <a:pt x="8106" y="8144"/>
                    </a:lnTo>
                    <a:lnTo>
                      <a:pt x="8196" y="8208"/>
                    </a:lnTo>
                    <a:lnTo>
                      <a:pt x="8285" y="8285"/>
                    </a:lnTo>
                    <a:lnTo>
                      <a:pt x="8362" y="8387"/>
                    </a:lnTo>
                    <a:lnTo>
                      <a:pt x="8426" y="8515"/>
                    </a:lnTo>
                    <a:lnTo>
                      <a:pt x="8490" y="8655"/>
                    </a:lnTo>
                    <a:lnTo>
                      <a:pt x="8541" y="8834"/>
                    </a:lnTo>
                    <a:lnTo>
                      <a:pt x="8617" y="9116"/>
                    </a:lnTo>
                    <a:lnTo>
                      <a:pt x="8669" y="9422"/>
                    </a:lnTo>
                    <a:lnTo>
                      <a:pt x="8694" y="9729"/>
                    </a:lnTo>
                    <a:lnTo>
                      <a:pt x="8720" y="10036"/>
                    </a:lnTo>
                    <a:lnTo>
                      <a:pt x="8733" y="10662"/>
                    </a:lnTo>
                    <a:lnTo>
                      <a:pt x="8758" y="11276"/>
                    </a:lnTo>
                    <a:lnTo>
                      <a:pt x="8796" y="11647"/>
                    </a:lnTo>
                    <a:lnTo>
                      <a:pt x="8848" y="12120"/>
                    </a:lnTo>
                    <a:lnTo>
                      <a:pt x="8886" y="12375"/>
                    </a:lnTo>
                    <a:lnTo>
                      <a:pt x="8937" y="12631"/>
                    </a:lnTo>
                    <a:lnTo>
                      <a:pt x="9001" y="12887"/>
                    </a:lnTo>
                    <a:lnTo>
                      <a:pt x="9078" y="13117"/>
                    </a:lnTo>
                    <a:lnTo>
                      <a:pt x="9167" y="13334"/>
                    </a:lnTo>
                    <a:lnTo>
                      <a:pt x="9218" y="13424"/>
                    </a:lnTo>
                    <a:lnTo>
                      <a:pt x="9269" y="13500"/>
                    </a:lnTo>
                    <a:lnTo>
                      <a:pt x="9333" y="13577"/>
                    </a:lnTo>
                    <a:lnTo>
                      <a:pt x="9384" y="13641"/>
                    </a:lnTo>
                    <a:lnTo>
                      <a:pt x="9461" y="13692"/>
                    </a:lnTo>
                    <a:lnTo>
                      <a:pt x="9525" y="13731"/>
                    </a:lnTo>
                    <a:lnTo>
                      <a:pt x="9602" y="13756"/>
                    </a:lnTo>
                    <a:lnTo>
                      <a:pt x="9691" y="13756"/>
                    </a:lnTo>
                    <a:lnTo>
                      <a:pt x="9768" y="13743"/>
                    </a:lnTo>
                    <a:lnTo>
                      <a:pt x="9870" y="13718"/>
                    </a:lnTo>
                    <a:lnTo>
                      <a:pt x="9960" y="13667"/>
                    </a:lnTo>
                    <a:lnTo>
                      <a:pt x="10062" y="13603"/>
                    </a:lnTo>
                    <a:lnTo>
                      <a:pt x="10177" y="13513"/>
                    </a:lnTo>
                    <a:lnTo>
                      <a:pt x="10292" y="13398"/>
                    </a:lnTo>
                    <a:lnTo>
                      <a:pt x="10433" y="13245"/>
                    </a:lnTo>
                    <a:lnTo>
                      <a:pt x="10548" y="13066"/>
                    </a:lnTo>
                    <a:lnTo>
                      <a:pt x="10650" y="12874"/>
                    </a:lnTo>
                    <a:lnTo>
                      <a:pt x="10740" y="12669"/>
                    </a:lnTo>
                    <a:lnTo>
                      <a:pt x="10816" y="12452"/>
                    </a:lnTo>
                    <a:lnTo>
                      <a:pt x="10867" y="12235"/>
                    </a:lnTo>
                    <a:lnTo>
                      <a:pt x="10906" y="11992"/>
                    </a:lnTo>
                    <a:lnTo>
                      <a:pt x="10944" y="11762"/>
                    </a:lnTo>
                    <a:lnTo>
                      <a:pt x="10957" y="11519"/>
                    </a:lnTo>
                    <a:lnTo>
                      <a:pt x="10970" y="11289"/>
                    </a:lnTo>
                    <a:lnTo>
                      <a:pt x="10983" y="10803"/>
                    </a:lnTo>
                    <a:lnTo>
                      <a:pt x="10957" y="10343"/>
                    </a:lnTo>
                    <a:lnTo>
                      <a:pt x="10944" y="9921"/>
                    </a:lnTo>
                    <a:lnTo>
                      <a:pt x="10893" y="9256"/>
                    </a:lnTo>
                    <a:lnTo>
                      <a:pt x="10842" y="8873"/>
                    </a:lnTo>
                    <a:lnTo>
                      <a:pt x="10791" y="8451"/>
                    </a:lnTo>
                    <a:lnTo>
                      <a:pt x="10727" y="8016"/>
                    </a:lnTo>
                    <a:lnTo>
                      <a:pt x="10650" y="7581"/>
                    </a:lnTo>
                    <a:lnTo>
                      <a:pt x="10535" y="7134"/>
                    </a:lnTo>
                    <a:lnTo>
                      <a:pt x="10420" y="6699"/>
                    </a:lnTo>
                    <a:lnTo>
                      <a:pt x="10267" y="6290"/>
                    </a:lnTo>
                    <a:lnTo>
                      <a:pt x="10190" y="6086"/>
                    </a:lnTo>
                    <a:lnTo>
                      <a:pt x="10100" y="5894"/>
                    </a:lnTo>
                    <a:lnTo>
                      <a:pt x="9998" y="5702"/>
                    </a:lnTo>
                    <a:lnTo>
                      <a:pt x="9896" y="5523"/>
                    </a:lnTo>
                    <a:lnTo>
                      <a:pt x="9781" y="5357"/>
                    </a:lnTo>
                    <a:lnTo>
                      <a:pt x="9666" y="5204"/>
                    </a:lnTo>
                    <a:lnTo>
                      <a:pt x="9538" y="5050"/>
                    </a:lnTo>
                    <a:lnTo>
                      <a:pt x="9397" y="4922"/>
                    </a:lnTo>
                    <a:lnTo>
                      <a:pt x="9257" y="4807"/>
                    </a:lnTo>
                    <a:lnTo>
                      <a:pt x="9103" y="4705"/>
                    </a:lnTo>
                    <a:lnTo>
                      <a:pt x="8937" y="4616"/>
                    </a:lnTo>
                    <a:lnTo>
                      <a:pt x="8758" y="4552"/>
                    </a:lnTo>
                    <a:lnTo>
                      <a:pt x="8579" y="4500"/>
                    </a:lnTo>
                    <a:lnTo>
                      <a:pt x="8387" y="4475"/>
                    </a:lnTo>
                    <a:lnTo>
                      <a:pt x="8387" y="3414"/>
                    </a:lnTo>
                    <a:lnTo>
                      <a:pt x="8413" y="2353"/>
                    </a:lnTo>
                    <a:lnTo>
                      <a:pt x="8426" y="1292"/>
                    </a:lnTo>
                    <a:lnTo>
                      <a:pt x="8438" y="218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1637650" y="3111550"/>
                <a:ext cx="556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927" extrusionOk="0">
                    <a:moveTo>
                      <a:pt x="39" y="1"/>
                    </a:moveTo>
                    <a:lnTo>
                      <a:pt x="26" y="282"/>
                    </a:lnTo>
                    <a:lnTo>
                      <a:pt x="1" y="563"/>
                    </a:lnTo>
                    <a:lnTo>
                      <a:pt x="1" y="1113"/>
                    </a:lnTo>
                    <a:lnTo>
                      <a:pt x="13" y="1676"/>
                    </a:lnTo>
                    <a:lnTo>
                      <a:pt x="39" y="2225"/>
                    </a:lnTo>
                    <a:lnTo>
                      <a:pt x="77" y="2788"/>
                    </a:lnTo>
                    <a:lnTo>
                      <a:pt x="141" y="3338"/>
                    </a:lnTo>
                    <a:lnTo>
                      <a:pt x="205" y="3887"/>
                    </a:lnTo>
                    <a:lnTo>
                      <a:pt x="282" y="4437"/>
                    </a:lnTo>
                    <a:lnTo>
                      <a:pt x="384" y="4987"/>
                    </a:lnTo>
                    <a:lnTo>
                      <a:pt x="486" y="5524"/>
                    </a:lnTo>
                    <a:lnTo>
                      <a:pt x="614" y="6073"/>
                    </a:lnTo>
                    <a:lnTo>
                      <a:pt x="678" y="6342"/>
                    </a:lnTo>
                    <a:lnTo>
                      <a:pt x="755" y="6610"/>
                    </a:lnTo>
                    <a:lnTo>
                      <a:pt x="844" y="6879"/>
                    </a:lnTo>
                    <a:lnTo>
                      <a:pt x="947" y="7147"/>
                    </a:lnTo>
                    <a:lnTo>
                      <a:pt x="1062" y="7403"/>
                    </a:lnTo>
                    <a:lnTo>
                      <a:pt x="1138" y="7531"/>
                    </a:lnTo>
                    <a:lnTo>
                      <a:pt x="1228" y="7646"/>
                    </a:lnTo>
                    <a:lnTo>
                      <a:pt x="1330" y="7761"/>
                    </a:lnTo>
                    <a:lnTo>
                      <a:pt x="1381" y="7812"/>
                    </a:lnTo>
                    <a:lnTo>
                      <a:pt x="1445" y="7850"/>
                    </a:lnTo>
                    <a:lnTo>
                      <a:pt x="1522" y="7889"/>
                    </a:lnTo>
                    <a:lnTo>
                      <a:pt x="1586" y="7914"/>
                    </a:lnTo>
                    <a:lnTo>
                      <a:pt x="1662" y="7927"/>
                    </a:lnTo>
                    <a:lnTo>
                      <a:pt x="1752" y="7927"/>
                    </a:lnTo>
                    <a:lnTo>
                      <a:pt x="1816" y="7914"/>
                    </a:lnTo>
                    <a:lnTo>
                      <a:pt x="1893" y="7901"/>
                    </a:lnTo>
                    <a:lnTo>
                      <a:pt x="1957" y="7863"/>
                    </a:lnTo>
                    <a:lnTo>
                      <a:pt x="2020" y="7825"/>
                    </a:lnTo>
                    <a:lnTo>
                      <a:pt x="2046" y="7799"/>
                    </a:lnTo>
                    <a:lnTo>
                      <a:pt x="2072" y="7774"/>
                    </a:lnTo>
                    <a:lnTo>
                      <a:pt x="2123" y="7735"/>
                    </a:lnTo>
                    <a:lnTo>
                      <a:pt x="2225" y="7633"/>
                    </a:lnTo>
                    <a:lnTo>
                      <a:pt x="2110" y="7710"/>
                    </a:lnTo>
                    <a:lnTo>
                      <a:pt x="2046" y="7748"/>
                    </a:lnTo>
                    <a:lnTo>
                      <a:pt x="2020" y="7761"/>
                    </a:lnTo>
                    <a:lnTo>
                      <a:pt x="1995" y="7774"/>
                    </a:lnTo>
                    <a:lnTo>
                      <a:pt x="1931" y="7812"/>
                    </a:lnTo>
                    <a:lnTo>
                      <a:pt x="1867" y="7825"/>
                    </a:lnTo>
                    <a:lnTo>
                      <a:pt x="1803" y="7838"/>
                    </a:lnTo>
                    <a:lnTo>
                      <a:pt x="1739" y="7838"/>
                    </a:lnTo>
                    <a:lnTo>
                      <a:pt x="1688" y="7825"/>
                    </a:lnTo>
                    <a:lnTo>
                      <a:pt x="1624" y="7812"/>
                    </a:lnTo>
                    <a:lnTo>
                      <a:pt x="1573" y="7786"/>
                    </a:lnTo>
                    <a:lnTo>
                      <a:pt x="1522" y="7748"/>
                    </a:lnTo>
                    <a:lnTo>
                      <a:pt x="1445" y="7659"/>
                    </a:lnTo>
                    <a:lnTo>
                      <a:pt x="1368" y="7556"/>
                    </a:lnTo>
                    <a:lnTo>
                      <a:pt x="1305" y="7441"/>
                    </a:lnTo>
                    <a:lnTo>
                      <a:pt x="1241" y="7313"/>
                    </a:lnTo>
                    <a:lnTo>
                      <a:pt x="1151" y="7070"/>
                    </a:lnTo>
                    <a:lnTo>
                      <a:pt x="1074" y="6815"/>
                    </a:lnTo>
                    <a:lnTo>
                      <a:pt x="1010" y="6546"/>
                    </a:lnTo>
                    <a:lnTo>
                      <a:pt x="908" y="6009"/>
                    </a:lnTo>
                    <a:lnTo>
                      <a:pt x="819" y="5472"/>
                    </a:lnTo>
                    <a:lnTo>
                      <a:pt x="627" y="4386"/>
                    </a:lnTo>
                    <a:lnTo>
                      <a:pt x="461" y="3286"/>
                    </a:lnTo>
                    <a:lnTo>
                      <a:pt x="307" y="2200"/>
                    </a:lnTo>
                    <a:lnTo>
                      <a:pt x="167" y="110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1597050" y="3106125"/>
                <a:ext cx="556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8886" extrusionOk="0">
                    <a:moveTo>
                      <a:pt x="90" y="1"/>
                    </a:moveTo>
                    <a:lnTo>
                      <a:pt x="39" y="614"/>
                    </a:lnTo>
                    <a:lnTo>
                      <a:pt x="14" y="1215"/>
                    </a:lnTo>
                    <a:lnTo>
                      <a:pt x="1" y="1829"/>
                    </a:lnTo>
                    <a:lnTo>
                      <a:pt x="1" y="2430"/>
                    </a:lnTo>
                    <a:lnTo>
                      <a:pt x="27" y="3043"/>
                    </a:lnTo>
                    <a:lnTo>
                      <a:pt x="52" y="3644"/>
                    </a:lnTo>
                    <a:lnTo>
                      <a:pt x="90" y="4258"/>
                    </a:lnTo>
                    <a:lnTo>
                      <a:pt x="154" y="4858"/>
                    </a:lnTo>
                    <a:lnTo>
                      <a:pt x="231" y="5472"/>
                    </a:lnTo>
                    <a:lnTo>
                      <a:pt x="333" y="6073"/>
                    </a:lnTo>
                    <a:lnTo>
                      <a:pt x="397" y="6367"/>
                    </a:lnTo>
                    <a:lnTo>
                      <a:pt x="461" y="6674"/>
                    </a:lnTo>
                    <a:lnTo>
                      <a:pt x="538" y="6968"/>
                    </a:lnTo>
                    <a:lnTo>
                      <a:pt x="627" y="7262"/>
                    </a:lnTo>
                    <a:lnTo>
                      <a:pt x="730" y="7556"/>
                    </a:lnTo>
                    <a:lnTo>
                      <a:pt x="845" y="7837"/>
                    </a:lnTo>
                    <a:lnTo>
                      <a:pt x="985" y="8118"/>
                    </a:lnTo>
                    <a:lnTo>
                      <a:pt x="1062" y="8259"/>
                    </a:lnTo>
                    <a:lnTo>
                      <a:pt x="1152" y="8387"/>
                    </a:lnTo>
                    <a:lnTo>
                      <a:pt x="1241" y="8515"/>
                    </a:lnTo>
                    <a:lnTo>
                      <a:pt x="1356" y="8630"/>
                    </a:lnTo>
                    <a:lnTo>
                      <a:pt x="1484" y="8732"/>
                    </a:lnTo>
                    <a:lnTo>
                      <a:pt x="1612" y="8809"/>
                    </a:lnTo>
                    <a:lnTo>
                      <a:pt x="1688" y="8847"/>
                    </a:lnTo>
                    <a:lnTo>
                      <a:pt x="1765" y="8873"/>
                    </a:lnTo>
                    <a:lnTo>
                      <a:pt x="1842" y="8885"/>
                    </a:lnTo>
                    <a:lnTo>
                      <a:pt x="2008" y="8885"/>
                    </a:lnTo>
                    <a:lnTo>
                      <a:pt x="2085" y="8873"/>
                    </a:lnTo>
                    <a:lnTo>
                      <a:pt x="2225" y="8822"/>
                    </a:lnTo>
                    <a:lnTo>
                      <a:pt x="2072" y="8847"/>
                    </a:lnTo>
                    <a:lnTo>
                      <a:pt x="1995" y="8847"/>
                    </a:lnTo>
                    <a:lnTo>
                      <a:pt x="1931" y="8834"/>
                    </a:lnTo>
                    <a:lnTo>
                      <a:pt x="1855" y="8822"/>
                    </a:lnTo>
                    <a:lnTo>
                      <a:pt x="1791" y="8796"/>
                    </a:lnTo>
                    <a:lnTo>
                      <a:pt x="1663" y="8732"/>
                    </a:lnTo>
                    <a:lnTo>
                      <a:pt x="1548" y="8643"/>
                    </a:lnTo>
                    <a:lnTo>
                      <a:pt x="1458" y="8540"/>
                    </a:lnTo>
                    <a:lnTo>
                      <a:pt x="1369" y="8425"/>
                    </a:lnTo>
                    <a:lnTo>
                      <a:pt x="1292" y="8297"/>
                    </a:lnTo>
                    <a:lnTo>
                      <a:pt x="1228" y="8170"/>
                    </a:lnTo>
                    <a:lnTo>
                      <a:pt x="1164" y="8042"/>
                    </a:lnTo>
                    <a:lnTo>
                      <a:pt x="1049" y="7760"/>
                    </a:lnTo>
                    <a:lnTo>
                      <a:pt x="960" y="7479"/>
                    </a:lnTo>
                    <a:lnTo>
                      <a:pt x="883" y="7185"/>
                    </a:lnTo>
                    <a:lnTo>
                      <a:pt x="755" y="6610"/>
                    </a:lnTo>
                    <a:lnTo>
                      <a:pt x="653" y="6022"/>
                    </a:lnTo>
                    <a:lnTo>
                      <a:pt x="576" y="5421"/>
                    </a:lnTo>
                    <a:lnTo>
                      <a:pt x="500" y="4820"/>
                    </a:lnTo>
                    <a:lnTo>
                      <a:pt x="436" y="4219"/>
                    </a:lnTo>
                    <a:lnTo>
                      <a:pt x="372" y="3631"/>
                    </a:lnTo>
                    <a:lnTo>
                      <a:pt x="282" y="2417"/>
                    </a:lnTo>
                    <a:lnTo>
                      <a:pt x="180" y="121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561275" y="3098125"/>
                <a:ext cx="31325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327" extrusionOk="0">
                    <a:moveTo>
                      <a:pt x="102" y="1"/>
                    </a:moveTo>
                    <a:lnTo>
                      <a:pt x="51" y="474"/>
                    </a:lnTo>
                    <a:lnTo>
                      <a:pt x="26" y="960"/>
                    </a:lnTo>
                    <a:lnTo>
                      <a:pt x="0" y="1446"/>
                    </a:lnTo>
                    <a:lnTo>
                      <a:pt x="0" y="1919"/>
                    </a:lnTo>
                    <a:lnTo>
                      <a:pt x="0" y="2404"/>
                    </a:lnTo>
                    <a:lnTo>
                      <a:pt x="13" y="2890"/>
                    </a:lnTo>
                    <a:lnTo>
                      <a:pt x="51" y="3363"/>
                    </a:lnTo>
                    <a:lnTo>
                      <a:pt x="90" y="3849"/>
                    </a:lnTo>
                    <a:lnTo>
                      <a:pt x="141" y="4335"/>
                    </a:lnTo>
                    <a:lnTo>
                      <a:pt x="166" y="4565"/>
                    </a:lnTo>
                    <a:lnTo>
                      <a:pt x="205" y="4808"/>
                    </a:lnTo>
                    <a:lnTo>
                      <a:pt x="217" y="4859"/>
                    </a:lnTo>
                    <a:lnTo>
                      <a:pt x="217" y="4923"/>
                    </a:lnTo>
                    <a:lnTo>
                      <a:pt x="230" y="5038"/>
                    </a:lnTo>
                    <a:lnTo>
                      <a:pt x="256" y="5268"/>
                    </a:lnTo>
                    <a:lnTo>
                      <a:pt x="307" y="5754"/>
                    </a:lnTo>
                    <a:lnTo>
                      <a:pt x="333" y="5997"/>
                    </a:lnTo>
                    <a:lnTo>
                      <a:pt x="384" y="6240"/>
                    </a:lnTo>
                    <a:lnTo>
                      <a:pt x="448" y="6482"/>
                    </a:lnTo>
                    <a:lnTo>
                      <a:pt x="524" y="6713"/>
                    </a:lnTo>
                    <a:lnTo>
                      <a:pt x="588" y="6828"/>
                    </a:lnTo>
                    <a:lnTo>
                      <a:pt x="639" y="6943"/>
                    </a:lnTo>
                    <a:lnTo>
                      <a:pt x="716" y="7045"/>
                    </a:lnTo>
                    <a:lnTo>
                      <a:pt x="793" y="7134"/>
                    </a:lnTo>
                    <a:lnTo>
                      <a:pt x="895" y="7224"/>
                    </a:lnTo>
                    <a:lnTo>
                      <a:pt x="1010" y="7275"/>
                    </a:lnTo>
                    <a:lnTo>
                      <a:pt x="1125" y="7313"/>
                    </a:lnTo>
                    <a:lnTo>
                      <a:pt x="1253" y="7326"/>
                    </a:lnTo>
                    <a:lnTo>
                      <a:pt x="1138" y="7288"/>
                    </a:lnTo>
                    <a:lnTo>
                      <a:pt x="1023" y="7237"/>
                    </a:lnTo>
                    <a:lnTo>
                      <a:pt x="946" y="7160"/>
                    </a:lnTo>
                    <a:lnTo>
                      <a:pt x="869" y="7083"/>
                    </a:lnTo>
                    <a:lnTo>
                      <a:pt x="806" y="6981"/>
                    </a:lnTo>
                    <a:lnTo>
                      <a:pt x="754" y="6879"/>
                    </a:lnTo>
                    <a:lnTo>
                      <a:pt x="716" y="6776"/>
                    </a:lnTo>
                    <a:lnTo>
                      <a:pt x="690" y="6661"/>
                    </a:lnTo>
                    <a:lnTo>
                      <a:pt x="639" y="6431"/>
                    </a:lnTo>
                    <a:lnTo>
                      <a:pt x="601" y="6201"/>
                    </a:lnTo>
                    <a:lnTo>
                      <a:pt x="575" y="5971"/>
                    </a:lnTo>
                    <a:lnTo>
                      <a:pt x="563" y="5728"/>
                    </a:lnTo>
                    <a:lnTo>
                      <a:pt x="550" y="5255"/>
                    </a:lnTo>
                    <a:lnTo>
                      <a:pt x="537" y="5012"/>
                    </a:lnTo>
                    <a:lnTo>
                      <a:pt x="524" y="4769"/>
                    </a:lnTo>
                    <a:lnTo>
                      <a:pt x="435" y="3811"/>
                    </a:lnTo>
                    <a:lnTo>
                      <a:pt x="345" y="2865"/>
                    </a:lnTo>
                    <a:lnTo>
                      <a:pt x="269" y="1906"/>
                    </a:lnTo>
                    <a:lnTo>
                      <a:pt x="192" y="960"/>
                    </a:lnTo>
                    <a:lnTo>
                      <a:pt x="154" y="474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612725" y="2777575"/>
                <a:ext cx="17100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207" extrusionOk="0">
                    <a:moveTo>
                      <a:pt x="0" y="0"/>
                    </a:moveTo>
                    <a:lnTo>
                      <a:pt x="0" y="3554"/>
                    </a:lnTo>
                    <a:lnTo>
                      <a:pt x="115" y="3618"/>
                    </a:lnTo>
                    <a:lnTo>
                      <a:pt x="269" y="3682"/>
                    </a:lnTo>
                    <a:lnTo>
                      <a:pt x="461" y="3772"/>
                    </a:lnTo>
                    <a:lnTo>
                      <a:pt x="729" y="3848"/>
                    </a:lnTo>
                    <a:lnTo>
                      <a:pt x="1036" y="3951"/>
                    </a:lnTo>
                    <a:lnTo>
                      <a:pt x="1394" y="4027"/>
                    </a:lnTo>
                    <a:lnTo>
                      <a:pt x="1816" y="4104"/>
                    </a:lnTo>
                    <a:lnTo>
                      <a:pt x="2276" y="4168"/>
                    </a:lnTo>
                    <a:lnTo>
                      <a:pt x="2532" y="4194"/>
                    </a:lnTo>
                    <a:lnTo>
                      <a:pt x="2787" y="4206"/>
                    </a:lnTo>
                    <a:lnTo>
                      <a:pt x="3350" y="4206"/>
                    </a:lnTo>
                    <a:lnTo>
                      <a:pt x="3657" y="4194"/>
                    </a:lnTo>
                    <a:lnTo>
                      <a:pt x="3963" y="4181"/>
                    </a:lnTo>
                    <a:lnTo>
                      <a:pt x="4283" y="4143"/>
                    </a:lnTo>
                    <a:lnTo>
                      <a:pt x="4615" y="4104"/>
                    </a:lnTo>
                    <a:lnTo>
                      <a:pt x="4961" y="4053"/>
                    </a:lnTo>
                    <a:lnTo>
                      <a:pt x="5319" y="3976"/>
                    </a:lnTo>
                    <a:lnTo>
                      <a:pt x="5677" y="3900"/>
                    </a:lnTo>
                    <a:lnTo>
                      <a:pt x="6060" y="3797"/>
                    </a:lnTo>
                    <a:lnTo>
                      <a:pt x="6444" y="3682"/>
                    </a:lnTo>
                    <a:lnTo>
                      <a:pt x="6840" y="3554"/>
                    </a:lnTo>
                    <a:lnTo>
                      <a:pt x="6840" y="0"/>
                    </a:lnTo>
                    <a:close/>
                  </a:path>
                </a:pathLst>
              </a:custGeom>
              <a:solidFill>
                <a:srgbClr val="BD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1563825" y="1560525"/>
                <a:ext cx="384500" cy="1269800"/>
              </a:xfrm>
              <a:custGeom>
                <a:avLst/>
                <a:gdLst/>
                <a:ahLst/>
                <a:cxnLst/>
                <a:rect l="l" t="t" r="r" b="b"/>
                <a:pathLst>
                  <a:path w="15380" h="50792" extrusionOk="0">
                    <a:moveTo>
                      <a:pt x="10918" y="1"/>
                    </a:moveTo>
                    <a:lnTo>
                      <a:pt x="10637" y="13"/>
                    </a:lnTo>
                    <a:lnTo>
                      <a:pt x="10381" y="39"/>
                    </a:lnTo>
                    <a:lnTo>
                      <a:pt x="10125" y="77"/>
                    </a:lnTo>
                    <a:lnTo>
                      <a:pt x="9883" y="141"/>
                    </a:lnTo>
                    <a:lnTo>
                      <a:pt x="9640" y="218"/>
                    </a:lnTo>
                    <a:lnTo>
                      <a:pt x="9410" y="307"/>
                    </a:lnTo>
                    <a:lnTo>
                      <a:pt x="9192" y="410"/>
                    </a:lnTo>
                    <a:lnTo>
                      <a:pt x="8975" y="525"/>
                    </a:lnTo>
                    <a:lnTo>
                      <a:pt x="8758" y="665"/>
                    </a:lnTo>
                    <a:lnTo>
                      <a:pt x="8566" y="806"/>
                    </a:lnTo>
                    <a:lnTo>
                      <a:pt x="8361" y="959"/>
                    </a:lnTo>
                    <a:lnTo>
                      <a:pt x="8182" y="1126"/>
                    </a:lnTo>
                    <a:lnTo>
                      <a:pt x="8003" y="1305"/>
                    </a:lnTo>
                    <a:lnTo>
                      <a:pt x="7824" y="1496"/>
                    </a:lnTo>
                    <a:lnTo>
                      <a:pt x="7658" y="1701"/>
                    </a:lnTo>
                    <a:lnTo>
                      <a:pt x="7492" y="1906"/>
                    </a:lnTo>
                    <a:lnTo>
                      <a:pt x="7338" y="2136"/>
                    </a:lnTo>
                    <a:lnTo>
                      <a:pt x="7185" y="2366"/>
                    </a:lnTo>
                    <a:lnTo>
                      <a:pt x="7044" y="2596"/>
                    </a:lnTo>
                    <a:lnTo>
                      <a:pt x="6904" y="2852"/>
                    </a:lnTo>
                    <a:lnTo>
                      <a:pt x="6776" y="3107"/>
                    </a:lnTo>
                    <a:lnTo>
                      <a:pt x="6635" y="3363"/>
                    </a:lnTo>
                    <a:lnTo>
                      <a:pt x="6405" y="3913"/>
                    </a:lnTo>
                    <a:lnTo>
                      <a:pt x="6175" y="4475"/>
                    </a:lnTo>
                    <a:lnTo>
                      <a:pt x="5971" y="5063"/>
                    </a:lnTo>
                    <a:lnTo>
                      <a:pt x="5779" y="5664"/>
                    </a:lnTo>
                    <a:lnTo>
                      <a:pt x="5613" y="6278"/>
                    </a:lnTo>
                    <a:lnTo>
                      <a:pt x="5459" y="6904"/>
                    </a:lnTo>
                    <a:lnTo>
                      <a:pt x="5306" y="7531"/>
                    </a:lnTo>
                    <a:lnTo>
                      <a:pt x="5178" y="8157"/>
                    </a:lnTo>
                    <a:lnTo>
                      <a:pt x="5050" y="8783"/>
                    </a:lnTo>
                    <a:lnTo>
                      <a:pt x="4833" y="9998"/>
                    </a:lnTo>
                    <a:lnTo>
                      <a:pt x="4462" y="12261"/>
                    </a:lnTo>
                    <a:lnTo>
                      <a:pt x="4283" y="13219"/>
                    </a:lnTo>
                    <a:lnTo>
                      <a:pt x="4206" y="13654"/>
                    </a:lnTo>
                    <a:lnTo>
                      <a:pt x="4117" y="14038"/>
                    </a:lnTo>
                    <a:lnTo>
                      <a:pt x="3848" y="15201"/>
                    </a:lnTo>
                    <a:lnTo>
                      <a:pt x="3606" y="16377"/>
                    </a:lnTo>
                    <a:lnTo>
                      <a:pt x="3363" y="17553"/>
                    </a:lnTo>
                    <a:lnTo>
                      <a:pt x="3145" y="18729"/>
                    </a:lnTo>
                    <a:lnTo>
                      <a:pt x="2736" y="21107"/>
                    </a:lnTo>
                    <a:lnTo>
                      <a:pt x="2327" y="23472"/>
                    </a:lnTo>
                    <a:lnTo>
                      <a:pt x="2123" y="24648"/>
                    </a:lnTo>
                    <a:lnTo>
                      <a:pt x="1918" y="25837"/>
                    </a:lnTo>
                    <a:lnTo>
                      <a:pt x="1688" y="27013"/>
                    </a:lnTo>
                    <a:lnTo>
                      <a:pt x="1458" y="28177"/>
                    </a:lnTo>
                    <a:lnTo>
                      <a:pt x="1215" y="29340"/>
                    </a:lnTo>
                    <a:lnTo>
                      <a:pt x="946" y="30504"/>
                    </a:lnTo>
                    <a:lnTo>
                      <a:pt x="652" y="31654"/>
                    </a:lnTo>
                    <a:lnTo>
                      <a:pt x="333" y="32805"/>
                    </a:lnTo>
                    <a:lnTo>
                      <a:pt x="269" y="33111"/>
                    </a:lnTo>
                    <a:lnTo>
                      <a:pt x="205" y="33469"/>
                    </a:lnTo>
                    <a:lnTo>
                      <a:pt x="154" y="33891"/>
                    </a:lnTo>
                    <a:lnTo>
                      <a:pt x="103" y="34352"/>
                    </a:lnTo>
                    <a:lnTo>
                      <a:pt x="77" y="34850"/>
                    </a:lnTo>
                    <a:lnTo>
                      <a:pt x="52" y="35400"/>
                    </a:lnTo>
                    <a:lnTo>
                      <a:pt x="13" y="36589"/>
                    </a:lnTo>
                    <a:lnTo>
                      <a:pt x="0" y="37880"/>
                    </a:lnTo>
                    <a:lnTo>
                      <a:pt x="13" y="39261"/>
                    </a:lnTo>
                    <a:lnTo>
                      <a:pt x="26" y="40680"/>
                    </a:lnTo>
                    <a:lnTo>
                      <a:pt x="64" y="42111"/>
                    </a:lnTo>
                    <a:lnTo>
                      <a:pt x="154" y="44898"/>
                    </a:lnTo>
                    <a:lnTo>
                      <a:pt x="218" y="47340"/>
                    </a:lnTo>
                    <a:lnTo>
                      <a:pt x="243" y="48363"/>
                    </a:lnTo>
                    <a:lnTo>
                      <a:pt x="256" y="49207"/>
                    </a:lnTo>
                    <a:lnTo>
                      <a:pt x="243" y="49833"/>
                    </a:lnTo>
                    <a:lnTo>
                      <a:pt x="218" y="50050"/>
                    </a:lnTo>
                    <a:lnTo>
                      <a:pt x="205" y="50217"/>
                    </a:lnTo>
                    <a:lnTo>
                      <a:pt x="461" y="50319"/>
                    </a:lnTo>
                    <a:lnTo>
                      <a:pt x="729" y="50421"/>
                    </a:lnTo>
                    <a:lnTo>
                      <a:pt x="998" y="50498"/>
                    </a:lnTo>
                    <a:lnTo>
                      <a:pt x="1253" y="50575"/>
                    </a:lnTo>
                    <a:lnTo>
                      <a:pt x="1509" y="50626"/>
                    </a:lnTo>
                    <a:lnTo>
                      <a:pt x="1765" y="50677"/>
                    </a:lnTo>
                    <a:lnTo>
                      <a:pt x="2020" y="50715"/>
                    </a:lnTo>
                    <a:lnTo>
                      <a:pt x="2276" y="50754"/>
                    </a:lnTo>
                    <a:lnTo>
                      <a:pt x="2532" y="50766"/>
                    </a:lnTo>
                    <a:lnTo>
                      <a:pt x="2787" y="50792"/>
                    </a:lnTo>
                    <a:lnTo>
                      <a:pt x="3286" y="50792"/>
                    </a:lnTo>
                    <a:lnTo>
                      <a:pt x="3785" y="50779"/>
                    </a:lnTo>
                    <a:lnTo>
                      <a:pt x="4283" y="50741"/>
                    </a:lnTo>
                    <a:lnTo>
                      <a:pt x="4782" y="50690"/>
                    </a:lnTo>
                    <a:lnTo>
                      <a:pt x="5267" y="50626"/>
                    </a:lnTo>
                    <a:lnTo>
                      <a:pt x="6239" y="50498"/>
                    </a:lnTo>
                    <a:lnTo>
                      <a:pt x="6725" y="50447"/>
                    </a:lnTo>
                    <a:lnTo>
                      <a:pt x="7198" y="50396"/>
                    </a:lnTo>
                    <a:lnTo>
                      <a:pt x="7684" y="50357"/>
                    </a:lnTo>
                    <a:lnTo>
                      <a:pt x="8169" y="50357"/>
                    </a:lnTo>
                    <a:lnTo>
                      <a:pt x="8796" y="45793"/>
                    </a:lnTo>
                    <a:lnTo>
                      <a:pt x="9243" y="42380"/>
                    </a:lnTo>
                    <a:lnTo>
                      <a:pt x="9422" y="41050"/>
                    </a:lnTo>
                    <a:lnTo>
                      <a:pt x="9512" y="40232"/>
                    </a:lnTo>
                    <a:lnTo>
                      <a:pt x="9665" y="39209"/>
                    </a:lnTo>
                    <a:lnTo>
                      <a:pt x="9793" y="38200"/>
                    </a:lnTo>
                    <a:lnTo>
                      <a:pt x="10061" y="36180"/>
                    </a:lnTo>
                    <a:lnTo>
                      <a:pt x="10317" y="34147"/>
                    </a:lnTo>
                    <a:lnTo>
                      <a:pt x="10445" y="33137"/>
                    </a:lnTo>
                    <a:lnTo>
                      <a:pt x="10598" y="32127"/>
                    </a:lnTo>
                    <a:lnTo>
                      <a:pt x="10726" y="31181"/>
                    </a:lnTo>
                    <a:lnTo>
                      <a:pt x="10880" y="30248"/>
                    </a:lnTo>
                    <a:lnTo>
                      <a:pt x="11059" y="29289"/>
                    </a:lnTo>
                    <a:lnTo>
                      <a:pt x="11238" y="28343"/>
                    </a:lnTo>
                    <a:lnTo>
                      <a:pt x="11442" y="27384"/>
                    </a:lnTo>
                    <a:lnTo>
                      <a:pt x="11647" y="26425"/>
                    </a:lnTo>
                    <a:lnTo>
                      <a:pt x="11864" y="25467"/>
                    </a:lnTo>
                    <a:lnTo>
                      <a:pt x="12094" y="24495"/>
                    </a:lnTo>
                    <a:lnTo>
                      <a:pt x="12580" y="22577"/>
                    </a:lnTo>
                    <a:lnTo>
                      <a:pt x="13079" y="20660"/>
                    </a:lnTo>
                    <a:lnTo>
                      <a:pt x="14101" y="16876"/>
                    </a:lnTo>
                    <a:lnTo>
                      <a:pt x="14408" y="15763"/>
                    </a:lnTo>
                    <a:lnTo>
                      <a:pt x="14677" y="14690"/>
                    </a:lnTo>
                    <a:lnTo>
                      <a:pt x="14804" y="14140"/>
                    </a:lnTo>
                    <a:lnTo>
                      <a:pt x="14919" y="13603"/>
                    </a:lnTo>
                    <a:lnTo>
                      <a:pt x="15022" y="13066"/>
                    </a:lnTo>
                    <a:lnTo>
                      <a:pt x="15124" y="12529"/>
                    </a:lnTo>
                    <a:lnTo>
                      <a:pt x="15201" y="11992"/>
                    </a:lnTo>
                    <a:lnTo>
                      <a:pt x="15265" y="11455"/>
                    </a:lnTo>
                    <a:lnTo>
                      <a:pt x="15329" y="10906"/>
                    </a:lnTo>
                    <a:lnTo>
                      <a:pt x="15354" y="10356"/>
                    </a:lnTo>
                    <a:lnTo>
                      <a:pt x="15380" y="9806"/>
                    </a:lnTo>
                    <a:lnTo>
                      <a:pt x="15380" y="9244"/>
                    </a:lnTo>
                    <a:lnTo>
                      <a:pt x="15367" y="8668"/>
                    </a:lnTo>
                    <a:lnTo>
                      <a:pt x="15316" y="8093"/>
                    </a:lnTo>
                    <a:lnTo>
                      <a:pt x="15226" y="7083"/>
                    </a:lnTo>
                    <a:lnTo>
                      <a:pt x="15162" y="6521"/>
                    </a:lnTo>
                    <a:lnTo>
                      <a:pt x="15098" y="5920"/>
                    </a:lnTo>
                    <a:lnTo>
                      <a:pt x="15022" y="5306"/>
                    </a:lnTo>
                    <a:lnTo>
                      <a:pt x="14919" y="4692"/>
                    </a:lnTo>
                    <a:lnTo>
                      <a:pt x="14804" y="4066"/>
                    </a:lnTo>
                    <a:lnTo>
                      <a:pt x="14740" y="3759"/>
                    </a:lnTo>
                    <a:lnTo>
                      <a:pt x="14664" y="3452"/>
                    </a:lnTo>
                    <a:lnTo>
                      <a:pt x="14574" y="3158"/>
                    </a:lnTo>
                    <a:lnTo>
                      <a:pt x="14485" y="2864"/>
                    </a:lnTo>
                    <a:lnTo>
                      <a:pt x="14395" y="2583"/>
                    </a:lnTo>
                    <a:lnTo>
                      <a:pt x="14280" y="2302"/>
                    </a:lnTo>
                    <a:lnTo>
                      <a:pt x="14165" y="2046"/>
                    </a:lnTo>
                    <a:lnTo>
                      <a:pt x="14037" y="1790"/>
                    </a:lnTo>
                    <a:lnTo>
                      <a:pt x="13897" y="1548"/>
                    </a:lnTo>
                    <a:lnTo>
                      <a:pt x="13743" y="1317"/>
                    </a:lnTo>
                    <a:lnTo>
                      <a:pt x="13590" y="1100"/>
                    </a:lnTo>
                    <a:lnTo>
                      <a:pt x="13411" y="908"/>
                    </a:lnTo>
                    <a:lnTo>
                      <a:pt x="13219" y="729"/>
                    </a:lnTo>
                    <a:lnTo>
                      <a:pt x="13027" y="563"/>
                    </a:lnTo>
                    <a:lnTo>
                      <a:pt x="12810" y="423"/>
                    </a:lnTo>
                    <a:lnTo>
                      <a:pt x="12580" y="307"/>
                    </a:lnTo>
                    <a:lnTo>
                      <a:pt x="12337" y="205"/>
                    </a:lnTo>
                    <a:lnTo>
                      <a:pt x="12081" y="129"/>
                    </a:lnTo>
                    <a:lnTo>
                      <a:pt x="11775" y="77"/>
                    </a:lnTo>
                    <a:lnTo>
                      <a:pt x="11481" y="26"/>
                    </a:lnTo>
                    <a:lnTo>
                      <a:pt x="111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5249800" y="1009225"/>
                <a:ext cx="952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334" extrusionOk="0">
                    <a:moveTo>
                      <a:pt x="1867" y="0"/>
                    </a:moveTo>
                    <a:lnTo>
                      <a:pt x="1701" y="13"/>
                    </a:lnTo>
                    <a:lnTo>
                      <a:pt x="1368" y="26"/>
                    </a:lnTo>
                    <a:lnTo>
                      <a:pt x="1049" y="64"/>
                    </a:lnTo>
                    <a:lnTo>
                      <a:pt x="0" y="3733"/>
                    </a:lnTo>
                    <a:lnTo>
                      <a:pt x="103" y="3835"/>
                    </a:lnTo>
                    <a:lnTo>
                      <a:pt x="205" y="3912"/>
                    </a:lnTo>
                    <a:lnTo>
                      <a:pt x="320" y="4002"/>
                    </a:lnTo>
                    <a:lnTo>
                      <a:pt x="435" y="4065"/>
                    </a:lnTo>
                    <a:lnTo>
                      <a:pt x="563" y="4129"/>
                    </a:lnTo>
                    <a:lnTo>
                      <a:pt x="703" y="4181"/>
                    </a:lnTo>
                    <a:lnTo>
                      <a:pt x="831" y="4232"/>
                    </a:lnTo>
                    <a:lnTo>
                      <a:pt x="985" y="4270"/>
                    </a:lnTo>
                    <a:lnTo>
                      <a:pt x="1125" y="4296"/>
                    </a:lnTo>
                    <a:lnTo>
                      <a:pt x="1266" y="4321"/>
                    </a:lnTo>
                    <a:lnTo>
                      <a:pt x="1547" y="4334"/>
                    </a:lnTo>
                    <a:lnTo>
                      <a:pt x="1816" y="4334"/>
                    </a:lnTo>
                    <a:lnTo>
                      <a:pt x="1956" y="4321"/>
                    </a:lnTo>
                    <a:lnTo>
                      <a:pt x="2071" y="4296"/>
                    </a:lnTo>
                    <a:lnTo>
                      <a:pt x="2276" y="4244"/>
                    </a:lnTo>
                    <a:lnTo>
                      <a:pt x="2455" y="4181"/>
                    </a:lnTo>
                    <a:lnTo>
                      <a:pt x="2634" y="4104"/>
                    </a:lnTo>
                    <a:lnTo>
                      <a:pt x="2787" y="4014"/>
                    </a:lnTo>
                    <a:lnTo>
                      <a:pt x="2941" y="3925"/>
                    </a:lnTo>
                    <a:lnTo>
                      <a:pt x="3081" y="3810"/>
                    </a:lnTo>
                    <a:lnTo>
                      <a:pt x="3209" y="3682"/>
                    </a:lnTo>
                    <a:lnTo>
                      <a:pt x="3324" y="3554"/>
                    </a:lnTo>
                    <a:lnTo>
                      <a:pt x="3426" y="3413"/>
                    </a:lnTo>
                    <a:lnTo>
                      <a:pt x="3516" y="3247"/>
                    </a:lnTo>
                    <a:lnTo>
                      <a:pt x="3593" y="3094"/>
                    </a:lnTo>
                    <a:lnTo>
                      <a:pt x="3657" y="2915"/>
                    </a:lnTo>
                    <a:lnTo>
                      <a:pt x="3721" y="2736"/>
                    </a:lnTo>
                    <a:lnTo>
                      <a:pt x="3759" y="2531"/>
                    </a:lnTo>
                    <a:lnTo>
                      <a:pt x="3784" y="2340"/>
                    </a:lnTo>
                    <a:lnTo>
                      <a:pt x="3810" y="2122"/>
                    </a:lnTo>
                    <a:lnTo>
                      <a:pt x="3810" y="1943"/>
                    </a:lnTo>
                    <a:lnTo>
                      <a:pt x="3810" y="1764"/>
                    </a:lnTo>
                    <a:lnTo>
                      <a:pt x="3784" y="1585"/>
                    </a:lnTo>
                    <a:lnTo>
                      <a:pt x="3759" y="1419"/>
                    </a:lnTo>
                    <a:lnTo>
                      <a:pt x="3708" y="1240"/>
                    </a:lnTo>
                    <a:lnTo>
                      <a:pt x="3657" y="1087"/>
                    </a:lnTo>
                    <a:lnTo>
                      <a:pt x="3580" y="933"/>
                    </a:lnTo>
                    <a:lnTo>
                      <a:pt x="3503" y="780"/>
                    </a:lnTo>
                    <a:lnTo>
                      <a:pt x="3401" y="639"/>
                    </a:lnTo>
                    <a:lnTo>
                      <a:pt x="3299" y="511"/>
                    </a:lnTo>
                    <a:lnTo>
                      <a:pt x="3171" y="396"/>
                    </a:lnTo>
                    <a:lnTo>
                      <a:pt x="3030" y="294"/>
                    </a:lnTo>
                    <a:lnTo>
                      <a:pt x="2877" y="217"/>
                    </a:lnTo>
                    <a:lnTo>
                      <a:pt x="2723" y="141"/>
                    </a:lnTo>
                    <a:lnTo>
                      <a:pt x="2544" y="90"/>
                    </a:lnTo>
                    <a:lnTo>
                      <a:pt x="2353" y="51"/>
                    </a:lnTo>
                    <a:lnTo>
                      <a:pt x="2186" y="26"/>
                    </a:lnTo>
                    <a:lnTo>
                      <a:pt x="2033" y="13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4375375" y="569775"/>
                <a:ext cx="1224725" cy="1424800"/>
              </a:xfrm>
              <a:custGeom>
                <a:avLst/>
                <a:gdLst/>
                <a:ahLst/>
                <a:cxnLst/>
                <a:rect l="l" t="t" r="r" b="b"/>
                <a:pathLst>
                  <a:path w="48989" h="56992" extrusionOk="0">
                    <a:moveTo>
                      <a:pt x="30541" y="0"/>
                    </a:moveTo>
                    <a:lnTo>
                      <a:pt x="30183" y="13"/>
                    </a:lnTo>
                    <a:lnTo>
                      <a:pt x="29825" y="38"/>
                    </a:lnTo>
                    <a:lnTo>
                      <a:pt x="29467" y="77"/>
                    </a:lnTo>
                    <a:lnTo>
                      <a:pt x="29109" y="128"/>
                    </a:lnTo>
                    <a:lnTo>
                      <a:pt x="28739" y="192"/>
                    </a:lnTo>
                    <a:lnTo>
                      <a:pt x="28394" y="256"/>
                    </a:lnTo>
                    <a:lnTo>
                      <a:pt x="28036" y="345"/>
                    </a:lnTo>
                    <a:lnTo>
                      <a:pt x="27678" y="447"/>
                    </a:lnTo>
                    <a:lnTo>
                      <a:pt x="27332" y="550"/>
                    </a:lnTo>
                    <a:lnTo>
                      <a:pt x="26987" y="665"/>
                    </a:lnTo>
                    <a:lnTo>
                      <a:pt x="26642" y="793"/>
                    </a:lnTo>
                    <a:lnTo>
                      <a:pt x="26297" y="933"/>
                    </a:lnTo>
                    <a:lnTo>
                      <a:pt x="25965" y="1087"/>
                    </a:lnTo>
                    <a:lnTo>
                      <a:pt x="25632" y="1240"/>
                    </a:lnTo>
                    <a:lnTo>
                      <a:pt x="25300" y="1419"/>
                    </a:lnTo>
                    <a:lnTo>
                      <a:pt x="24980" y="1598"/>
                    </a:lnTo>
                    <a:lnTo>
                      <a:pt x="24661" y="1777"/>
                    </a:lnTo>
                    <a:lnTo>
                      <a:pt x="24341" y="1969"/>
                    </a:lnTo>
                    <a:lnTo>
                      <a:pt x="24034" y="2173"/>
                    </a:lnTo>
                    <a:lnTo>
                      <a:pt x="23727" y="2391"/>
                    </a:lnTo>
                    <a:lnTo>
                      <a:pt x="23433" y="2608"/>
                    </a:lnTo>
                    <a:lnTo>
                      <a:pt x="23139" y="2825"/>
                    </a:lnTo>
                    <a:lnTo>
                      <a:pt x="22858" y="3068"/>
                    </a:lnTo>
                    <a:lnTo>
                      <a:pt x="22577" y="3298"/>
                    </a:lnTo>
                    <a:lnTo>
                      <a:pt x="22078" y="3759"/>
                    </a:lnTo>
                    <a:lnTo>
                      <a:pt x="21567" y="4219"/>
                    </a:lnTo>
                    <a:lnTo>
                      <a:pt x="21055" y="4692"/>
                    </a:lnTo>
                    <a:lnTo>
                      <a:pt x="20557" y="5190"/>
                    </a:lnTo>
                    <a:lnTo>
                      <a:pt x="20071" y="5702"/>
                    </a:lnTo>
                    <a:lnTo>
                      <a:pt x="19841" y="5970"/>
                    </a:lnTo>
                    <a:lnTo>
                      <a:pt x="19611" y="6239"/>
                    </a:lnTo>
                    <a:lnTo>
                      <a:pt x="19381" y="6520"/>
                    </a:lnTo>
                    <a:lnTo>
                      <a:pt x="19163" y="6801"/>
                    </a:lnTo>
                    <a:lnTo>
                      <a:pt x="18959" y="7082"/>
                    </a:lnTo>
                    <a:lnTo>
                      <a:pt x="18767" y="7376"/>
                    </a:lnTo>
                    <a:lnTo>
                      <a:pt x="18575" y="7683"/>
                    </a:lnTo>
                    <a:lnTo>
                      <a:pt x="18422" y="7977"/>
                    </a:lnTo>
                    <a:lnTo>
                      <a:pt x="18294" y="8284"/>
                    </a:lnTo>
                    <a:lnTo>
                      <a:pt x="18166" y="8604"/>
                    </a:lnTo>
                    <a:lnTo>
                      <a:pt x="18064" y="8911"/>
                    </a:lnTo>
                    <a:lnTo>
                      <a:pt x="17974" y="9230"/>
                    </a:lnTo>
                    <a:lnTo>
                      <a:pt x="17808" y="9869"/>
                    </a:lnTo>
                    <a:lnTo>
                      <a:pt x="17668" y="10521"/>
                    </a:lnTo>
                    <a:lnTo>
                      <a:pt x="17514" y="11173"/>
                    </a:lnTo>
                    <a:lnTo>
                      <a:pt x="17425" y="11493"/>
                    </a:lnTo>
                    <a:lnTo>
                      <a:pt x="17323" y="11812"/>
                    </a:lnTo>
                    <a:lnTo>
                      <a:pt x="17207" y="12132"/>
                    </a:lnTo>
                    <a:lnTo>
                      <a:pt x="17080" y="12452"/>
                    </a:lnTo>
                    <a:lnTo>
                      <a:pt x="16939" y="12771"/>
                    </a:lnTo>
                    <a:lnTo>
                      <a:pt x="16786" y="13065"/>
                    </a:lnTo>
                    <a:lnTo>
                      <a:pt x="16619" y="13347"/>
                    </a:lnTo>
                    <a:lnTo>
                      <a:pt x="16440" y="13615"/>
                    </a:lnTo>
                    <a:lnTo>
                      <a:pt x="16249" y="13884"/>
                    </a:lnTo>
                    <a:lnTo>
                      <a:pt x="16044" y="14126"/>
                    </a:lnTo>
                    <a:lnTo>
                      <a:pt x="15827" y="14369"/>
                    </a:lnTo>
                    <a:lnTo>
                      <a:pt x="15609" y="14599"/>
                    </a:lnTo>
                    <a:lnTo>
                      <a:pt x="15379" y="14830"/>
                    </a:lnTo>
                    <a:lnTo>
                      <a:pt x="15149" y="15060"/>
                    </a:lnTo>
                    <a:lnTo>
                      <a:pt x="14663" y="15482"/>
                    </a:lnTo>
                    <a:lnTo>
                      <a:pt x="13692" y="16325"/>
                    </a:lnTo>
                    <a:lnTo>
                      <a:pt x="13219" y="16747"/>
                    </a:lnTo>
                    <a:lnTo>
                      <a:pt x="12989" y="16964"/>
                    </a:lnTo>
                    <a:lnTo>
                      <a:pt x="12771" y="17195"/>
                    </a:lnTo>
                    <a:lnTo>
                      <a:pt x="12567" y="17425"/>
                    </a:lnTo>
                    <a:lnTo>
                      <a:pt x="12362" y="17655"/>
                    </a:lnTo>
                    <a:lnTo>
                      <a:pt x="12183" y="17898"/>
                    </a:lnTo>
                    <a:lnTo>
                      <a:pt x="12004" y="18153"/>
                    </a:lnTo>
                    <a:lnTo>
                      <a:pt x="11851" y="18422"/>
                    </a:lnTo>
                    <a:lnTo>
                      <a:pt x="11710" y="18703"/>
                    </a:lnTo>
                    <a:lnTo>
                      <a:pt x="11582" y="18984"/>
                    </a:lnTo>
                    <a:lnTo>
                      <a:pt x="11467" y="19291"/>
                    </a:lnTo>
                    <a:lnTo>
                      <a:pt x="11378" y="19611"/>
                    </a:lnTo>
                    <a:lnTo>
                      <a:pt x="11314" y="19943"/>
                    </a:lnTo>
                    <a:lnTo>
                      <a:pt x="11276" y="20288"/>
                    </a:lnTo>
                    <a:lnTo>
                      <a:pt x="11250" y="20659"/>
                    </a:lnTo>
                    <a:lnTo>
                      <a:pt x="11250" y="21388"/>
                    </a:lnTo>
                    <a:lnTo>
                      <a:pt x="11263" y="22053"/>
                    </a:lnTo>
                    <a:lnTo>
                      <a:pt x="11250" y="22359"/>
                    </a:lnTo>
                    <a:lnTo>
                      <a:pt x="11237" y="22641"/>
                    </a:lnTo>
                    <a:lnTo>
                      <a:pt x="11212" y="22922"/>
                    </a:lnTo>
                    <a:lnTo>
                      <a:pt x="11161" y="23190"/>
                    </a:lnTo>
                    <a:lnTo>
                      <a:pt x="11084" y="23446"/>
                    </a:lnTo>
                    <a:lnTo>
                      <a:pt x="10994" y="23702"/>
                    </a:lnTo>
                    <a:lnTo>
                      <a:pt x="10867" y="23945"/>
                    </a:lnTo>
                    <a:lnTo>
                      <a:pt x="10803" y="24072"/>
                    </a:lnTo>
                    <a:lnTo>
                      <a:pt x="10713" y="24200"/>
                    </a:lnTo>
                    <a:lnTo>
                      <a:pt x="10624" y="24315"/>
                    </a:lnTo>
                    <a:lnTo>
                      <a:pt x="10521" y="24443"/>
                    </a:lnTo>
                    <a:lnTo>
                      <a:pt x="10291" y="24686"/>
                    </a:lnTo>
                    <a:lnTo>
                      <a:pt x="10010" y="24929"/>
                    </a:lnTo>
                    <a:lnTo>
                      <a:pt x="9678" y="25172"/>
                    </a:lnTo>
                    <a:lnTo>
                      <a:pt x="9422" y="25364"/>
                    </a:lnTo>
                    <a:lnTo>
                      <a:pt x="9153" y="25543"/>
                    </a:lnTo>
                    <a:lnTo>
                      <a:pt x="8885" y="25696"/>
                    </a:lnTo>
                    <a:lnTo>
                      <a:pt x="8604" y="25862"/>
                    </a:lnTo>
                    <a:lnTo>
                      <a:pt x="8028" y="26169"/>
                    </a:lnTo>
                    <a:lnTo>
                      <a:pt x="7466" y="26489"/>
                    </a:lnTo>
                    <a:lnTo>
                      <a:pt x="7185" y="26655"/>
                    </a:lnTo>
                    <a:lnTo>
                      <a:pt x="6929" y="26834"/>
                    </a:lnTo>
                    <a:lnTo>
                      <a:pt x="6673" y="27026"/>
                    </a:lnTo>
                    <a:lnTo>
                      <a:pt x="6430" y="27230"/>
                    </a:lnTo>
                    <a:lnTo>
                      <a:pt x="6213" y="27460"/>
                    </a:lnTo>
                    <a:lnTo>
                      <a:pt x="6111" y="27575"/>
                    </a:lnTo>
                    <a:lnTo>
                      <a:pt x="6009" y="27703"/>
                    </a:lnTo>
                    <a:lnTo>
                      <a:pt x="5919" y="27844"/>
                    </a:lnTo>
                    <a:lnTo>
                      <a:pt x="5830" y="27984"/>
                    </a:lnTo>
                    <a:lnTo>
                      <a:pt x="5753" y="28138"/>
                    </a:lnTo>
                    <a:lnTo>
                      <a:pt x="5676" y="28291"/>
                    </a:lnTo>
                    <a:lnTo>
                      <a:pt x="5612" y="28432"/>
                    </a:lnTo>
                    <a:lnTo>
                      <a:pt x="5561" y="28585"/>
                    </a:lnTo>
                    <a:lnTo>
                      <a:pt x="5459" y="28879"/>
                    </a:lnTo>
                    <a:lnTo>
                      <a:pt x="5395" y="29186"/>
                    </a:lnTo>
                    <a:lnTo>
                      <a:pt x="5344" y="29493"/>
                    </a:lnTo>
                    <a:lnTo>
                      <a:pt x="5305" y="29800"/>
                    </a:lnTo>
                    <a:lnTo>
                      <a:pt x="5293" y="30107"/>
                    </a:lnTo>
                    <a:lnTo>
                      <a:pt x="5280" y="30426"/>
                    </a:lnTo>
                    <a:lnTo>
                      <a:pt x="5280" y="30733"/>
                    </a:lnTo>
                    <a:lnTo>
                      <a:pt x="5293" y="31359"/>
                    </a:lnTo>
                    <a:lnTo>
                      <a:pt x="5293" y="31666"/>
                    </a:lnTo>
                    <a:lnTo>
                      <a:pt x="5280" y="31973"/>
                    </a:lnTo>
                    <a:lnTo>
                      <a:pt x="5267" y="32280"/>
                    </a:lnTo>
                    <a:lnTo>
                      <a:pt x="5229" y="32587"/>
                    </a:lnTo>
                    <a:lnTo>
                      <a:pt x="5178" y="32881"/>
                    </a:lnTo>
                    <a:lnTo>
                      <a:pt x="5101" y="33175"/>
                    </a:lnTo>
                    <a:lnTo>
                      <a:pt x="5037" y="33366"/>
                    </a:lnTo>
                    <a:lnTo>
                      <a:pt x="4973" y="33545"/>
                    </a:lnTo>
                    <a:lnTo>
                      <a:pt x="4909" y="33724"/>
                    </a:lnTo>
                    <a:lnTo>
                      <a:pt x="4832" y="33891"/>
                    </a:lnTo>
                    <a:lnTo>
                      <a:pt x="4756" y="34057"/>
                    </a:lnTo>
                    <a:lnTo>
                      <a:pt x="4666" y="34210"/>
                    </a:lnTo>
                    <a:lnTo>
                      <a:pt x="4487" y="34491"/>
                    </a:lnTo>
                    <a:lnTo>
                      <a:pt x="4283" y="34760"/>
                    </a:lnTo>
                    <a:lnTo>
                      <a:pt x="4065" y="35003"/>
                    </a:lnTo>
                    <a:lnTo>
                      <a:pt x="3835" y="35233"/>
                    </a:lnTo>
                    <a:lnTo>
                      <a:pt x="3605" y="35450"/>
                    </a:lnTo>
                    <a:lnTo>
                      <a:pt x="3349" y="35655"/>
                    </a:lnTo>
                    <a:lnTo>
                      <a:pt x="3107" y="35872"/>
                    </a:lnTo>
                    <a:lnTo>
                      <a:pt x="2582" y="36281"/>
                    </a:lnTo>
                    <a:lnTo>
                      <a:pt x="2327" y="36499"/>
                    </a:lnTo>
                    <a:lnTo>
                      <a:pt x="2071" y="36729"/>
                    </a:lnTo>
                    <a:lnTo>
                      <a:pt x="1815" y="36972"/>
                    </a:lnTo>
                    <a:lnTo>
                      <a:pt x="1560" y="37240"/>
                    </a:lnTo>
                    <a:lnTo>
                      <a:pt x="1330" y="37470"/>
                    </a:lnTo>
                    <a:lnTo>
                      <a:pt x="1125" y="37713"/>
                    </a:lnTo>
                    <a:lnTo>
                      <a:pt x="946" y="37956"/>
                    </a:lnTo>
                    <a:lnTo>
                      <a:pt x="780" y="38212"/>
                    </a:lnTo>
                    <a:lnTo>
                      <a:pt x="626" y="38467"/>
                    </a:lnTo>
                    <a:lnTo>
                      <a:pt x="499" y="38723"/>
                    </a:lnTo>
                    <a:lnTo>
                      <a:pt x="384" y="38979"/>
                    </a:lnTo>
                    <a:lnTo>
                      <a:pt x="281" y="39247"/>
                    </a:lnTo>
                    <a:lnTo>
                      <a:pt x="205" y="39516"/>
                    </a:lnTo>
                    <a:lnTo>
                      <a:pt x="128" y="39784"/>
                    </a:lnTo>
                    <a:lnTo>
                      <a:pt x="77" y="40065"/>
                    </a:lnTo>
                    <a:lnTo>
                      <a:pt x="38" y="40347"/>
                    </a:lnTo>
                    <a:lnTo>
                      <a:pt x="13" y="40628"/>
                    </a:lnTo>
                    <a:lnTo>
                      <a:pt x="0" y="40909"/>
                    </a:lnTo>
                    <a:lnTo>
                      <a:pt x="0" y="41190"/>
                    </a:lnTo>
                    <a:lnTo>
                      <a:pt x="13" y="41472"/>
                    </a:lnTo>
                    <a:lnTo>
                      <a:pt x="26" y="41753"/>
                    </a:lnTo>
                    <a:lnTo>
                      <a:pt x="51" y="42047"/>
                    </a:lnTo>
                    <a:lnTo>
                      <a:pt x="102" y="42328"/>
                    </a:lnTo>
                    <a:lnTo>
                      <a:pt x="141" y="42622"/>
                    </a:lnTo>
                    <a:lnTo>
                      <a:pt x="269" y="43197"/>
                    </a:lnTo>
                    <a:lnTo>
                      <a:pt x="409" y="43760"/>
                    </a:lnTo>
                    <a:lnTo>
                      <a:pt x="575" y="44335"/>
                    </a:lnTo>
                    <a:lnTo>
                      <a:pt x="767" y="44898"/>
                    </a:lnTo>
                    <a:lnTo>
                      <a:pt x="972" y="45447"/>
                    </a:lnTo>
                    <a:lnTo>
                      <a:pt x="1176" y="45984"/>
                    </a:lnTo>
                    <a:lnTo>
                      <a:pt x="1342" y="46393"/>
                    </a:lnTo>
                    <a:lnTo>
                      <a:pt x="1521" y="46777"/>
                    </a:lnTo>
                    <a:lnTo>
                      <a:pt x="1713" y="47161"/>
                    </a:lnTo>
                    <a:lnTo>
                      <a:pt x="1905" y="47518"/>
                    </a:lnTo>
                    <a:lnTo>
                      <a:pt x="2109" y="47876"/>
                    </a:lnTo>
                    <a:lnTo>
                      <a:pt x="2327" y="48222"/>
                    </a:lnTo>
                    <a:lnTo>
                      <a:pt x="2557" y="48554"/>
                    </a:lnTo>
                    <a:lnTo>
                      <a:pt x="2787" y="48874"/>
                    </a:lnTo>
                    <a:lnTo>
                      <a:pt x="3030" y="49180"/>
                    </a:lnTo>
                    <a:lnTo>
                      <a:pt x="3273" y="49487"/>
                    </a:lnTo>
                    <a:lnTo>
                      <a:pt x="3528" y="49768"/>
                    </a:lnTo>
                    <a:lnTo>
                      <a:pt x="3797" y="50062"/>
                    </a:lnTo>
                    <a:lnTo>
                      <a:pt x="4065" y="50331"/>
                    </a:lnTo>
                    <a:lnTo>
                      <a:pt x="4347" y="50599"/>
                    </a:lnTo>
                    <a:lnTo>
                      <a:pt x="4641" y="50855"/>
                    </a:lnTo>
                    <a:lnTo>
                      <a:pt x="4935" y="51098"/>
                    </a:lnTo>
                    <a:lnTo>
                      <a:pt x="5242" y="51341"/>
                    </a:lnTo>
                    <a:lnTo>
                      <a:pt x="5548" y="51571"/>
                    </a:lnTo>
                    <a:lnTo>
                      <a:pt x="5855" y="51801"/>
                    </a:lnTo>
                    <a:lnTo>
                      <a:pt x="6175" y="52018"/>
                    </a:lnTo>
                    <a:lnTo>
                      <a:pt x="6507" y="52236"/>
                    </a:lnTo>
                    <a:lnTo>
                      <a:pt x="6840" y="52440"/>
                    </a:lnTo>
                    <a:lnTo>
                      <a:pt x="7530" y="52837"/>
                    </a:lnTo>
                    <a:lnTo>
                      <a:pt x="8233" y="53220"/>
                    </a:lnTo>
                    <a:lnTo>
                      <a:pt x="8962" y="53578"/>
                    </a:lnTo>
                    <a:lnTo>
                      <a:pt x="9703" y="53923"/>
                    </a:lnTo>
                    <a:lnTo>
                      <a:pt x="10470" y="54256"/>
                    </a:lnTo>
                    <a:lnTo>
                      <a:pt x="11071" y="54511"/>
                    </a:lnTo>
                    <a:lnTo>
                      <a:pt x="11698" y="54767"/>
                    </a:lnTo>
                    <a:lnTo>
                      <a:pt x="12337" y="54997"/>
                    </a:lnTo>
                    <a:lnTo>
                      <a:pt x="12976" y="55214"/>
                    </a:lnTo>
                    <a:lnTo>
                      <a:pt x="13641" y="55419"/>
                    </a:lnTo>
                    <a:lnTo>
                      <a:pt x="14318" y="55624"/>
                    </a:lnTo>
                    <a:lnTo>
                      <a:pt x="15009" y="55803"/>
                    </a:lnTo>
                    <a:lnTo>
                      <a:pt x="15699" y="55969"/>
                    </a:lnTo>
                    <a:lnTo>
                      <a:pt x="16402" y="56122"/>
                    </a:lnTo>
                    <a:lnTo>
                      <a:pt x="17118" y="56263"/>
                    </a:lnTo>
                    <a:lnTo>
                      <a:pt x="17834" y="56391"/>
                    </a:lnTo>
                    <a:lnTo>
                      <a:pt x="18563" y="56506"/>
                    </a:lnTo>
                    <a:lnTo>
                      <a:pt x="19291" y="56608"/>
                    </a:lnTo>
                    <a:lnTo>
                      <a:pt x="20020" y="56697"/>
                    </a:lnTo>
                    <a:lnTo>
                      <a:pt x="20761" y="56774"/>
                    </a:lnTo>
                    <a:lnTo>
                      <a:pt x="21503" y="56851"/>
                    </a:lnTo>
                    <a:lnTo>
                      <a:pt x="22244" y="56902"/>
                    </a:lnTo>
                    <a:lnTo>
                      <a:pt x="22986" y="56940"/>
                    </a:lnTo>
                    <a:lnTo>
                      <a:pt x="23727" y="56966"/>
                    </a:lnTo>
                    <a:lnTo>
                      <a:pt x="24469" y="56991"/>
                    </a:lnTo>
                    <a:lnTo>
                      <a:pt x="25939" y="56991"/>
                    </a:lnTo>
                    <a:lnTo>
                      <a:pt x="26668" y="56966"/>
                    </a:lnTo>
                    <a:lnTo>
                      <a:pt x="27396" y="56940"/>
                    </a:lnTo>
                    <a:lnTo>
                      <a:pt x="28112" y="56902"/>
                    </a:lnTo>
                    <a:lnTo>
                      <a:pt x="28828" y="56851"/>
                    </a:lnTo>
                    <a:lnTo>
                      <a:pt x="29531" y="56787"/>
                    </a:lnTo>
                    <a:lnTo>
                      <a:pt x="30222" y="56710"/>
                    </a:lnTo>
                    <a:lnTo>
                      <a:pt x="30912" y="56621"/>
                    </a:lnTo>
                    <a:lnTo>
                      <a:pt x="31577" y="56531"/>
                    </a:lnTo>
                    <a:lnTo>
                      <a:pt x="32242" y="56416"/>
                    </a:lnTo>
                    <a:lnTo>
                      <a:pt x="32894" y="56301"/>
                    </a:lnTo>
                    <a:lnTo>
                      <a:pt x="34134" y="56020"/>
                    </a:lnTo>
                    <a:lnTo>
                      <a:pt x="35399" y="55726"/>
                    </a:lnTo>
                    <a:lnTo>
                      <a:pt x="36026" y="55560"/>
                    </a:lnTo>
                    <a:lnTo>
                      <a:pt x="36652" y="55393"/>
                    </a:lnTo>
                    <a:lnTo>
                      <a:pt x="37278" y="55214"/>
                    </a:lnTo>
                    <a:lnTo>
                      <a:pt x="37905" y="55023"/>
                    </a:lnTo>
                    <a:lnTo>
                      <a:pt x="38519" y="54831"/>
                    </a:lnTo>
                    <a:lnTo>
                      <a:pt x="39132" y="54626"/>
                    </a:lnTo>
                    <a:lnTo>
                      <a:pt x="39746" y="54396"/>
                    </a:lnTo>
                    <a:lnTo>
                      <a:pt x="40334" y="54166"/>
                    </a:lnTo>
                    <a:lnTo>
                      <a:pt x="40935" y="53911"/>
                    </a:lnTo>
                    <a:lnTo>
                      <a:pt x="41510" y="53642"/>
                    </a:lnTo>
                    <a:lnTo>
                      <a:pt x="42073" y="53361"/>
                    </a:lnTo>
                    <a:lnTo>
                      <a:pt x="42622" y="53067"/>
                    </a:lnTo>
                    <a:lnTo>
                      <a:pt x="43172" y="52747"/>
                    </a:lnTo>
                    <a:lnTo>
                      <a:pt x="43696" y="52415"/>
                    </a:lnTo>
                    <a:lnTo>
                      <a:pt x="44195" y="52057"/>
                    </a:lnTo>
                    <a:lnTo>
                      <a:pt x="44680" y="51686"/>
                    </a:lnTo>
                    <a:lnTo>
                      <a:pt x="45153" y="51290"/>
                    </a:lnTo>
                    <a:lnTo>
                      <a:pt x="45384" y="51085"/>
                    </a:lnTo>
                    <a:lnTo>
                      <a:pt x="45601" y="50868"/>
                    </a:lnTo>
                    <a:lnTo>
                      <a:pt x="45818" y="50651"/>
                    </a:lnTo>
                    <a:lnTo>
                      <a:pt x="46036" y="50420"/>
                    </a:lnTo>
                    <a:lnTo>
                      <a:pt x="46240" y="50190"/>
                    </a:lnTo>
                    <a:lnTo>
                      <a:pt x="46432" y="49960"/>
                    </a:lnTo>
                    <a:lnTo>
                      <a:pt x="46624" y="49717"/>
                    </a:lnTo>
                    <a:lnTo>
                      <a:pt x="46815" y="49462"/>
                    </a:lnTo>
                    <a:lnTo>
                      <a:pt x="46994" y="49206"/>
                    </a:lnTo>
                    <a:lnTo>
                      <a:pt x="47173" y="48950"/>
                    </a:lnTo>
                    <a:lnTo>
                      <a:pt x="47340" y="48682"/>
                    </a:lnTo>
                    <a:lnTo>
                      <a:pt x="47493" y="48401"/>
                    </a:lnTo>
                    <a:lnTo>
                      <a:pt x="47646" y="48119"/>
                    </a:lnTo>
                    <a:lnTo>
                      <a:pt x="47800" y="47825"/>
                    </a:lnTo>
                    <a:lnTo>
                      <a:pt x="47940" y="47531"/>
                    </a:lnTo>
                    <a:lnTo>
                      <a:pt x="48068" y="47224"/>
                    </a:lnTo>
                    <a:lnTo>
                      <a:pt x="48196" y="46918"/>
                    </a:lnTo>
                    <a:lnTo>
                      <a:pt x="48311" y="46598"/>
                    </a:lnTo>
                    <a:lnTo>
                      <a:pt x="48413" y="46266"/>
                    </a:lnTo>
                    <a:lnTo>
                      <a:pt x="48516" y="45933"/>
                    </a:lnTo>
                    <a:lnTo>
                      <a:pt x="48605" y="45588"/>
                    </a:lnTo>
                    <a:lnTo>
                      <a:pt x="48695" y="45243"/>
                    </a:lnTo>
                    <a:lnTo>
                      <a:pt x="48784" y="44693"/>
                    </a:lnTo>
                    <a:lnTo>
                      <a:pt x="48874" y="44118"/>
                    </a:lnTo>
                    <a:lnTo>
                      <a:pt x="48925" y="43530"/>
                    </a:lnTo>
                    <a:lnTo>
                      <a:pt x="48976" y="42916"/>
                    </a:lnTo>
                    <a:lnTo>
                      <a:pt x="48989" y="42277"/>
                    </a:lnTo>
                    <a:lnTo>
                      <a:pt x="48989" y="41638"/>
                    </a:lnTo>
                    <a:lnTo>
                      <a:pt x="48950" y="40999"/>
                    </a:lnTo>
                    <a:lnTo>
                      <a:pt x="48899" y="40359"/>
                    </a:lnTo>
                    <a:lnTo>
                      <a:pt x="48861" y="40040"/>
                    </a:lnTo>
                    <a:lnTo>
                      <a:pt x="48810" y="39720"/>
                    </a:lnTo>
                    <a:lnTo>
                      <a:pt x="48759" y="39413"/>
                    </a:lnTo>
                    <a:lnTo>
                      <a:pt x="48695" y="39094"/>
                    </a:lnTo>
                    <a:lnTo>
                      <a:pt x="48618" y="38787"/>
                    </a:lnTo>
                    <a:lnTo>
                      <a:pt x="48541" y="38493"/>
                    </a:lnTo>
                    <a:lnTo>
                      <a:pt x="48452" y="38199"/>
                    </a:lnTo>
                    <a:lnTo>
                      <a:pt x="48362" y="37905"/>
                    </a:lnTo>
                    <a:lnTo>
                      <a:pt x="48260" y="37624"/>
                    </a:lnTo>
                    <a:lnTo>
                      <a:pt x="48145" y="37342"/>
                    </a:lnTo>
                    <a:lnTo>
                      <a:pt x="48017" y="37074"/>
                    </a:lnTo>
                    <a:lnTo>
                      <a:pt x="47876" y="36818"/>
                    </a:lnTo>
                    <a:lnTo>
                      <a:pt x="47736" y="36575"/>
                    </a:lnTo>
                    <a:lnTo>
                      <a:pt x="47582" y="36332"/>
                    </a:lnTo>
                    <a:lnTo>
                      <a:pt x="47416" y="36102"/>
                    </a:lnTo>
                    <a:lnTo>
                      <a:pt x="47250" y="35885"/>
                    </a:lnTo>
                    <a:lnTo>
                      <a:pt x="47020" y="35642"/>
                    </a:lnTo>
                    <a:lnTo>
                      <a:pt x="46777" y="35412"/>
                    </a:lnTo>
                    <a:lnTo>
                      <a:pt x="46521" y="35182"/>
                    </a:lnTo>
                    <a:lnTo>
                      <a:pt x="46253" y="34977"/>
                    </a:lnTo>
                    <a:lnTo>
                      <a:pt x="45716" y="34543"/>
                    </a:lnTo>
                    <a:lnTo>
                      <a:pt x="45460" y="34338"/>
                    </a:lnTo>
                    <a:lnTo>
                      <a:pt x="45205" y="34121"/>
                    </a:lnTo>
                    <a:lnTo>
                      <a:pt x="44949" y="33891"/>
                    </a:lnTo>
                    <a:lnTo>
                      <a:pt x="44719" y="33661"/>
                    </a:lnTo>
                    <a:lnTo>
                      <a:pt x="44514" y="33405"/>
                    </a:lnTo>
                    <a:lnTo>
                      <a:pt x="44323" y="33149"/>
                    </a:lnTo>
                    <a:lnTo>
                      <a:pt x="44233" y="33009"/>
                    </a:lnTo>
                    <a:lnTo>
                      <a:pt x="44156" y="32868"/>
                    </a:lnTo>
                    <a:lnTo>
                      <a:pt x="44080" y="32714"/>
                    </a:lnTo>
                    <a:lnTo>
                      <a:pt x="44016" y="32561"/>
                    </a:lnTo>
                    <a:lnTo>
                      <a:pt x="43965" y="32408"/>
                    </a:lnTo>
                    <a:lnTo>
                      <a:pt x="43926" y="32241"/>
                    </a:lnTo>
                    <a:lnTo>
                      <a:pt x="43888" y="32075"/>
                    </a:lnTo>
                    <a:lnTo>
                      <a:pt x="43849" y="31896"/>
                    </a:lnTo>
                    <a:lnTo>
                      <a:pt x="43837" y="31756"/>
                    </a:lnTo>
                    <a:lnTo>
                      <a:pt x="43837" y="31615"/>
                    </a:lnTo>
                    <a:lnTo>
                      <a:pt x="43837" y="31474"/>
                    </a:lnTo>
                    <a:lnTo>
                      <a:pt x="43849" y="31334"/>
                    </a:lnTo>
                    <a:lnTo>
                      <a:pt x="43888" y="31065"/>
                    </a:lnTo>
                    <a:lnTo>
                      <a:pt x="43952" y="30784"/>
                    </a:lnTo>
                    <a:lnTo>
                      <a:pt x="44041" y="30516"/>
                    </a:lnTo>
                    <a:lnTo>
                      <a:pt x="44144" y="30247"/>
                    </a:lnTo>
                    <a:lnTo>
                      <a:pt x="44374" y="29697"/>
                    </a:lnTo>
                    <a:lnTo>
                      <a:pt x="44591" y="29148"/>
                    </a:lnTo>
                    <a:lnTo>
                      <a:pt x="44693" y="28879"/>
                    </a:lnTo>
                    <a:lnTo>
                      <a:pt x="44783" y="28598"/>
                    </a:lnTo>
                    <a:lnTo>
                      <a:pt x="44847" y="28304"/>
                    </a:lnTo>
                    <a:lnTo>
                      <a:pt x="44885" y="28010"/>
                    </a:lnTo>
                    <a:lnTo>
                      <a:pt x="44898" y="27869"/>
                    </a:lnTo>
                    <a:lnTo>
                      <a:pt x="44898" y="27716"/>
                    </a:lnTo>
                    <a:lnTo>
                      <a:pt x="44898" y="27562"/>
                    </a:lnTo>
                    <a:lnTo>
                      <a:pt x="44872" y="27409"/>
                    </a:lnTo>
                    <a:lnTo>
                      <a:pt x="44847" y="27230"/>
                    </a:lnTo>
                    <a:lnTo>
                      <a:pt x="44808" y="27064"/>
                    </a:lnTo>
                    <a:lnTo>
                      <a:pt x="44744" y="26911"/>
                    </a:lnTo>
                    <a:lnTo>
                      <a:pt x="44680" y="26757"/>
                    </a:lnTo>
                    <a:lnTo>
                      <a:pt x="44604" y="26616"/>
                    </a:lnTo>
                    <a:lnTo>
                      <a:pt x="44527" y="26476"/>
                    </a:lnTo>
                    <a:lnTo>
                      <a:pt x="44425" y="26348"/>
                    </a:lnTo>
                    <a:lnTo>
                      <a:pt x="44323" y="26220"/>
                    </a:lnTo>
                    <a:lnTo>
                      <a:pt x="44220" y="26105"/>
                    </a:lnTo>
                    <a:lnTo>
                      <a:pt x="44105" y="25990"/>
                    </a:lnTo>
                    <a:lnTo>
                      <a:pt x="43849" y="25760"/>
                    </a:lnTo>
                    <a:lnTo>
                      <a:pt x="43594" y="25555"/>
                    </a:lnTo>
                    <a:lnTo>
                      <a:pt x="43338" y="25351"/>
                    </a:lnTo>
                    <a:lnTo>
                      <a:pt x="43070" y="25146"/>
                    </a:lnTo>
                    <a:lnTo>
                      <a:pt x="42814" y="24942"/>
                    </a:lnTo>
                    <a:lnTo>
                      <a:pt x="42584" y="24737"/>
                    </a:lnTo>
                    <a:lnTo>
                      <a:pt x="42469" y="24622"/>
                    </a:lnTo>
                    <a:lnTo>
                      <a:pt x="42367" y="24507"/>
                    </a:lnTo>
                    <a:lnTo>
                      <a:pt x="42277" y="24392"/>
                    </a:lnTo>
                    <a:lnTo>
                      <a:pt x="42188" y="24264"/>
                    </a:lnTo>
                    <a:lnTo>
                      <a:pt x="42111" y="24136"/>
                    </a:lnTo>
                    <a:lnTo>
                      <a:pt x="42047" y="24009"/>
                    </a:lnTo>
                    <a:lnTo>
                      <a:pt x="41983" y="23868"/>
                    </a:lnTo>
                    <a:lnTo>
                      <a:pt x="41945" y="23714"/>
                    </a:lnTo>
                    <a:lnTo>
                      <a:pt x="41919" y="23561"/>
                    </a:lnTo>
                    <a:lnTo>
                      <a:pt x="41894" y="23395"/>
                    </a:lnTo>
                    <a:lnTo>
                      <a:pt x="41894" y="23254"/>
                    </a:lnTo>
                    <a:lnTo>
                      <a:pt x="41906" y="23114"/>
                    </a:lnTo>
                    <a:lnTo>
                      <a:pt x="41932" y="22973"/>
                    </a:lnTo>
                    <a:lnTo>
                      <a:pt x="41957" y="22832"/>
                    </a:lnTo>
                    <a:lnTo>
                      <a:pt x="41996" y="22692"/>
                    </a:lnTo>
                    <a:lnTo>
                      <a:pt x="42047" y="22551"/>
                    </a:lnTo>
                    <a:lnTo>
                      <a:pt x="42162" y="22283"/>
                    </a:lnTo>
                    <a:lnTo>
                      <a:pt x="42315" y="22001"/>
                    </a:lnTo>
                    <a:lnTo>
                      <a:pt x="42469" y="21720"/>
                    </a:lnTo>
                    <a:lnTo>
                      <a:pt x="42827" y="21170"/>
                    </a:lnTo>
                    <a:lnTo>
                      <a:pt x="43006" y="20889"/>
                    </a:lnTo>
                    <a:lnTo>
                      <a:pt x="43172" y="20595"/>
                    </a:lnTo>
                    <a:lnTo>
                      <a:pt x="43338" y="20301"/>
                    </a:lnTo>
                    <a:lnTo>
                      <a:pt x="43479" y="20007"/>
                    </a:lnTo>
                    <a:lnTo>
                      <a:pt x="43594" y="19700"/>
                    </a:lnTo>
                    <a:lnTo>
                      <a:pt x="43645" y="19547"/>
                    </a:lnTo>
                    <a:lnTo>
                      <a:pt x="43683" y="19381"/>
                    </a:lnTo>
                    <a:lnTo>
                      <a:pt x="43709" y="19227"/>
                    </a:lnTo>
                    <a:lnTo>
                      <a:pt x="43734" y="19061"/>
                    </a:lnTo>
                    <a:lnTo>
                      <a:pt x="43747" y="18895"/>
                    </a:lnTo>
                    <a:lnTo>
                      <a:pt x="43747" y="18729"/>
                    </a:lnTo>
                    <a:lnTo>
                      <a:pt x="43722" y="18550"/>
                    </a:lnTo>
                    <a:lnTo>
                      <a:pt x="43696" y="18384"/>
                    </a:lnTo>
                    <a:lnTo>
                      <a:pt x="43671" y="18217"/>
                    </a:lnTo>
                    <a:lnTo>
                      <a:pt x="43619" y="18064"/>
                    </a:lnTo>
                    <a:lnTo>
                      <a:pt x="43568" y="17923"/>
                    </a:lnTo>
                    <a:lnTo>
                      <a:pt x="43504" y="17783"/>
                    </a:lnTo>
                    <a:lnTo>
                      <a:pt x="43428" y="17642"/>
                    </a:lnTo>
                    <a:lnTo>
                      <a:pt x="43351" y="17514"/>
                    </a:lnTo>
                    <a:lnTo>
                      <a:pt x="43185" y="17271"/>
                    </a:lnTo>
                    <a:lnTo>
                      <a:pt x="42993" y="17041"/>
                    </a:lnTo>
                    <a:lnTo>
                      <a:pt x="42788" y="16811"/>
                    </a:lnTo>
                    <a:lnTo>
                      <a:pt x="42571" y="16607"/>
                    </a:lnTo>
                    <a:lnTo>
                      <a:pt x="42162" y="16185"/>
                    </a:lnTo>
                    <a:lnTo>
                      <a:pt x="41957" y="15967"/>
                    </a:lnTo>
                    <a:lnTo>
                      <a:pt x="41778" y="15750"/>
                    </a:lnTo>
                    <a:lnTo>
                      <a:pt x="41612" y="15507"/>
                    </a:lnTo>
                    <a:lnTo>
                      <a:pt x="41548" y="15392"/>
                    </a:lnTo>
                    <a:lnTo>
                      <a:pt x="41484" y="15264"/>
                    </a:lnTo>
                    <a:lnTo>
                      <a:pt x="41433" y="15124"/>
                    </a:lnTo>
                    <a:lnTo>
                      <a:pt x="41382" y="14983"/>
                    </a:lnTo>
                    <a:lnTo>
                      <a:pt x="41344" y="14842"/>
                    </a:lnTo>
                    <a:lnTo>
                      <a:pt x="41318" y="14689"/>
                    </a:lnTo>
                    <a:lnTo>
                      <a:pt x="41305" y="14561"/>
                    </a:lnTo>
                    <a:lnTo>
                      <a:pt x="41293" y="14433"/>
                    </a:lnTo>
                    <a:lnTo>
                      <a:pt x="41305" y="14165"/>
                    </a:lnTo>
                    <a:lnTo>
                      <a:pt x="41331" y="13896"/>
                    </a:lnTo>
                    <a:lnTo>
                      <a:pt x="41382" y="13628"/>
                    </a:lnTo>
                    <a:lnTo>
                      <a:pt x="41446" y="13347"/>
                    </a:lnTo>
                    <a:lnTo>
                      <a:pt x="41523" y="13065"/>
                    </a:lnTo>
                    <a:lnTo>
                      <a:pt x="41689" y="12490"/>
                    </a:lnTo>
                    <a:lnTo>
                      <a:pt x="41868" y="11902"/>
                    </a:lnTo>
                    <a:lnTo>
                      <a:pt x="41945" y="11608"/>
                    </a:lnTo>
                    <a:lnTo>
                      <a:pt x="42009" y="11301"/>
                    </a:lnTo>
                    <a:lnTo>
                      <a:pt x="42047" y="11007"/>
                    </a:lnTo>
                    <a:lnTo>
                      <a:pt x="42073" y="10700"/>
                    </a:lnTo>
                    <a:lnTo>
                      <a:pt x="42085" y="10393"/>
                    </a:lnTo>
                    <a:lnTo>
                      <a:pt x="42073" y="10240"/>
                    </a:lnTo>
                    <a:lnTo>
                      <a:pt x="42060" y="10074"/>
                    </a:lnTo>
                    <a:lnTo>
                      <a:pt x="41996" y="9678"/>
                    </a:lnTo>
                    <a:lnTo>
                      <a:pt x="41919" y="9294"/>
                    </a:lnTo>
                    <a:lnTo>
                      <a:pt x="41817" y="8898"/>
                    </a:lnTo>
                    <a:lnTo>
                      <a:pt x="41715" y="8514"/>
                    </a:lnTo>
                    <a:lnTo>
                      <a:pt x="41587" y="8143"/>
                    </a:lnTo>
                    <a:lnTo>
                      <a:pt x="41446" y="7773"/>
                    </a:lnTo>
                    <a:lnTo>
                      <a:pt x="41293" y="7402"/>
                    </a:lnTo>
                    <a:lnTo>
                      <a:pt x="41126" y="7044"/>
                    </a:lnTo>
                    <a:lnTo>
                      <a:pt x="40948" y="6699"/>
                    </a:lnTo>
                    <a:lnTo>
                      <a:pt x="40756" y="6354"/>
                    </a:lnTo>
                    <a:lnTo>
                      <a:pt x="40564" y="6009"/>
                    </a:lnTo>
                    <a:lnTo>
                      <a:pt x="40347" y="5676"/>
                    </a:lnTo>
                    <a:lnTo>
                      <a:pt x="40117" y="5344"/>
                    </a:lnTo>
                    <a:lnTo>
                      <a:pt x="39874" y="5024"/>
                    </a:lnTo>
                    <a:lnTo>
                      <a:pt x="39631" y="4717"/>
                    </a:lnTo>
                    <a:lnTo>
                      <a:pt x="39375" y="4411"/>
                    </a:lnTo>
                    <a:lnTo>
                      <a:pt x="39107" y="4116"/>
                    </a:lnTo>
                    <a:lnTo>
                      <a:pt x="38825" y="3822"/>
                    </a:lnTo>
                    <a:lnTo>
                      <a:pt x="38544" y="3541"/>
                    </a:lnTo>
                    <a:lnTo>
                      <a:pt x="38250" y="3273"/>
                    </a:lnTo>
                    <a:lnTo>
                      <a:pt x="37956" y="3004"/>
                    </a:lnTo>
                    <a:lnTo>
                      <a:pt x="37636" y="2749"/>
                    </a:lnTo>
                    <a:lnTo>
                      <a:pt x="37330" y="2506"/>
                    </a:lnTo>
                    <a:lnTo>
                      <a:pt x="37010" y="2276"/>
                    </a:lnTo>
                    <a:lnTo>
                      <a:pt x="36678" y="2045"/>
                    </a:lnTo>
                    <a:lnTo>
                      <a:pt x="36345" y="1828"/>
                    </a:lnTo>
                    <a:lnTo>
                      <a:pt x="36000" y="1611"/>
                    </a:lnTo>
                    <a:lnTo>
                      <a:pt x="35655" y="1419"/>
                    </a:lnTo>
                    <a:lnTo>
                      <a:pt x="35310" y="1227"/>
                    </a:lnTo>
                    <a:lnTo>
                      <a:pt x="34965" y="1048"/>
                    </a:lnTo>
                    <a:lnTo>
                      <a:pt x="34607" y="882"/>
                    </a:lnTo>
                    <a:lnTo>
                      <a:pt x="34249" y="716"/>
                    </a:lnTo>
                    <a:lnTo>
                      <a:pt x="33840" y="563"/>
                    </a:lnTo>
                    <a:lnTo>
                      <a:pt x="33430" y="422"/>
                    </a:lnTo>
                    <a:lnTo>
                      <a:pt x="33073" y="307"/>
                    </a:lnTo>
                    <a:lnTo>
                      <a:pt x="32715" y="230"/>
                    </a:lnTo>
                    <a:lnTo>
                      <a:pt x="32357" y="153"/>
                    </a:lnTo>
                    <a:lnTo>
                      <a:pt x="31999" y="89"/>
                    </a:lnTo>
                    <a:lnTo>
                      <a:pt x="31628" y="51"/>
                    </a:lnTo>
                    <a:lnTo>
                      <a:pt x="31270" y="26"/>
                    </a:lnTo>
                    <a:lnTo>
                      <a:pt x="30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4798825" y="670125"/>
                <a:ext cx="558050" cy="10090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0360" extrusionOk="0">
                    <a:moveTo>
                      <a:pt x="16646" y="0"/>
                    </a:moveTo>
                    <a:lnTo>
                      <a:pt x="16237" y="115"/>
                    </a:lnTo>
                    <a:lnTo>
                      <a:pt x="15840" y="243"/>
                    </a:lnTo>
                    <a:lnTo>
                      <a:pt x="15444" y="384"/>
                    </a:lnTo>
                    <a:lnTo>
                      <a:pt x="15061" y="537"/>
                    </a:lnTo>
                    <a:lnTo>
                      <a:pt x="14677" y="703"/>
                    </a:lnTo>
                    <a:lnTo>
                      <a:pt x="14306" y="895"/>
                    </a:lnTo>
                    <a:lnTo>
                      <a:pt x="13948" y="1087"/>
                    </a:lnTo>
                    <a:lnTo>
                      <a:pt x="13590" y="1291"/>
                    </a:lnTo>
                    <a:lnTo>
                      <a:pt x="13169" y="1560"/>
                    </a:lnTo>
                    <a:lnTo>
                      <a:pt x="12747" y="1816"/>
                    </a:lnTo>
                    <a:lnTo>
                      <a:pt x="12338" y="2084"/>
                    </a:lnTo>
                    <a:lnTo>
                      <a:pt x="11941" y="2365"/>
                    </a:lnTo>
                    <a:lnTo>
                      <a:pt x="11558" y="2647"/>
                    </a:lnTo>
                    <a:lnTo>
                      <a:pt x="11187" y="2941"/>
                    </a:lnTo>
                    <a:lnTo>
                      <a:pt x="10829" y="3247"/>
                    </a:lnTo>
                    <a:lnTo>
                      <a:pt x="10484" y="3554"/>
                    </a:lnTo>
                    <a:lnTo>
                      <a:pt x="10139" y="3887"/>
                    </a:lnTo>
                    <a:lnTo>
                      <a:pt x="9819" y="4219"/>
                    </a:lnTo>
                    <a:lnTo>
                      <a:pt x="9500" y="4564"/>
                    </a:lnTo>
                    <a:lnTo>
                      <a:pt x="9193" y="4935"/>
                    </a:lnTo>
                    <a:lnTo>
                      <a:pt x="8899" y="5306"/>
                    </a:lnTo>
                    <a:lnTo>
                      <a:pt x="8617" y="5702"/>
                    </a:lnTo>
                    <a:lnTo>
                      <a:pt x="8336" y="6111"/>
                    </a:lnTo>
                    <a:lnTo>
                      <a:pt x="8068" y="6533"/>
                    </a:lnTo>
                    <a:lnTo>
                      <a:pt x="7812" y="6968"/>
                    </a:lnTo>
                    <a:lnTo>
                      <a:pt x="7569" y="7389"/>
                    </a:lnTo>
                    <a:lnTo>
                      <a:pt x="7326" y="7837"/>
                    </a:lnTo>
                    <a:lnTo>
                      <a:pt x="7109" y="8284"/>
                    </a:lnTo>
                    <a:lnTo>
                      <a:pt x="6892" y="8732"/>
                    </a:lnTo>
                    <a:lnTo>
                      <a:pt x="6700" y="9205"/>
                    </a:lnTo>
                    <a:lnTo>
                      <a:pt x="6521" y="9665"/>
                    </a:lnTo>
                    <a:lnTo>
                      <a:pt x="6355" y="10138"/>
                    </a:lnTo>
                    <a:lnTo>
                      <a:pt x="6380" y="10892"/>
                    </a:lnTo>
                    <a:lnTo>
                      <a:pt x="6431" y="11659"/>
                    </a:lnTo>
                    <a:lnTo>
                      <a:pt x="6495" y="12414"/>
                    </a:lnTo>
                    <a:lnTo>
                      <a:pt x="6598" y="13168"/>
                    </a:lnTo>
                    <a:lnTo>
                      <a:pt x="6661" y="13551"/>
                    </a:lnTo>
                    <a:lnTo>
                      <a:pt x="6725" y="13922"/>
                    </a:lnTo>
                    <a:lnTo>
                      <a:pt x="6802" y="14306"/>
                    </a:lnTo>
                    <a:lnTo>
                      <a:pt x="6892" y="14676"/>
                    </a:lnTo>
                    <a:lnTo>
                      <a:pt x="6981" y="15047"/>
                    </a:lnTo>
                    <a:lnTo>
                      <a:pt x="7083" y="15405"/>
                    </a:lnTo>
                    <a:lnTo>
                      <a:pt x="7198" y="15776"/>
                    </a:lnTo>
                    <a:lnTo>
                      <a:pt x="7313" y="16134"/>
                    </a:lnTo>
                    <a:lnTo>
                      <a:pt x="7633" y="16901"/>
                    </a:lnTo>
                    <a:lnTo>
                      <a:pt x="7812" y="17310"/>
                    </a:lnTo>
                    <a:lnTo>
                      <a:pt x="8004" y="17732"/>
                    </a:lnTo>
                    <a:lnTo>
                      <a:pt x="8221" y="18141"/>
                    </a:lnTo>
                    <a:lnTo>
                      <a:pt x="8451" y="18550"/>
                    </a:lnTo>
                    <a:lnTo>
                      <a:pt x="8579" y="18742"/>
                    </a:lnTo>
                    <a:lnTo>
                      <a:pt x="8707" y="18933"/>
                    </a:lnTo>
                    <a:lnTo>
                      <a:pt x="8835" y="19112"/>
                    </a:lnTo>
                    <a:lnTo>
                      <a:pt x="8975" y="19279"/>
                    </a:lnTo>
                    <a:lnTo>
                      <a:pt x="8669" y="20071"/>
                    </a:lnTo>
                    <a:lnTo>
                      <a:pt x="8311" y="20953"/>
                    </a:lnTo>
                    <a:lnTo>
                      <a:pt x="7902" y="21899"/>
                    </a:lnTo>
                    <a:lnTo>
                      <a:pt x="7467" y="22845"/>
                    </a:lnTo>
                    <a:lnTo>
                      <a:pt x="7250" y="23306"/>
                    </a:lnTo>
                    <a:lnTo>
                      <a:pt x="7019" y="23766"/>
                    </a:lnTo>
                    <a:lnTo>
                      <a:pt x="6802" y="24188"/>
                    </a:lnTo>
                    <a:lnTo>
                      <a:pt x="6585" y="24584"/>
                    </a:lnTo>
                    <a:lnTo>
                      <a:pt x="6367" y="24955"/>
                    </a:lnTo>
                    <a:lnTo>
                      <a:pt x="6163" y="25287"/>
                    </a:lnTo>
                    <a:lnTo>
                      <a:pt x="5958" y="25581"/>
                    </a:lnTo>
                    <a:lnTo>
                      <a:pt x="5767" y="25824"/>
                    </a:lnTo>
                    <a:lnTo>
                      <a:pt x="5460" y="26144"/>
                    </a:lnTo>
                    <a:lnTo>
                      <a:pt x="5140" y="26425"/>
                    </a:lnTo>
                    <a:lnTo>
                      <a:pt x="4808" y="26693"/>
                    </a:lnTo>
                    <a:lnTo>
                      <a:pt x="4475" y="26923"/>
                    </a:lnTo>
                    <a:lnTo>
                      <a:pt x="4143" y="27141"/>
                    </a:lnTo>
                    <a:lnTo>
                      <a:pt x="3798" y="27333"/>
                    </a:lnTo>
                    <a:lnTo>
                      <a:pt x="3440" y="27499"/>
                    </a:lnTo>
                    <a:lnTo>
                      <a:pt x="3082" y="27639"/>
                    </a:lnTo>
                    <a:lnTo>
                      <a:pt x="2724" y="27767"/>
                    </a:lnTo>
                    <a:lnTo>
                      <a:pt x="2353" y="27882"/>
                    </a:lnTo>
                    <a:lnTo>
                      <a:pt x="1970" y="27985"/>
                    </a:lnTo>
                    <a:lnTo>
                      <a:pt x="1586" y="28074"/>
                    </a:lnTo>
                    <a:lnTo>
                      <a:pt x="1203" y="28151"/>
                    </a:lnTo>
                    <a:lnTo>
                      <a:pt x="806" y="28215"/>
                    </a:lnTo>
                    <a:lnTo>
                      <a:pt x="1" y="28330"/>
                    </a:lnTo>
                    <a:lnTo>
                      <a:pt x="10228" y="40347"/>
                    </a:lnTo>
                    <a:lnTo>
                      <a:pt x="10241" y="40360"/>
                    </a:lnTo>
                    <a:lnTo>
                      <a:pt x="10254" y="40360"/>
                    </a:lnTo>
                    <a:lnTo>
                      <a:pt x="10305" y="40347"/>
                    </a:lnTo>
                    <a:lnTo>
                      <a:pt x="10382" y="40308"/>
                    </a:lnTo>
                    <a:lnTo>
                      <a:pt x="10471" y="40232"/>
                    </a:lnTo>
                    <a:lnTo>
                      <a:pt x="10688" y="40014"/>
                    </a:lnTo>
                    <a:lnTo>
                      <a:pt x="10957" y="39720"/>
                    </a:lnTo>
                    <a:lnTo>
                      <a:pt x="11264" y="39350"/>
                    </a:lnTo>
                    <a:lnTo>
                      <a:pt x="11609" y="38915"/>
                    </a:lnTo>
                    <a:lnTo>
                      <a:pt x="12350" y="37969"/>
                    </a:lnTo>
                    <a:lnTo>
                      <a:pt x="13808" y="36051"/>
                    </a:lnTo>
                    <a:lnTo>
                      <a:pt x="14370" y="35335"/>
                    </a:lnTo>
                    <a:lnTo>
                      <a:pt x="14575" y="35093"/>
                    </a:lnTo>
                    <a:lnTo>
                      <a:pt x="14715" y="34952"/>
                    </a:lnTo>
                    <a:lnTo>
                      <a:pt x="15892" y="33686"/>
                    </a:lnTo>
                    <a:lnTo>
                      <a:pt x="16237" y="33316"/>
                    </a:lnTo>
                    <a:lnTo>
                      <a:pt x="16582" y="32919"/>
                    </a:lnTo>
                    <a:lnTo>
                      <a:pt x="16927" y="32510"/>
                    </a:lnTo>
                    <a:lnTo>
                      <a:pt x="17260" y="32101"/>
                    </a:lnTo>
                    <a:lnTo>
                      <a:pt x="17592" y="31666"/>
                    </a:lnTo>
                    <a:lnTo>
                      <a:pt x="17899" y="31245"/>
                    </a:lnTo>
                    <a:lnTo>
                      <a:pt x="18167" y="30810"/>
                    </a:lnTo>
                    <a:lnTo>
                      <a:pt x="18295" y="30593"/>
                    </a:lnTo>
                    <a:lnTo>
                      <a:pt x="18410" y="30375"/>
                    </a:lnTo>
                    <a:lnTo>
                      <a:pt x="18525" y="30171"/>
                    </a:lnTo>
                    <a:lnTo>
                      <a:pt x="18615" y="29953"/>
                    </a:lnTo>
                    <a:lnTo>
                      <a:pt x="18704" y="29749"/>
                    </a:lnTo>
                    <a:lnTo>
                      <a:pt x="18781" y="29544"/>
                    </a:lnTo>
                    <a:lnTo>
                      <a:pt x="18832" y="29340"/>
                    </a:lnTo>
                    <a:lnTo>
                      <a:pt x="18883" y="29135"/>
                    </a:lnTo>
                    <a:lnTo>
                      <a:pt x="18909" y="28943"/>
                    </a:lnTo>
                    <a:lnTo>
                      <a:pt x="18921" y="28752"/>
                    </a:lnTo>
                    <a:lnTo>
                      <a:pt x="18448" y="28688"/>
                    </a:lnTo>
                    <a:lnTo>
                      <a:pt x="17975" y="28598"/>
                    </a:lnTo>
                    <a:lnTo>
                      <a:pt x="17502" y="28496"/>
                    </a:lnTo>
                    <a:lnTo>
                      <a:pt x="17042" y="28381"/>
                    </a:lnTo>
                    <a:lnTo>
                      <a:pt x="16109" y="28125"/>
                    </a:lnTo>
                    <a:lnTo>
                      <a:pt x="15214" y="27882"/>
                    </a:lnTo>
                    <a:lnTo>
                      <a:pt x="14907" y="27793"/>
                    </a:lnTo>
                    <a:lnTo>
                      <a:pt x="14639" y="27703"/>
                    </a:lnTo>
                    <a:lnTo>
                      <a:pt x="14396" y="27614"/>
                    </a:lnTo>
                    <a:lnTo>
                      <a:pt x="14191" y="27524"/>
                    </a:lnTo>
                    <a:lnTo>
                      <a:pt x="14000" y="27422"/>
                    </a:lnTo>
                    <a:lnTo>
                      <a:pt x="13833" y="27320"/>
                    </a:lnTo>
                    <a:lnTo>
                      <a:pt x="13693" y="27205"/>
                    </a:lnTo>
                    <a:lnTo>
                      <a:pt x="13578" y="27064"/>
                    </a:lnTo>
                    <a:lnTo>
                      <a:pt x="13488" y="26923"/>
                    </a:lnTo>
                    <a:lnTo>
                      <a:pt x="13411" y="26757"/>
                    </a:lnTo>
                    <a:lnTo>
                      <a:pt x="13360" y="26578"/>
                    </a:lnTo>
                    <a:lnTo>
                      <a:pt x="13322" y="26374"/>
                    </a:lnTo>
                    <a:lnTo>
                      <a:pt x="13309" y="26156"/>
                    </a:lnTo>
                    <a:lnTo>
                      <a:pt x="13296" y="25901"/>
                    </a:lnTo>
                    <a:lnTo>
                      <a:pt x="13309" y="25607"/>
                    </a:lnTo>
                    <a:lnTo>
                      <a:pt x="13322" y="25300"/>
                    </a:lnTo>
                    <a:lnTo>
                      <a:pt x="13360" y="24904"/>
                    </a:lnTo>
                    <a:lnTo>
                      <a:pt x="13411" y="24482"/>
                    </a:lnTo>
                    <a:lnTo>
                      <a:pt x="13539" y="23548"/>
                    </a:lnTo>
                    <a:lnTo>
                      <a:pt x="13693" y="22551"/>
                    </a:lnTo>
                    <a:lnTo>
                      <a:pt x="13859" y="21541"/>
                    </a:lnTo>
                    <a:lnTo>
                      <a:pt x="14127" y="21452"/>
                    </a:lnTo>
                    <a:lnTo>
                      <a:pt x="14383" y="21337"/>
                    </a:lnTo>
                    <a:lnTo>
                      <a:pt x="14882" y="21132"/>
                    </a:lnTo>
                    <a:lnTo>
                      <a:pt x="15585" y="20813"/>
                    </a:lnTo>
                    <a:lnTo>
                      <a:pt x="16083" y="20583"/>
                    </a:lnTo>
                    <a:lnTo>
                      <a:pt x="16339" y="20468"/>
                    </a:lnTo>
                    <a:lnTo>
                      <a:pt x="16595" y="20340"/>
                    </a:lnTo>
                    <a:lnTo>
                      <a:pt x="16838" y="20199"/>
                    </a:lnTo>
                    <a:lnTo>
                      <a:pt x="17081" y="20046"/>
                    </a:lnTo>
                    <a:lnTo>
                      <a:pt x="17311" y="19892"/>
                    </a:lnTo>
                    <a:lnTo>
                      <a:pt x="17541" y="19726"/>
                    </a:lnTo>
                    <a:lnTo>
                      <a:pt x="17758" y="19547"/>
                    </a:lnTo>
                    <a:lnTo>
                      <a:pt x="17963" y="19368"/>
                    </a:lnTo>
                    <a:lnTo>
                      <a:pt x="18154" y="19164"/>
                    </a:lnTo>
                    <a:lnTo>
                      <a:pt x="18333" y="18959"/>
                    </a:lnTo>
                    <a:lnTo>
                      <a:pt x="18500" y="18729"/>
                    </a:lnTo>
                    <a:lnTo>
                      <a:pt x="18640" y="18499"/>
                    </a:lnTo>
                    <a:lnTo>
                      <a:pt x="18768" y="18256"/>
                    </a:lnTo>
                    <a:lnTo>
                      <a:pt x="18870" y="18000"/>
                    </a:lnTo>
                    <a:lnTo>
                      <a:pt x="19152" y="17182"/>
                    </a:lnTo>
                    <a:lnTo>
                      <a:pt x="19369" y="16543"/>
                    </a:lnTo>
                    <a:lnTo>
                      <a:pt x="19573" y="16031"/>
                    </a:lnTo>
                    <a:lnTo>
                      <a:pt x="19765" y="15546"/>
                    </a:lnTo>
                    <a:lnTo>
                      <a:pt x="20008" y="15047"/>
                    </a:lnTo>
                    <a:lnTo>
                      <a:pt x="20328" y="14433"/>
                    </a:lnTo>
                    <a:lnTo>
                      <a:pt x="21274" y="12618"/>
                    </a:lnTo>
                    <a:lnTo>
                      <a:pt x="21581" y="12004"/>
                    </a:lnTo>
                    <a:lnTo>
                      <a:pt x="21734" y="11685"/>
                    </a:lnTo>
                    <a:lnTo>
                      <a:pt x="21862" y="11378"/>
                    </a:lnTo>
                    <a:lnTo>
                      <a:pt x="22002" y="11058"/>
                    </a:lnTo>
                    <a:lnTo>
                      <a:pt x="22117" y="10739"/>
                    </a:lnTo>
                    <a:lnTo>
                      <a:pt x="22233" y="10419"/>
                    </a:lnTo>
                    <a:lnTo>
                      <a:pt x="22322" y="10100"/>
                    </a:lnTo>
                    <a:lnTo>
                      <a:pt x="22296" y="9639"/>
                    </a:lnTo>
                    <a:lnTo>
                      <a:pt x="22245" y="9166"/>
                    </a:lnTo>
                    <a:lnTo>
                      <a:pt x="22181" y="8706"/>
                    </a:lnTo>
                    <a:lnTo>
                      <a:pt x="22092" y="8246"/>
                    </a:lnTo>
                    <a:lnTo>
                      <a:pt x="22015" y="7888"/>
                    </a:lnTo>
                    <a:lnTo>
                      <a:pt x="21926" y="7530"/>
                    </a:lnTo>
                    <a:lnTo>
                      <a:pt x="21836" y="7185"/>
                    </a:lnTo>
                    <a:lnTo>
                      <a:pt x="21734" y="6852"/>
                    </a:lnTo>
                    <a:lnTo>
                      <a:pt x="21632" y="6507"/>
                    </a:lnTo>
                    <a:lnTo>
                      <a:pt x="21517" y="6188"/>
                    </a:lnTo>
                    <a:lnTo>
                      <a:pt x="21389" y="5855"/>
                    </a:lnTo>
                    <a:lnTo>
                      <a:pt x="21261" y="5536"/>
                    </a:lnTo>
                    <a:lnTo>
                      <a:pt x="21120" y="5229"/>
                    </a:lnTo>
                    <a:lnTo>
                      <a:pt x="20967" y="4909"/>
                    </a:lnTo>
                    <a:lnTo>
                      <a:pt x="20813" y="4602"/>
                    </a:lnTo>
                    <a:lnTo>
                      <a:pt x="20635" y="4296"/>
                    </a:lnTo>
                    <a:lnTo>
                      <a:pt x="20456" y="4002"/>
                    </a:lnTo>
                    <a:lnTo>
                      <a:pt x="20264" y="3695"/>
                    </a:lnTo>
                    <a:lnTo>
                      <a:pt x="20059" y="3401"/>
                    </a:lnTo>
                    <a:lnTo>
                      <a:pt x="19842" y="3107"/>
                    </a:lnTo>
                    <a:lnTo>
                      <a:pt x="19561" y="2749"/>
                    </a:lnTo>
                    <a:lnTo>
                      <a:pt x="19228" y="2327"/>
                    </a:lnTo>
                    <a:lnTo>
                      <a:pt x="18858" y="1892"/>
                    </a:lnTo>
                    <a:lnTo>
                      <a:pt x="18448" y="1432"/>
                    </a:lnTo>
                    <a:lnTo>
                      <a:pt x="18244" y="1215"/>
                    </a:lnTo>
                    <a:lnTo>
                      <a:pt x="18014" y="997"/>
                    </a:lnTo>
                    <a:lnTo>
                      <a:pt x="17796" y="793"/>
                    </a:lnTo>
                    <a:lnTo>
                      <a:pt x="17566" y="601"/>
                    </a:lnTo>
                    <a:lnTo>
                      <a:pt x="17336" y="422"/>
                    </a:lnTo>
                    <a:lnTo>
                      <a:pt x="17106" y="256"/>
                    </a:lnTo>
                    <a:lnTo>
                      <a:pt x="16876" y="115"/>
                    </a:lnTo>
                    <a:lnTo>
                      <a:pt x="16646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4899500" y="928350"/>
                <a:ext cx="96225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4322" extrusionOk="0">
                    <a:moveTo>
                      <a:pt x="1727" y="1"/>
                    </a:moveTo>
                    <a:lnTo>
                      <a:pt x="1573" y="26"/>
                    </a:lnTo>
                    <a:lnTo>
                      <a:pt x="1407" y="52"/>
                    </a:lnTo>
                    <a:lnTo>
                      <a:pt x="1215" y="90"/>
                    </a:lnTo>
                    <a:lnTo>
                      <a:pt x="1049" y="154"/>
                    </a:lnTo>
                    <a:lnTo>
                      <a:pt x="883" y="231"/>
                    </a:lnTo>
                    <a:lnTo>
                      <a:pt x="730" y="320"/>
                    </a:lnTo>
                    <a:lnTo>
                      <a:pt x="602" y="435"/>
                    </a:lnTo>
                    <a:lnTo>
                      <a:pt x="474" y="550"/>
                    </a:lnTo>
                    <a:lnTo>
                      <a:pt x="372" y="678"/>
                    </a:lnTo>
                    <a:lnTo>
                      <a:pt x="282" y="819"/>
                    </a:lnTo>
                    <a:lnTo>
                      <a:pt x="193" y="972"/>
                    </a:lnTo>
                    <a:lnTo>
                      <a:pt x="129" y="1126"/>
                    </a:lnTo>
                    <a:lnTo>
                      <a:pt x="78" y="1292"/>
                    </a:lnTo>
                    <a:lnTo>
                      <a:pt x="39" y="1458"/>
                    </a:lnTo>
                    <a:lnTo>
                      <a:pt x="14" y="1637"/>
                    </a:lnTo>
                    <a:lnTo>
                      <a:pt x="1" y="1816"/>
                    </a:lnTo>
                    <a:lnTo>
                      <a:pt x="1" y="1995"/>
                    </a:lnTo>
                    <a:lnTo>
                      <a:pt x="14" y="2174"/>
                    </a:lnTo>
                    <a:lnTo>
                      <a:pt x="27" y="2379"/>
                    </a:lnTo>
                    <a:lnTo>
                      <a:pt x="65" y="2583"/>
                    </a:lnTo>
                    <a:lnTo>
                      <a:pt x="116" y="2775"/>
                    </a:lnTo>
                    <a:lnTo>
                      <a:pt x="180" y="2954"/>
                    </a:lnTo>
                    <a:lnTo>
                      <a:pt x="244" y="3133"/>
                    </a:lnTo>
                    <a:lnTo>
                      <a:pt x="333" y="3286"/>
                    </a:lnTo>
                    <a:lnTo>
                      <a:pt x="423" y="3440"/>
                    </a:lnTo>
                    <a:lnTo>
                      <a:pt x="525" y="3580"/>
                    </a:lnTo>
                    <a:lnTo>
                      <a:pt x="653" y="3721"/>
                    </a:lnTo>
                    <a:lnTo>
                      <a:pt x="781" y="3836"/>
                    </a:lnTo>
                    <a:lnTo>
                      <a:pt x="921" y="3938"/>
                    </a:lnTo>
                    <a:lnTo>
                      <a:pt x="1075" y="4041"/>
                    </a:lnTo>
                    <a:lnTo>
                      <a:pt x="1241" y="4117"/>
                    </a:lnTo>
                    <a:lnTo>
                      <a:pt x="1420" y="4194"/>
                    </a:lnTo>
                    <a:lnTo>
                      <a:pt x="1599" y="4245"/>
                    </a:lnTo>
                    <a:lnTo>
                      <a:pt x="1804" y="4296"/>
                    </a:lnTo>
                    <a:lnTo>
                      <a:pt x="1919" y="4309"/>
                    </a:lnTo>
                    <a:lnTo>
                      <a:pt x="2046" y="4322"/>
                    </a:lnTo>
                    <a:lnTo>
                      <a:pt x="2328" y="4322"/>
                    </a:lnTo>
                    <a:lnTo>
                      <a:pt x="2609" y="4296"/>
                    </a:lnTo>
                    <a:lnTo>
                      <a:pt x="2750" y="4271"/>
                    </a:lnTo>
                    <a:lnTo>
                      <a:pt x="2890" y="4232"/>
                    </a:lnTo>
                    <a:lnTo>
                      <a:pt x="3031" y="4194"/>
                    </a:lnTo>
                    <a:lnTo>
                      <a:pt x="3171" y="4143"/>
                    </a:lnTo>
                    <a:lnTo>
                      <a:pt x="3299" y="4092"/>
                    </a:lnTo>
                    <a:lnTo>
                      <a:pt x="3427" y="4028"/>
                    </a:lnTo>
                    <a:lnTo>
                      <a:pt x="3555" y="3951"/>
                    </a:lnTo>
                    <a:lnTo>
                      <a:pt x="3657" y="3862"/>
                    </a:lnTo>
                    <a:lnTo>
                      <a:pt x="3759" y="3772"/>
                    </a:lnTo>
                    <a:lnTo>
                      <a:pt x="3849" y="3683"/>
                    </a:lnTo>
                    <a:lnTo>
                      <a:pt x="2711" y="39"/>
                    </a:lnTo>
                    <a:lnTo>
                      <a:pt x="2392" y="14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5057400" y="88937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576" y="0"/>
                    </a:moveTo>
                    <a:lnTo>
                      <a:pt x="512" y="13"/>
                    </a:lnTo>
                    <a:lnTo>
                      <a:pt x="461" y="38"/>
                    </a:lnTo>
                    <a:lnTo>
                      <a:pt x="397" y="77"/>
                    </a:lnTo>
                    <a:lnTo>
                      <a:pt x="345" y="115"/>
                    </a:lnTo>
                    <a:lnTo>
                      <a:pt x="282" y="166"/>
                    </a:lnTo>
                    <a:lnTo>
                      <a:pt x="243" y="230"/>
                    </a:lnTo>
                    <a:lnTo>
                      <a:pt x="192" y="294"/>
                    </a:lnTo>
                    <a:lnTo>
                      <a:pt x="115" y="460"/>
                    </a:lnTo>
                    <a:lnTo>
                      <a:pt x="51" y="639"/>
                    </a:lnTo>
                    <a:lnTo>
                      <a:pt x="13" y="857"/>
                    </a:lnTo>
                    <a:lnTo>
                      <a:pt x="0" y="1074"/>
                    </a:lnTo>
                    <a:lnTo>
                      <a:pt x="13" y="1304"/>
                    </a:lnTo>
                    <a:lnTo>
                      <a:pt x="51" y="1521"/>
                    </a:lnTo>
                    <a:lnTo>
                      <a:pt x="115" y="1726"/>
                    </a:lnTo>
                    <a:lnTo>
                      <a:pt x="192" y="1905"/>
                    </a:lnTo>
                    <a:lnTo>
                      <a:pt x="282" y="2046"/>
                    </a:lnTo>
                    <a:lnTo>
                      <a:pt x="345" y="2109"/>
                    </a:lnTo>
                    <a:lnTo>
                      <a:pt x="397" y="2161"/>
                    </a:lnTo>
                    <a:lnTo>
                      <a:pt x="461" y="2212"/>
                    </a:lnTo>
                    <a:lnTo>
                      <a:pt x="512" y="2237"/>
                    </a:lnTo>
                    <a:lnTo>
                      <a:pt x="576" y="2263"/>
                    </a:lnTo>
                    <a:lnTo>
                      <a:pt x="652" y="2276"/>
                    </a:lnTo>
                    <a:lnTo>
                      <a:pt x="716" y="2276"/>
                    </a:lnTo>
                    <a:lnTo>
                      <a:pt x="780" y="2263"/>
                    </a:lnTo>
                    <a:lnTo>
                      <a:pt x="844" y="2250"/>
                    </a:lnTo>
                    <a:lnTo>
                      <a:pt x="895" y="2212"/>
                    </a:lnTo>
                    <a:lnTo>
                      <a:pt x="959" y="2173"/>
                    </a:lnTo>
                    <a:lnTo>
                      <a:pt x="1010" y="2122"/>
                    </a:lnTo>
                    <a:lnTo>
                      <a:pt x="1061" y="2058"/>
                    </a:lnTo>
                    <a:lnTo>
                      <a:pt x="1100" y="1994"/>
                    </a:lnTo>
                    <a:lnTo>
                      <a:pt x="1176" y="1828"/>
                    </a:lnTo>
                    <a:lnTo>
                      <a:pt x="1240" y="1636"/>
                    </a:lnTo>
                    <a:lnTo>
                      <a:pt x="1279" y="1432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0" y="754"/>
                    </a:lnTo>
                    <a:lnTo>
                      <a:pt x="1176" y="563"/>
                    </a:lnTo>
                    <a:lnTo>
                      <a:pt x="1100" y="384"/>
                    </a:lnTo>
                    <a:lnTo>
                      <a:pt x="1010" y="230"/>
                    </a:lnTo>
                    <a:lnTo>
                      <a:pt x="959" y="179"/>
                    </a:lnTo>
                    <a:lnTo>
                      <a:pt x="895" y="115"/>
                    </a:lnTo>
                    <a:lnTo>
                      <a:pt x="844" y="77"/>
                    </a:lnTo>
                    <a:lnTo>
                      <a:pt x="780" y="38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5252350" y="921000"/>
                <a:ext cx="32300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7" extrusionOk="0">
                    <a:moveTo>
                      <a:pt x="589" y="1"/>
                    </a:moveTo>
                    <a:lnTo>
                      <a:pt x="525" y="13"/>
                    </a:lnTo>
                    <a:lnTo>
                      <a:pt x="461" y="26"/>
                    </a:lnTo>
                    <a:lnTo>
                      <a:pt x="397" y="65"/>
                    </a:lnTo>
                    <a:lnTo>
                      <a:pt x="346" y="103"/>
                    </a:lnTo>
                    <a:lnTo>
                      <a:pt x="282" y="154"/>
                    </a:lnTo>
                    <a:lnTo>
                      <a:pt x="244" y="218"/>
                    </a:lnTo>
                    <a:lnTo>
                      <a:pt x="192" y="282"/>
                    </a:lnTo>
                    <a:lnTo>
                      <a:pt x="116" y="448"/>
                    </a:lnTo>
                    <a:lnTo>
                      <a:pt x="52" y="640"/>
                    </a:lnTo>
                    <a:lnTo>
                      <a:pt x="13" y="844"/>
                    </a:lnTo>
                    <a:lnTo>
                      <a:pt x="1" y="1075"/>
                    </a:lnTo>
                    <a:lnTo>
                      <a:pt x="13" y="1305"/>
                    </a:lnTo>
                    <a:lnTo>
                      <a:pt x="52" y="1522"/>
                    </a:lnTo>
                    <a:lnTo>
                      <a:pt x="116" y="1714"/>
                    </a:lnTo>
                    <a:lnTo>
                      <a:pt x="192" y="1893"/>
                    </a:lnTo>
                    <a:lnTo>
                      <a:pt x="282" y="2046"/>
                    </a:lnTo>
                    <a:lnTo>
                      <a:pt x="346" y="2110"/>
                    </a:lnTo>
                    <a:lnTo>
                      <a:pt x="397" y="2161"/>
                    </a:lnTo>
                    <a:lnTo>
                      <a:pt x="461" y="2200"/>
                    </a:lnTo>
                    <a:lnTo>
                      <a:pt x="525" y="2238"/>
                    </a:lnTo>
                    <a:lnTo>
                      <a:pt x="589" y="2263"/>
                    </a:lnTo>
                    <a:lnTo>
                      <a:pt x="653" y="2276"/>
                    </a:lnTo>
                    <a:lnTo>
                      <a:pt x="717" y="2276"/>
                    </a:lnTo>
                    <a:lnTo>
                      <a:pt x="780" y="2263"/>
                    </a:lnTo>
                    <a:lnTo>
                      <a:pt x="844" y="2238"/>
                    </a:lnTo>
                    <a:lnTo>
                      <a:pt x="895" y="2212"/>
                    </a:lnTo>
                    <a:lnTo>
                      <a:pt x="959" y="2161"/>
                    </a:lnTo>
                    <a:lnTo>
                      <a:pt x="1011" y="2110"/>
                    </a:lnTo>
                    <a:lnTo>
                      <a:pt x="1062" y="2046"/>
                    </a:lnTo>
                    <a:lnTo>
                      <a:pt x="1100" y="1982"/>
                    </a:lnTo>
                    <a:lnTo>
                      <a:pt x="1190" y="1829"/>
                    </a:lnTo>
                    <a:lnTo>
                      <a:pt x="1241" y="1637"/>
                    </a:lnTo>
                    <a:lnTo>
                      <a:pt x="1279" y="1433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1" y="755"/>
                    </a:lnTo>
                    <a:lnTo>
                      <a:pt x="1190" y="550"/>
                    </a:lnTo>
                    <a:lnTo>
                      <a:pt x="1100" y="371"/>
                    </a:lnTo>
                    <a:lnTo>
                      <a:pt x="1011" y="231"/>
                    </a:lnTo>
                    <a:lnTo>
                      <a:pt x="959" y="167"/>
                    </a:lnTo>
                    <a:lnTo>
                      <a:pt x="895" y="116"/>
                    </a:lnTo>
                    <a:lnTo>
                      <a:pt x="844" y="65"/>
                    </a:lnTo>
                    <a:lnTo>
                      <a:pt x="780" y="39"/>
                    </a:lnTo>
                    <a:lnTo>
                      <a:pt x="717" y="13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5067950" y="1081775"/>
                <a:ext cx="118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2123" extrusionOk="0">
                    <a:moveTo>
                      <a:pt x="0" y="0"/>
                    </a:moveTo>
                    <a:lnTo>
                      <a:pt x="51" y="179"/>
                    </a:lnTo>
                    <a:lnTo>
                      <a:pt x="115" y="345"/>
                    </a:lnTo>
                    <a:lnTo>
                      <a:pt x="205" y="511"/>
                    </a:lnTo>
                    <a:lnTo>
                      <a:pt x="294" y="678"/>
                    </a:lnTo>
                    <a:lnTo>
                      <a:pt x="396" y="831"/>
                    </a:lnTo>
                    <a:lnTo>
                      <a:pt x="512" y="972"/>
                    </a:lnTo>
                    <a:lnTo>
                      <a:pt x="639" y="1112"/>
                    </a:lnTo>
                    <a:lnTo>
                      <a:pt x="767" y="1240"/>
                    </a:lnTo>
                    <a:lnTo>
                      <a:pt x="921" y="1368"/>
                    </a:lnTo>
                    <a:lnTo>
                      <a:pt x="1061" y="1483"/>
                    </a:lnTo>
                    <a:lnTo>
                      <a:pt x="1215" y="1598"/>
                    </a:lnTo>
                    <a:lnTo>
                      <a:pt x="1381" y="1688"/>
                    </a:lnTo>
                    <a:lnTo>
                      <a:pt x="1547" y="1777"/>
                    </a:lnTo>
                    <a:lnTo>
                      <a:pt x="1713" y="1867"/>
                    </a:lnTo>
                    <a:lnTo>
                      <a:pt x="1892" y="1931"/>
                    </a:lnTo>
                    <a:lnTo>
                      <a:pt x="2071" y="1994"/>
                    </a:lnTo>
                    <a:lnTo>
                      <a:pt x="2263" y="2046"/>
                    </a:lnTo>
                    <a:lnTo>
                      <a:pt x="2442" y="2084"/>
                    </a:lnTo>
                    <a:lnTo>
                      <a:pt x="2634" y="2109"/>
                    </a:lnTo>
                    <a:lnTo>
                      <a:pt x="2825" y="2122"/>
                    </a:lnTo>
                    <a:lnTo>
                      <a:pt x="3030" y="2109"/>
                    </a:lnTo>
                    <a:lnTo>
                      <a:pt x="3222" y="2097"/>
                    </a:lnTo>
                    <a:lnTo>
                      <a:pt x="3414" y="2058"/>
                    </a:lnTo>
                    <a:lnTo>
                      <a:pt x="3593" y="2007"/>
                    </a:lnTo>
                    <a:lnTo>
                      <a:pt x="3784" y="1943"/>
                    </a:lnTo>
                    <a:lnTo>
                      <a:pt x="3950" y="1867"/>
                    </a:lnTo>
                    <a:lnTo>
                      <a:pt x="4117" y="1764"/>
                    </a:lnTo>
                    <a:lnTo>
                      <a:pt x="4270" y="1649"/>
                    </a:lnTo>
                    <a:lnTo>
                      <a:pt x="4411" y="1521"/>
                    </a:lnTo>
                    <a:lnTo>
                      <a:pt x="4526" y="1381"/>
                    </a:lnTo>
                    <a:lnTo>
                      <a:pt x="4641" y="1227"/>
                    </a:lnTo>
                    <a:lnTo>
                      <a:pt x="4730" y="1074"/>
                    </a:lnTo>
                    <a:lnTo>
                      <a:pt x="4590" y="1176"/>
                    </a:lnTo>
                    <a:lnTo>
                      <a:pt x="4436" y="1279"/>
                    </a:lnTo>
                    <a:lnTo>
                      <a:pt x="4283" y="1368"/>
                    </a:lnTo>
                    <a:lnTo>
                      <a:pt x="4142" y="1445"/>
                    </a:lnTo>
                    <a:lnTo>
                      <a:pt x="3976" y="1509"/>
                    </a:lnTo>
                    <a:lnTo>
                      <a:pt x="3823" y="1560"/>
                    </a:lnTo>
                    <a:lnTo>
                      <a:pt x="3669" y="1611"/>
                    </a:lnTo>
                    <a:lnTo>
                      <a:pt x="3503" y="1636"/>
                    </a:lnTo>
                    <a:lnTo>
                      <a:pt x="3350" y="1649"/>
                    </a:lnTo>
                    <a:lnTo>
                      <a:pt x="3183" y="1662"/>
                    </a:lnTo>
                    <a:lnTo>
                      <a:pt x="3017" y="1662"/>
                    </a:lnTo>
                    <a:lnTo>
                      <a:pt x="2864" y="1649"/>
                    </a:lnTo>
                    <a:lnTo>
                      <a:pt x="2698" y="1636"/>
                    </a:lnTo>
                    <a:lnTo>
                      <a:pt x="2531" y="1598"/>
                    </a:lnTo>
                    <a:lnTo>
                      <a:pt x="2212" y="1521"/>
                    </a:lnTo>
                    <a:lnTo>
                      <a:pt x="1905" y="1419"/>
                    </a:lnTo>
                    <a:lnTo>
                      <a:pt x="1598" y="1279"/>
                    </a:lnTo>
                    <a:lnTo>
                      <a:pt x="1304" y="1125"/>
                    </a:lnTo>
                    <a:lnTo>
                      <a:pt x="1010" y="946"/>
                    </a:lnTo>
                    <a:lnTo>
                      <a:pt x="742" y="742"/>
                    </a:lnTo>
                    <a:lnTo>
                      <a:pt x="473" y="524"/>
                    </a:lnTo>
                    <a:lnTo>
                      <a:pt x="358" y="396"/>
                    </a:lnTo>
                    <a:lnTo>
                      <a:pt x="230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5147200" y="934100"/>
                <a:ext cx="54050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658" extrusionOk="0">
                    <a:moveTo>
                      <a:pt x="1420" y="1"/>
                    </a:moveTo>
                    <a:lnTo>
                      <a:pt x="1343" y="78"/>
                    </a:lnTo>
                    <a:lnTo>
                      <a:pt x="1279" y="154"/>
                    </a:lnTo>
                    <a:lnTo>
                      <a:pt x="1228" y="244"/>
                    </a:lnTo>
                    <a:lnTo>
                      <a:pt x="1190" y="346"/>
                    </a:lnTo>
                    <a:lnTo>
                      <a:pt x="1151" y="448"/>
                    </a:lnTo>
                    <a:lnTo>
                      <a:pt x="1126" y="563"/>
                    </a:lnTo>
                    <a:lnTo>
                      <a:pt x="1113" y="666"/>
                    </a:lnTo>
                    <a:lnTo>
                      <a:pt x="1113" y="781"/>
                    </a:lnTo>
                    <a:lnTo>
                      <a:pt x="1126" y="998"/>
                    </a:lnTo>
                    <a:lnTo>
                      <a:pt x="1164" y="1215"/>
                    </a:lnTo>
                    <a:lnTo>
                      <a:pt x="1228" y="1420"/>
                    </a:lnTo>
                    <a:lnTo>
                      <a:pt x="1330" y="1624"/>
                    </a:lnTo>
                    <a:lnTo>
                      <a:pt x="1381" y="1727"/>
                    </a:lnTo>
                    <a:lnTo>
                      <a:pt x="1445" y="1803"/>
                    </a:lnTo>
                    <a:lnTo>
                      <a:pt x="1496" y="1893"/>
                    </a:lnTo>
                    <a:lnTo>
                      <a:pt x="1548" y="1970"/>
                    </a:lnTo>
                    <a:lnTo>
                      <a:pt x="1624" y="2110"/>
                    </a:lnTo>
                    <a:lnTo>
                      <a:pt x="1650" y="2174"/>
                    </a:lnTo>
                    <a:lnTo>
                      <a:pt x="1663" y="2225"/>
                    </a:lnTo>
                    <a:lnTo>
                      <a:pt x="1663" y="2264"/>
                    </a:lnTo>
                    <a:lnTo>
                      <a:pt x="1650" y="2315"/>
                    </a:lnTo>
                    <a:lnTo>
                      <a:pt x="1599" y="2455"/>
                    </a:lnTo>
                    <a:lnTo>
                      <a:pt x="1509" y="2596"/>
                    </a:lnTo>
                    <a:lnTo>
                      <a:pt x="1407" y="2762"/>
                    </a:lnTo>
                    <a:lnTo>
                      <a:pt x="1420" y="2749"/>
                    </a:lnTo>
                    <a:lnTo>
                      <a:pt x="1279" y="2903"/>
                    </a:lnTo>
                    <a:lnTo>
                      <a:pt x="1138" y="3043"/>
                    </a:lnTo>
                    <a:lnTo>
                      <a:pt x="985" y="3184"/>
                    </a:lnTo>
                    <a:lnTo>
                      <a:pt x="819" y="3286"/>
                    </a:lnTo>
                    <a:lnTo>
                      <a:pt x="627" y="3389"/>
                    </a:lnTo>
                    <a:lnTo>
                      <a:pt x="423" y="3478"/>
                    </a:lnTo>
                    <a:lnTo>
                      <a:pt x="1" y="3632"/>
                    </a:lnTo>
                    <a:lnTo>
                      <a:pt x="231" y="3657"/>
                    </a:lnTo>
                    <a:lnTo>
                      <a:pt x="461" y="3657"/>
                    </a:lnTo>
                    <a:lnTo>
                      <a:pt x="704" y="3632"/>
                    </a:lnTo>
                    <a:lnTo>
                      <a:pt x="819" y="3619"/>
                    </a:lnTo>
                    <a:lnTo>
                      <a:pt x="934" y="3580"/>
                    </a:lnTo>
                    <a:lnTo>
                      <a:pt x="1049" y="3542"/>
                    </a:lnTo>
                    <a:lnTo>
                      <a:pt x="1164" y="3491"/>
                    </a:lnTo>
                    <a:lnTo>
                      <a:pt x="1279" y="3440"/>
                    </a:lnTo>
                    <a:lnTo>
                      <a:pt x="1381" y="3363"/>
                    </a:lnTo>
                    <a:lnTo>
                      <a:pt x="1586" y="3222"/>
                    </a:lnTo>
                    <a:lnTo>
                      <a:pt x="1752" y="3056"/>
                    </a:lnTo>
                    <a:lnTo>
                      <a:pt x="1765" y="3043"/>
                    </a:lnTo>
                    <a:lnTo>
                      <a:pt x="1905" y="2877"/>
                    </a:lnTo>
                    <a:lnTo>
                      <a:pt x="2021" y="2686"/>
                    </a:lnTo>
                    <a:lnTo>
                      <a:pt x="2046" y="2634"/>
                    </a:lnTo>
                    <a:lnTo>
                      <a:pt x="2084" y="2583"/>
                    </a:lnTo>
                    <a:lnTo>
                      <a:pt x="2097" y="2519"/>
                    </a:lnTo>
                    <a:lnTo>
                      <a:pt x="2123" y="2455"/>
                    </a:lnTo>
                    <a:lnTo>
                      <a:pt x="2136" y="2379"/>
                    </a:lnTo>
                    <a:lnTo>
                      <a:pt x="2148" y="2315"/>
                    </a:lnTo>
                    <a:lnTo>
                      <a:pt x="2161" y="2238"/>
                    </a:lnTo>
                    <a:lnTo>
                      <a:pt x="2148" y="2161"/>
                    </a:lnTo>
                    <a:lnTo>
                      <a:pt x="2136" y="2085"/>
                    </a:lnTo>
                    <a:lnTo>
                      <a:pt x="2123" y="2021"/>
                    </a:lnTo>
                    <a:lnTo>
                      <a:pt x="2097" y="1957"/>
                    </a:lnTo>
                    <a:lnTo>
                      <a:pt x="2072" y="1893"/>
                    </a:lnTo>
                    <a:lnTo>
                      <a:pt x="2008" y="1791"/>
                    </a:lnTo>
                    <a:lnTo>
                      <a:pt x="1944" y="1701"/>
                    </a:lnTo>
                    <a:lnTo>
                      <a:pt x="1880" y="1612"/>
                    </a:lnTo>
                    <a:lnTo>
                      <a:pt x="1816" y="1535"/>
                    </a:lnTo>
                    <a:lnTo>
                      <a:pt x="1752" y="1458"/>
                    </a:lnTo>
                    <a:lnTo>
                      <a:pt x="1701" y="1394"/>
                    </a:lnTo>
                    <a:lnTo>
                      <a:pt x="1599" y="1241"/>
                    </a:lnTo>
                    <a:lnTo>
                      <a:pt x="1522" y="1088"/>
                    </a:lnTo>
                    <a:lnTo>
                      <a:pt x="1445" y="921"/>
                    </a:lnTo>
                    <a:lnTo>
                      <a:pt x="1394" y="742"/>
                    </a:lnTo>
                    <a:lnTo>
                      <a:pt x="1369" y="563"/>
                    </a:lnTo>
                    <a:lnTo>
                      <a:pt x="1356" y="384"/>
                    </a:lnTo>
                    <a:lnTo>
                      <a:pt x="1356" y="282"/>
                    </a:lnTo>
                    <a:lnTo>
                      <a:pt x="1369" y="193"/>
                    </a:lnTo>
                    <a:lnTo>
                      <a:pt x="1394" y="90"/>
                    </a:ln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5054200" y="789325"/>
                <a:ext cx="658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80" extrusionOk="0">
                    <a:moveTo>
                      <a:pt x="1867" y="1"/>
                    </a:moveTo>
                    <a:lnTo>
                      <a:pt x="1662" y="13"/>
                    </a:lnTo>
                    <a:lnTo>
                      <a:pt x="1458" y="39"/>
                    </a:lnTo>
                    <a:lnTo>
                      <a:pt x="1266" y="90"/>
                    </a:lnTo>
                    <a:lnTo>
                      <a:pt x="1074" y="154"/>
                    </a:lnTo>
                    <a:lnTo>
                      <a:pt x="883" y="231"/>
                    </a:lnTo>
                    <a:lnTo>
                      <a:pt x="716" y="333"/>
                    </a:lnTo>
                    <a:lnTo>
                      <a:pt x="550" y="448"/>
                    </a:lnTo>
                    <a:lnTo>
                      <a:pt x="397" y="589"/>
                    </a:lnTo>
                    <a:lnTo>
                      <a:pt x="320" y="653"/>
                    </a:lnTo>
                    <a:lnTo>
                      <a:pt x="256" y="729"/>
                    </a:lnTo>
                    <a:lnTo>
                      <a:pt x="192" y="819"/>
                    </a:lnTo>
                    <a:lnTo>
                      <a:pt x="141" y="896"/>
                    </a:lnTo>
                    <a:lnTo>
                      <a:pt x="90" y="985"/>
                    </a:lnTo>
                    <a:lnTo>
                      <a:pt x="52" y="1087"/>
                    </a:lnTo>
                    <a:lnTo>
                      <a:pt x="13" y="1177"/>
                    </a:lnTo>
                    <a:lnTo>
                      <a:pt x="0" y="127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627" y="896"/>
                    </a:lnTo>
                    <a:lnTo>
                      <a:pt x="934" y="742"/>
                    </a:lnTo>
                    <a:lnTo>
                      <a:pt x="1253" y="614"/>
                    </a:lnTo>
                    <a:lnTo>
                      <a:pt x="1573" y="486"/>
                    </a:lnTo>
                    <a:lnTo>
                      <a:pt x="1905" y="384"/>
                    </a:lnTo>
                    <a:lnTo>
                      <a:pt x="2250" y="295"/>
                    </a:lnTo>
                    <a:lnTo>
                      <a:pt x="2429" y="269"/>
                    </a:lnTo>
                    <a:lnTo>
                      <a:pt x="2634" y="231"/>
                    </a:lnTo>
                    <a:lnTo>
                      <a:pt x="2545" y="180"/>
                    </a:lnTo>
                    <a:lnTo>
                      <a:pt x="2455" y="129"/>
                    </a:lnTo>
                    <a:lnTo>
                      <a:pt x="2366" y="90"/>
                    </a:lnTo>
                    <a:lnTo>
                      <a:pt x="2263" y="52"/>
                    </a:lnTo>
                    <a:lnTo>
                      <a:pt x="2071" y="13"/>
                    </a:lnTo>
                    <a:lnTo>
                      <a:pt x="18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5289425" y="823200"/>
                <a:ext cx="393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75" extrusionOk="0">
                    <a:moveTo>
                      <a:pt x="103" y="1"/>
                    </a:moveTo>
                    <a:lnTo>
                      <a:pt x="1" y="14"/>
                    </a:lnTo>
                    <a:lnTo>
                      <a:pt x="282" y="244"/>
                    </a:lnTo>
                    <a:lnTo>
                      <a:pt x="397" y="359"/>
                    </a:lnTo>
                    <a:lnTo>
                      <a:pt x="512" y="474"/>
                    </a:lnTo>
                    <a:lnTo>
                      <a:pt x="627" y="589"/>
                    </a:lnTo>
                    <a:lnTo>
                      <a:pt x="716" y="704"/>
                    </a:lnTo>
                    <a:lnTo>
                      <a:pt x="895" y="960"/>
                    </a:lnTo>
                    <a:lnTo>
                      <a:pt x="1049" y="1228"/>
                    </a:lnTo>
                    <a:lnTo>
                      <a:pt x="1189" y="1522"/>
                    </a:lnTo>
                    <a:lnTo>
                      <a:pt x="1317" y="1842"/>
                    </a:lnTo>
                    <a:lnTo>
                      <a:pt x="1458" y="2174"/>
                    </a:lnTo>
                    <a:lnTo>
                      <a:pt x="1522" y="1995"/>
                    </a:lnTo>
                    <a:lnTo>
                      <a:pt x="1560" y="1803"/>
                    </a:lnTo>
                    <a:lnTo>
                      <a:pt x="1573" y="1624"/>
                    </a:lnTo>
                    <a:lnTo>
                      <a:pt x="1560" y="1433"/>
                    </a:lnTo>
                    <a:lnTo>
                      <a:pt x="1535" y="1241"/>
                    </a:lnTo>
                    <a:lnTo>
                      <a:pt x="1484" y="1049"/>
                    </a:lnTo>
                    <a:lnTo>
                      <a:pt x="1407" y="870"/>
                    </a:lnTo>
                    <a:lnTo>
                      <a:pt x="1317" y="704"/>
                    </a:lnTo>
                    <a:lnTo>
                      <a:pt x="1202" y="538"/>
                    </a:lnTo>
                    <a:lnTo>
                      <a:pt x="1062" y="397"/>
                    </a:lnTo>
                    <a:lnTo>
                      <a:pt x="908" y="269"/>
                    </a:lnTo>
                    <a:lnTo>
                      <a:pt x="742" y="154"/>
                    </a:lnTo>
                    <a:lnTo>
                      <a:pt x="576" y="77"/>
                    </a:lnTo>
                    <a:lnTo>
                      <a:pt x="384" y="26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3958925" y="1528250"/>
                <a:ext cx="826200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3048" h="28804" extrusionOk="0">
                    <a:moveTo>
                      <a:pt x="26885" y="0"/>
                    </a:moveTo>
                    <a:lnTo>
                      <a:pt x="26706" y="652"/>
                    </a:lnTo>
                    <a:lnTo>
                      <a:pt x="26246" y="2455"/>
                    </a:lnTo>
                    <a:lnTo>
                      <a:pt x="25530" y="5101"/>
                    </a:lnTo>
                    <a:lnTo>
                      <a:pt x="25108" y="6674"/>
                    </a:lnTo>
                    <a:lnTo>
                      <a:pt x="24635" y="8348"/>
                    </a:lnTo>
                    <a:lnTo>
                      <a:pt x="24124" y="10087"/>
                    </a:lnTo>
                    <a:lnTo>
                      <a:pt x="23600" y="11890"/>
                    </a:lnTo>
                    <a:lnTo>
                      <a:pt x="23037" y="13679"/>
                    </a:lnTo>
                    <a:lnTo>
                      <a:pt x="22475" y="15456"/>
                    </a:lnTo>
                    <a:lnTo>
                      <a:pt x="21900" y="17157"/>
                    </a:lnTo>
                    <a:lnTo>
                      <a:pt x="21618" y="17988"/>
                    </a:lnTo>
                    <a:lnTo>
                      <a:pt x="21324" y="18768"/>
                    </a:lnTo>
                    <a:lnTo>
                      <a:pt x="21043" y="19535"/>
                    </a:lnTo>
                    <a:lnTo>
                      <a:pt x="20762" y="20250"/>
                    </a:lnTo>
                    <a:lnTo>
                      <a:pt x="20481" y="20928"/>
                    </a:lnTo>
                    <a:lnTo>
                      <a:pt x="20199" y="21567"/>
                    </a:lnTo>
                    <a:lnTo>
                      <a:pt x="19522" y="21324"/>
                    </a:lnTo>
                    <a:lnTo>
                      <a:pt x="18882" y="21107"/>
                    </a:lnTo>
                    <a:lnTo>
                      <a:pt x="18282" y="20902"/>
                    </a:lnTo>
                    <a:lnTo>
                      <a:pt x="17719" y="20723"/>
                    </a:lnTo>
                    <a:lnTo>
                      <a:pt x="16632" y="20404"/>
                    </a:lnTo>
                    <a:lnTo>
                      <a:pt x="15584" y="20110"/>
                    </a:lnTo>
                    <a:lnTo>
                      <a:pt x="13321" y="19496"/>
                    </a:lnTo>
                    <a:lnTo>
                      <a:pt x="11992" y="19125"/>
                    </a:lnTo>
                    <a:lnTo>
                      <a:pt x="10445" y="18652"/>
                    </a:lnTo>
                    <a:lnTo>
                      <a:pt x="9857" y="18461"/>
                    </a:lnTo>
                    <a:lnTo>
                      <a:pt x="9205" y="18231"/>
                    </a:lnTo>
                    <a:lnTo>
                      <a:pt x="8476" y="17962"/>
                    </a:lnTo>
                    <a:lnTo>
                      <a:pt x="7709" y="17681"/>
                    </a:lnTo>
                    <a:lnTo>
                      <a:pt x="6917" y="17412"/>
                    </a:lnTo>
                    <a:lnTo>
                      <a:pt x="6507" y="17285"/>
                    </a:lnTo>
                    <a:lnTo>
                      <a:pt x="6098" y="17170"/>
                    </a:lnTo>
                    <a:lnTo>
                      <a:pt x="5677" y="17054"/>
                    </a:lnTo>
                    <a:lnTo>
                      <a:pt x="5267" y="16952"/>
                    </a:lnTo>
                    <a:lnTo>
                      <a:pt x="4858" y="16863"/>
                    </a:lnTo>
                    <a:lnTo>
                      <a:pt x="4462" y="16786"/>
                    </a:lnTo>
                    <a:lnTo>
                      <a:pt x="4053" y="16722"/>
                    </a:lnTo>
                    <a:lnTo>
                      <a:pt x="3669" y="16684"/>
                    </a:lnTo>
                    <a:lnTo>
                      <a:pt x="3286" y="16658"/>
                    </a:lnTo>
                    <a:lnTo>
                      <a:pt x="2915" y="16671"/>
                    </a:lnTo>
                    <a:lnTo>
                      <a:pt x="2557" y="16697"/>
                    </a:lnTo>
                    <a:lnTo>
                      <a:pt x="2225" y="16748"/>
                    </a:lnTo>
                    <a:lnTo>
                      <a:pt x="2059" y="16786"/>
                    </a:lnTo>
                    <a:lnTo>
                      <a:pt x="1892" y="16824"/>
                    </a:lnTo>
                    <a:lnTo>
                      <a:pt x="1739" y="16888"/>
                    </a:lnTo>
                    <a:lnTo>
                      <a:pt x="1586" y="16939"/>
                    </a:lnTo>
                    <a:lnTo>
                      <a:pt x="1445" y="17016"/>
                    </a:lnTo>
                    <a:lnTo>
                      <a:pt x="1304" y="17093"/>
                    </a:lnTo>
                    <a:lnTo>
                      <a:pt x="1164" y="17170"/>
                    </a:lnTo>
                    <a:lnTo>
                      <a:pt x="1036" y="17272"/>
                    </a:lnTo>
                    <a:lnTo>
                      <a:pt x="908" y="17374"/>
                    </a:lnTo>
                    <a:lnTo>
                      <a:pt x="793" y="17476"/>
                    </a:lnTo>
                    <a:lnTo>
                      <a:pt x="678" y="17604"/>
                    </a:lnTo>
                    <a:lnTo>
                      <a:pt x="576" y="17732"/>
                    </a:lnTo>
                    <a:lnTo>
                      <a:pt x="473" y="17873"/>
                    </a:lnTo>
                    <a:lnTo>
                      <a:pt x="384" y="18026"/>
                    </a:lnTo>
                    <a:lnTo>
                      <a:pt x="307" y="18192"/>
                    </a:lnTo>
                    <a:lnTo>
                      <a:pt x="231" y="18371"/>
                    </a:lnTo>
                    <a:lnTo>
                      <a:pt x="154" y="18550"/>
                    </a:lnTo>
                    <a:lnTo>
                      <a:pt x="103" y="18742"/>
                    </a:lnTo>
                    <a:lnTo>
                      <a:pt x="52" y="18947"/>
                    </a:lnTo>
                    <a:lnTo>
                      <a:pt x="0" y="19177"/>
                    </a:lnTo>
                    <a:lnTo>
                      <a:pt x="755" y="19611"/>
                    </a:lnTo>
                    <a:lnTo>
                      <a:pt x="1509" y="20033"/>
                    </a:lnTo>
                    <a:lnTo>
                      <a:pt x="2263" y="20455"/>
                    </a:lnTo>
                    <a:lnTo>
                      <a:pt x="2992" y="20851"/>
                    </a:lnTo>
                    <a:lnTo>
                      <a:pt x="3733" y="21235"/>
                    </a:lnTo>
                    <a:lnTo>
                      <a:pt x="4462" y="21618"/>
                    </a:lnTo>
                    <a:lnTo>
                      <a:pt x="5178" y="21976"/>
                    </a:lnTo>
                    <a:lnTo>
                      <a:pt x="5894" y="22334"/>
                    </a:lnTo>
                    <a:lnTo>
                      <a:pt x="6610" y="22679"/>
                    </a:lnTo>
                    <a:lnTo>
                      <a:pt x="7313" y="23012"/>
                    </a:lnTo>
                    <a:lnTo>
                      <a:pt x="8706" y="23638"/>
                    </a:lnTo>
                    <a:lnTo>
                      <a:pt x="10087" y="24226"/>
                    </a:lnTo>
                    <a:lnTo>
                      <a:pt x="11455" y="24789"/>
                    </a:lnTo>
                    <a:lnTo>
                      <a:pt x="12810" y="25313"/>
                    </a:lnTo>
                    <a:lnTo>
                      <a:pt x="14152" y="25799"/>
                    </a:lnTo>
                    <a:lnTo>
                      <a:pt x="15495" y="26259"/>
                    </a:lnTo>
                    <a:lnTo>
                      <a:pt x="16811" y="26706"/>
                    </a:lnTo>
                    <a:lnTo>
                      <a:pt x="18141" y="27116"/>
                    </a:lnTo>
                    <a:lnTo>
                      <a:pt x="19458" y="27512"/>
                    </a:lnTo>
                    <a:lnTo>
                      <a:pt x="20775" y="27883"/>
                    </a:lnTo>
                    <a:lnTo>
                      <a:pt x="22091" y="28241"/>
                    </a:lnTo>
                    <a:lnTo>
                      <a:pt x="22935" y="28535"/>
                    </a:lnTo>
                    <a:lnTo>
                      <a:pt x="23280" y="28637"/>
                    </a:lnTo>
                    <a:lnTo>
                      <a:pt x="23587" y="28726"/>
                    </a:lnTo>
                    <a:lnTo>
                      <a:pt x="23843" y="28777"/>
                    </a:lnTo>
                    <a:lnTo>
                      <a:pt x="23958" y="28790"/>
                    </a:lnTo>
                    <a:lnTo>
                      <a:pt x="24060" y="28803"/>
                    </a:lnTo>
                    <a:lnTo>
                      <a:pt x="24162" y="28803"/>
                    </a:lnTo>
                    <a:lnTo>
                      <a:pt x="24252" y="28790"/>
                    </a:lnTo>
                    <a:lnTo>
                      <a:pt x="24341" y="28765"/>
                    </a:lnTo>
                    <a:lnTo>
                      <a:pt x="24418" y="28739"/>
                    </a:lnTo>
                    <a:lnTo>
                      <a:pt x="24495" y="28701"/>
                    </a:lnTo>
                    <a:lnTo>
                      <a:pt x="24559" y="28637"/>
                    </a:lnTo>
                    <a:lnTo>
                      <a:pt x="24623" y="28573"/>
                    </a:lnTo>
                    <a:lnTo>
                      <a:pt x="24686" y="28509"/>
                    </a:lnTo>
                    <a:lnTo>
                      <a:pt x="24738" y="28420"/>
                    </a:lnTo>
                    <a:lnTo>
                      <a:pt x="24802" y="28317"/>
                    </a:lnTo>
                    <a:lnTo>
                      <a:pt x="24904" y="28074"/>
                    </a:lnTo>
                    <a:lnTo>
                      <a:pt x="25006" y="27780"/>
                    </a:lnTo>
                    <a:lnTo>
                      <a:pt x="25108" y="27422"/>
                    </a:lnTo>
                    <a:lnTo>
                      <a:pt x="25338" y="26527"/>
                    </a:lnTo>
                    <a:lnTo>
                      <a:pt x="25530" y="26003"/>
                    </a:lnTo>
                    <a:lnTo>
                      <a:pt x="25837" y="25108"/>
                    </a:lnTo>
                    <a:lnTo>
                      <a:pt x="26706" y="22398"/>
                    </a:lnTo>
                    <a:lnTo>
                      <a:pt x="27857" y="18806"/>
                    </a:lnTo>
                    <a:lnTo>
                      <a:pt x="29123" y="14766"/>
                    </a:lnTo>
                    <a:lnTo>
                      <a:pt x="31577" y="6929"/>
                    </a:lnTo>
                    <a:lnTo>
                      <a:pt x="33047" y="2225"/>
                    </a:lnTo>
                    <a:lnTo>
                      <a:pt x="26885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5281425" y="1528250"/>
                <a:ext cx="972575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8903" h="28804" extrusionOk="0">
                    <a:moveTo>
                      <a:pt x="6163" y="0"/>
                    </a:moveTo>
                    <a:lnTo>
                      <a:pt x="1" y="2225"/>
                    </a:lnTo>
                    <a:lnTo>
                      <a:pt x="1471" y="6929"/>
                    </a:lnTo>
                    <a:lnTo>
                      <a:pt x="3913" y="14766"/>
                    </a:lnTo>
                    <a:lnTo>
                      <a:pt x="5191" y="18806"/>
                    </a:lnTo>
                    <a:lnTo>
                      <a:pt x="6329" y="22398"/>
                    </a:lnTo>
                    <a:lnTo>
                      <a:pt x="7211" y="25108"/>
                    </a:lnTo>
                    <a:lnTo>
                      <a:pt x="7518" y="26003"/>
                    </a:lnTo>
                    <a:lnTo>
                      <a:pt x="7710" y="26527"/>
                    </a:lnTo>
                    <a:lnTo>
                      <a:pt x="7940" y="27422"/>
                    </a:lnTo>
                    <a:lnTo>
                      <a:pt x="8042" y="27780"/>
                    </a:lnTo>
                    <a:lnTo>
                      <a:pt x="8144" y="28074"/>
                    </a:lnTo>
                    <a:lnTo>
                      <a:pt x="8247" y="28317"/>
                    </a:lnTo>
                    <a:lnTo>
                      <a:pt x="8298" y="28420"/>
                    </a:lnTo>
                    <a:lnTo>
                      <a:pt x="8362" y="28509"/>
                    </a:lnTo>
                    <a:lnTo>
                      <a:pt x="8413" y="28573"/>
                    </a:lnTo>
                    <a:lnTo>
                      <a:pt x="8477" y="28637"/>
                    </a:lnTo>
                    <a:lnTo>
                      <a:pt x="8554" y="28701"/>
                    </a:lnTo>
                    <a:lnTo>
                      <a:pt x="8630" y="28739"/>
                    </a:lnTo>
                    <a:lnTo>
                      <a:pt x="8707" y="28765"/>
                    </a:lnTo>
                    <a:lnTo>
                      <a:pt x="8784" y="28790"/>
                    </a:lnTo>
                    <a:lnTo>
                      <a:pt x="8886" y="28803"/>
                    </a:lnTo>
                    <a:lnTo>
                      <a:pt x="8975" y="28803"/>
                    </a:lnTo>
                    <a:lnTo>
                      <a:pt x="9090" y="28790"/>
                    </a:lnTo>
                    <a:lnTo>
                      <a:pt x="9206" y="28777"/>
                    </a:lnTo>
                    <a:lnTo>
                      <a:pt x="9461" y="28726"/>
                    </a:lnTo>
                    <a:lnTo>
                      <a:pt x="9755" y="28637"/>
                    </a:lnTo>
                    <a:lnTo>
                      <a:pt x="10113" y="28535"/>
                    </a:lnTo>
                    <a:lnTo>
                      <a:pt x="10957" y="28241"/>
                    </a:lnTo>
                    <a:lnTo>
                      <a:pt x="11634" y="28062"/>
                    </a:lnTo>
                    <a:lnTo>
                      <a:pt x="12338" y="27857"/>
                    </a:lnTo>
                    <a:lnTo>
                      <a:pt x="13079" y="27627"/>
                    </a:lnTo>
                    <a:lnTo>
                      <a:pt x="13833" y="27384"/>
                    </a:lnTo>
                    <a:lnTo>
                      <a:pt x="14626" y="27128"/>
                    </a:lnTo>
                    <a:lnTo>
                      <a:pt x="15444" y="26847"/>
                    </a:lnTo>
                    <a:lnTo>
                      <a:pt x="17144" y="26246"/>
                    </a:lnTo>
                    <a:lnTo>
                      <a:pt x="18909" y="25594"/>
                    </a:lnTo>
                    <a:lnTo>
                      <a:pt x="20737" y="24878"/>
                    </a:lnTo>
                    <a:lnTo>
                      <a:pt x="22616" y="24124"/>
                    </a:lnTo>
                    <a:lnTo>
                      <a:pt x="24508" y="23331"/>
                    </a:lnTo>
                    <a:lnTo>
                      <a:pt x="26426" y="22500"/>
                    </a:lnTo>
                    <a:lnTo>
                      <a:pt x="28331" y="21644"/>
                    </a:lnTo>
                    <a:lnTo>
                      <a:pt x="30235" y="20775"/>
                    </a:lnTo>
                    <a:lnTo>
                      <a:pt x="32089" y="19880"/>
                    </a:lnTo>
                    <a:lnTo>
                      <a:pt x="33009" y="19432"/>
                    </a:lnTo>
                    <a:lnTo>
                      <a:pt x="33904" y="18972"/>
                    </a:lnTo>
                    <a:lnTo>
                      <a:pt x="34786" y="18525"/>
                    </a:lnTo>
                    <a:lnTo>
                      <a:pt x="35656" y="18064"/>
                    </a:lnTo>
                    <a:lnTo>
                      <a:pt x="36500" y="17617"/>
                    </a:lnTo>
                    <a:lnTo>
                      <a:pt x="37318" y="17157"/>
                    </a:lnTo>
                    <a:lnTo>
                      <a:pt x="38123" y="16709"/>
                    </a:lnTo>
                    <a:lnTo>
                      <a:pt x="38903" y="16262"/>
                    </a:lnTo>
                    <a:lnTo>
                      <a:pt x="38852" y="16045"/>
                    </a:lnTo>
                    <a:lnTo>
                      <a:pt x="38788" y="15840"/>
                    </a:lnTo>
                    <a:lnTo>
                      <a:pt x="38698" y="15661"/>
                    </a:lnTo>
                    <a:lnTo>
                      <a:pt x="38609" y="15495"/>
                    </a:lnTo>
                    <a:lnTo>
                      <a:pt x="38494" y="15329"/>
                    </a:lnTo>
                    <a:lnTo>
                      <a:pt x="38366" y="15188"/>
                    </a:lnTo>
                    <a:lnTo>
                      <a:pt x="38225" y="15060"/>
                    </a:lnTo>
                    <a:lnTo>
                      <a:pt x="38072" y="14945"/>
                    </a:lnTo>
                    <a:lnTo>
                      <a:pt x="37906" y="14856"/>
                    </a:lnTo>
                    <a:lnTo>
                      <a:pt x="37727" y="14766"/>
                    </a:lnTo>
                    <a:lnTo>
                      <a:pt x="37535" y="14689"/>
                    </a:lnTo>
                    <a:lnTo>
                      <a:pt x="37331" y="14625"/>
                    </a:lnTo>
                    <a:lnTo>
                      <a:pt x="37113" y="14574"/>
                    </a:lnTo>
                    <a:lnTo>
                      <a:pt x="36883" y="14536"/>
                    </a:lnTo>
                    <a:lnTo>
                      <a:pt x="36640" y="14510"/>
                    </a:lnTo>
                    <a:lnTo>
                      <a:pt x="36397" y="14485"/>
                    </a:lnTo>
                    <a:lnTo>
                      <a:pt x="35873" y="14485"/>
                    </a:lnTo>
                    <a:lnTo>
                      <a:pt x="35605" y="14498"/>
                    </a:lnTo>
                    <a:lnTo>
                      <a:pt x="35323" y="14510"/>
                    </a:lnTo>
                    <a:lnTo>
                      <a:pt x="34735" y="14574"/>
                    </a:lnTo>
                    <a:lnTo>
                      <a:pt x="34134" y="14677"/>
                    </a:lnTo>
                    <a:lnTo>
                      <a:pt x="33495" y="14804"/>
                    </a:lnTo>
                    <a:lnTo>
                      <a:pt x="32843" y="14958"/>
                    </a:lnTo>
                    <a:lnTo>
                      <a:pt x="32191" y="15137"/>
                    </a:lnTo>
                    <a:lnTo>
                      <a:pt x="31514" y="15329"/>
                    </a:lnTo>
                    <a:lnTo>
                      <a:pt x="30836" y="15533"/>
                    </a:lnTo>
                    <a:lnTo>
                      <a:pt x="30159" y="15763"/>
                    </a:lnTo>
                    <a:lnTo>
                      <a:pt x="29481" y="15993"/>
                    </a:lnTo>
                    <a:lnTo>
                      <a:pt x="28804" y="16249"/>
                    </a:lnTo>
                    <a:lnTo>
                      <a:pt x="27487" y="16735"/>
                    </a:lnTo>
                    <a:lnTo>
                      <a:pt x="26247" y="17233"/>
                    </a:lnTo>
                    <a:lnTo>
                      <a:pt x="24099" y="18103"/>
                    </a:lnTo>
                    <a:lnTo>
                      <a:pt x="23255" y="18435"/>
                    </a:lnTo>
                    <a:lnTo>
                      <a:pt x="22897" y="18563"/>
                    </a:lnTo>
                    <a:lnTo>
                      <a:pt x="22603" y="18652"/>
                    </a:lnTo>
                    <a:lnTo>
                      <a:pt x="21056" y="19125"/>
                    </a:lnTo>
                    <a:lnTo>
                      <a:pt x="19727" y="19496"/>
                    </a:lnTo>
                    <a:lnTo>
                      <a:pt x="17464" y="20110"/>
                    </a:lnTo>
                    <a:lnTo>
                      <a:pt x="16403" y="20404"/>
                    </a:lnTo>
                    <a:lnTo>
                      <a:pt x="15329" y="20723"/>
                    </a:lnTo>
                    <a:lnTo>
                      <a:pt x="14754" y="20902"/>
                    </a:lnTo>
                    <a:lnTo>
                      <a:pt x="14153" y="21107"/>
                    </a:lnTo>
                    <a:lnTo>
                      <a:pt x="13527" y="21324"/>
                    </a:lnTo>
                    <a:lnTo>
                      <a:pt x="12836" y="21567"/>
                    </a:lnTo>
                    <a:lnTo>
                      <a:pt x="12568" y="20928"/>
                    </a:lnTo>
                    <a:lnTo>
                      <a:pt x="12286" y="20250"/>
                    </a:lnTo>
                    <a:lnTo>
                      <a:pt x="12005" y="19535"/>
                    </a:lnTo>
                    <a:lnTo>
                      <a:pt x="11711" y="18768"/>
                    </a:lnTo>
                    <a:lnTo>
                      <a:pt x="11430" y="17988"/>
                    </a:lnTo>
                    <a:lnTo>
                      <a:pt x="11149" y="17157"/>
                    </a:lnTo>
                    <a:lnTo>
                      <a:pt x="10573" y="15456"/>
                    </a:lnTo>
                    <a:lnTo>
                      <a:pt x="9998" y="13679"/>
                    </a:lnTo>
                    <a:lnTo>
                      <a:pt x="9448" y="11890"/>
                    </a:lnTo>
                    <a:lnTo>
                      <a:pt x="8911" y="10087"/>
                    </a:lnTo>
                    <a:lnTo>
                      <a:pt x="8413" y="8348"/>
                    </a:lnTo>
                    <a:lnTo>
                      <a:pt x="7940" y="6674"/>
                    </a:lnTo>
                    <a:lnTo>
                      <a:pt x="7505" y="5101"/>
                    </a:lnTo>
                    <a:lnTo>
                      <a:pt x="6802" y="2455"/>
                    </a:lnTo>
                    <a:lnTo>
                      <a:pt x="6329" y="652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5223275" y="4763900"/>
                <a:ext cx="1572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2277" extrusionOk="0">
                    <a:moveTo>
                      <a:pt x="1432" y="1"/>
                    </a:moveTo>
                    <a:lnTo>
                      <a:pt x="1304" y="13"/>
                    </a:lnTo>
                    <a:lnTo>
                      <a:pt x="1202" y="26"/>
                    </a:lnTo>
                    <a:lnTo>
                      <a:pt x="870" y="128"/>
                    </a:lnTo>
                    <a:lnTo>
                      <a:pt x="588" y="231"/>
                    </a:lnTo>
                    <a:lnTo>
                      <a:pt x="473" y="282"/>
                    </a:lnTo>
                    <a:lnTo>
                      <a:pt x="371" y="333"/>
                    </a:lnTo>
                    <a:lnTo>
                      <a:pt x="282" y="397"/>
                    </a:lnTo>
                    <a:lnTo>
                      <a:pt x="192" y="461"/>
                    </a:lnTo>
                    <a:lnTo>
                      <a:pt x="128" y="525"/>
                    </a:lnTo>
                    <a:lnTo>
                      <a:pt x="77" y="589"/>
                    </a:lnTo>
                    <a:lnTo>
                      <a:pt x="39" y="653"/>
                    </a:lnTo>
                    <a:lnTo>
                      <a:pt x="13" y="717"/>
                    </a:lnTo>
                    <a:lnTo>
                      <a:pt x="0" y="780"/>
                    </a:lnTo>
                    <a:lnTo>
                      <a:pt x="0" y="857"/>
                    </a:lnTo>
                    <a:lnTo>
                      <a:pt x="0" y="921"/>
                    </a:lnTo>
                    <a:lnTo>
                      <a:pt x="13" y="985"/>
                    </a:lnTo>
                    <a:lnTo>
                      <a:pt x="51" y="1062"/>
                    </a:lnTo>
                    <a:lnTo>
                      <a:pt x="90" y="1126"/>
                    </a:lnTo>
                    <a:lnTo>
                      <a:pt x="128" y="1190"/>
                    </a:lnTo>
                    <a:lnTo>
                      <a:pt x="192" y="1253"/>
                    </a:lnTo>
                    <a:lnTo>
                      <a:pt x="333" y="1381"/>
                    </a:lnTo>
                    <a:lnTo>
                      <a:pt x="512" y="1509"/>
                    </a:lnTo>
                    <a:lnTo>
                      <a:pt x="729" y="1624"/>
                    </a:lnTo>
                    <a:lnTo>
                      <a:pt x="972" y="1726"/>
                    </a:lnTo>
                    <a:lnTo>
                      <a:pt x="1240" y="1816"/>
                    </a:lnTo>
                    <a:lnTo>
                      <a:pt x="1534" y="1893"/>
                    </a:lnTo>
                    <a:lnTo>
                      <a:pt x="2071" y="2033"/>
                    </a:lnTo>
                    <a:lnTo>
                      <a:pt x="2608" y="2161"/>
                    </a:lnTo>
                    <a:lnTo>
                      <a:pt x="2889" y="2199"/>
                    </a:lnTo>
                    <a:lnTo>
                      <a:pt x="3158" y="2238"/>
                    </a:lnTo>
                    <a:lnTo>
                      <a:pt x="3426" y="2263"/>
                    </a:lnTo>
                    <a:lnTo>
                      <a:pt x="3695" y="2276"/>
                    </a:lnTo>
                    <a:lnTo>
                      <a:pt x="3963" y="2276"/>
                    </a:lnTo>
                    <a:lnTo>
                      <a:pt x="4232" y="2263"/>
                    </a:lnTo>
                    <a:lnTo>
                      <a:pt x="4500" y="2225"/>
                    </a:lnTo>
                    <a:lnTo>
                      <a:pt x="4769" y="2161"/>
                    </a:lnTo>
                    <a:lnTo>
                      <a:pt x="5024" y="2084"/>
                    </a:lnTo>
                    <a:lnTo>
                      <a:pt x="5280" y="1982"/>
                    </a:lnTo>
                    <a:lnTo>
                      <a:pt x="5536" y="1854"/>
                    </a:lnTo>
                    <a:lnTo>
                      <a:pt x="5779" y="1701"/>
                    </a:lnTo>
                    <a:lnTo>
                      <a:pt x="6111" y="1215"/>
                    </a:lnTo>
                    <a:lnTo>
                      <a:pt x="6226" y="1202"/>
                    </a:lnTo>
                    <a:lnTo>
                      <a:pt x="6277" y="1177"/>
                    </a:lnTo>
                    <a:lnTo>
                      <a:pt x="6290" y="1164"/>
                    </a:lnTo>
                    <a:lnTo>
                      <a:pt x="6290" y="1151"/>
                    </a:lnTo>
                    <a:lnTo>
                      <a:pt x="6277" y="1100"/>
                    </a:lnTo>
                    <a:lnTo>
                      <a:pt x="6213" y="1049"/>
                    </a:lnTo>
                    <a:lnTo>
                      <a:pt x="6137" y="998"/>
                    </a:lnTo>
                    <a:lnTo>
                      <a:pt x="5919" y="883"/>
                    </a:lnTo>
                    <a:lnTo>
                      <a:pt x="5676" y="768"/>
                    </a:lnTo>
                    <a:lnTo>
                      <a:pt x="5459" y="665"/>
                    </a:lnTo>
                    <a:lnTo>
                      <a:pt x="5306" y="614"/>
                    </a:lnTo>
                    <a:lnTo>
                      <a:pt x="5280" y="614"/>
                    </a:lnTo>
                    <a:lnTo>
                      <a:pt x="5280" y="627"/>
                    </a:lnTo>
                    <a:lnTo>
                      <a:pt x="5357" y="678"/>
                    </a:lnTo>
                    <a:lnTo>
                      <a:pt x="5408" y="729"/>
                    </a:lnTo>
                    <a:lnTo>
                      <a:pt x="5433" y="768"/>
                    </a:lnTo>
                    <a:lnTo>
                      <a:pt x="5433" y="780"/>
                    </a:lnTo>
                    <a:lnTo>
                      <a:pt x="5408" y="806"/>
                    </a:lnTo>
                    <a:lnTo>
                      <a:pt x="5357" y="806"/>
                    </a:lnTo>
                    <a:lnTo>
                      <a:pt x="5203" y="793"/>
                    </a:lnTo>
                    <a:lnTo>
                      <a:pt x="4973" y="742"/>
                    </a:lnTo>
                    <a:lnTo>
                      <a:pt x="4692" y="678"/>
                    </a:lnTo>
                    <a:lnTo>
                      <a:pt x="3989" y="499"/>
                    </a:lnTo>
                    <a:lnTo>
                      <a:pt x="3196" y="295"/>
                    </a:lnTo>
                    <a:lnTo>
                      <a:pt x="2787" y="205"/>
                    </a:lnTo>
                    <a:lnTo>
                      <a:pt x="2404" y="128"/>
                    </a:lnTo>
                    <a:lnTo>
                      <a:pt x="2033" y="65"/>
                    </a:lnTo>
                    <a:lnTo>
                      <a:pt x="1713" y="13"/>
                    </a:lnTo>
                    <a:lnTo>
                      <a:pt x="1560" y="13"/>
                    </a:ln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4669400" y="4763900"/>
                <a:ext cx="1575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2277" extrusionOk="0">
                    <a:moveTo>
                      <a:pt x="4871" y="1"/>
                    </a:moveTo>
                    <a:lnTo>
                      <a:pt x="4731" y="13"/>
                    </a:lnTo>
                    <a:lnTo>
                      <a:pt x="4590" y="13"/>
                    </a:lnTo>
                    <a:lnTo>
                      <a:pt x="4258" y="65"/>
                    </a:lnTo>
                    <a:lnTo>
                      <a:pt x="3900" y="128"/>
                    </a:lnTo>
                    <a:lnTo>
                      <a:pt x="3503" y="205"/>
                    </a:lnTo>
                    <a:lnTo>
                      <a:pt x="3107" y="295"/>
                    </a:lnTo>
                    <a:lnTo>
                      <a:pt x="2314" y="499"/>
                    </a:lnTo>
                    <a:lnTo>
                      <a:pt x="1611" y="678"/>
                    </a:lnTo>
                    <a:lnTo>
                      <a:pt x="1330" y="742"/>
                    </a:lnTo>
                    <a:lnTo>
                      <a:pt x="1100" y="793"/>
                    </a:lnTo>
                    <a:lnTo>
                      <a:pt x="946" y="806"/>
                    </a:lnTo>
                    <a:lnTo>
                      <a:pt x="895" y="806"/>
                    </a:lnTo>
                    <a:lnTo>
                      <a:pt x="870" y="780"/>
                    </a:lnTo>
                    <a:lnTo>
                      <a:pt x="870" y="768"/>
                    </a:lnTo>
                    <a:lnTo>
                      <a:pt x="895" y="729"/>
                    </a:lnTo>
                    <a:lnTo>
                      <a:pt x="934" y="678"/>
                    </a:lnTo>
                    <a:lnTo>
                      <a:pt x="1023" y="627"/>
                    </a:lnTo>
                    <a:lnTo>
                      <a:pt x="1023" y="614"/>
                    </a:lnTo>
                    <a:lnTo>
                      <a:pt x="985" y="614"/>
                    </a:lnTo>
                    <a:lnTo>
                      <a:pt x="844" y="665"/>
                    </a:lnTo>
                    <a:lnTo>
                      <a:pt x="627" y="768"/>
                    </a:lnTo>
                    <a:lnTo>
                      <a:pt x="384" y="883"/>
                    </a:lnTo>
                    <a:lnTo>
                      <a:pt x="167" y="998"/>
                    </a:lnTo>
                    <a:lnTo>
                      <a:pt x="77" y="1049"/>
                    </a:lnTo>
                    <a:lnTo>
                      <a:pt x="26" y="1100"/>
                    </a:lnTo>
                    <a:lnTo>
                      <a:pt x="0" y="1151"/>
                    </a:lnTo>
                    <a:lnTo>
                      <a:pt x="0" y="1164"/>
                    </a:lnTo>
                    <a:lnTo>
                      <a:pt x="13" y="1177"/>
                    </a:lnTo>
                    <a:lnTo>
                      <a:pt x="77" y="1202"/>
                    </a:lnTo>
                    <a:lnTo>
                      <a:pt x="192" y="1215"/>
                    </a:lnTo>
                    <a:lnTo>
                      <a:pt x="512" y="1701"/>
                    </a:lnTo>
                    <a:lnTo>
                      <a:pt x="755" y="1854"/>
                    </a:lnTo>
                    <a:lnTo>
                      <a:pt x="1010" y="1982"/>
                    </a:lnTo>
                    <a:lnTo>
                      <a:pt x="1266" y="2084"/>
                    </a:lnTo>
                    <a:lnTo>
                      <a:pt x="1535" y="2161"/>
                    </a:lnTo>
                    <a:lnTo>
                      <a:pt x="1790" y="2225"/>
                    </a:lnTo>
                    <a:lnTo>
                      <a:pt x="2059" y="2263"/>
                    </a:lnTo>
                    <a:lnTo>
                      <a:pt x="2327" y="2276"/>
                    </a:lnTo>
                    <a:lnTo>
                      <a:pt x="2596" y="2276"/>
                    </a:lnTo>
                    <a:lnTo>
                      <a:pt x="2864" y="2263"/>
                    </a:lnTo>
                    <a:lnTo>
                      <a:pt x="3145" y="2238"/>
                    </a:lnTo>
                    <a:lnTo>
                      <a:pt x="3414" y="2199"/>
                    </a:lnTo>
                    <a:lnTo>
                      <a:pt x="3682" y="2161"/>
                    </a:lnTo>
                    <a:lnTo>
                      <a:pt x="4232" y="2033"/>
                    </a:lnTo>
                    <a:lnTo>
                      <a:pt x="4769" y="1893"/>
                    </a:lnTo>
                    <a:lnTo>
                      <a:pt x="5063" y="1816"/>
                    </a:lnTo>
                    <a:lnTo>
                      <a:pt x="5331" y="1726"/>
                    </a:lnTo>
                    <a:lnTo>
                      <a:pt x="5574" y="1624"/>
                    </a:lnTo>
                    <a:lnTo>
                      <a:pt x="5779" y="1509"/>
                    </a:lnTo>
                    <a:lnTo>
                      <a:pt x="5958" y="1381"/>
                    </a:lnTo>
                    <a:lnTo>
                      <a:pt x="6111" y="1253"/>
                    </a:lnTo>
                    <a:lnTo>
                      <a:pt x="6162" y="1190"/>
                    </a:lnTo>
                    <a:lnTo>
                      <a:pt x="6213" y="1126"/>
                    </a:lnTo>
                    <a:lnTo>
                      <a:pt x="6252" y="1062"/>
                    </a:lnTo>
                    <a:lnTo>
                      <a:pt x="6277" y="985"/>
                    </a:lnTo>
                    <a:lnTo>
                      <a:pt x="6290" y="921"/>
                    </a:lnTo>
                    <a:lnTo>
                      <a:pt x="6303" y="857"/>
                    </a:lnTo>
                    <a:lnTo>
                      <a:pt x="6303" y="780"/>
                    </a:lnTo>
                    <a:lnTo>
                      <a:pt x="6277" y="717"/>
                    </a:lnTo>
                    <a:lnTo>
                      <a:pt x="6252" y="653"/>
                    </a:lnTo>
                    <a:lnTo>
                      <a:pt x="6213" y="589"/>
                    </a:lnTo>
                    <a:lnTo>
                      <a:pt x="6162" y="525"/>
                    </a:lnTo>
                    <a:lnTo>
                      <a:pt x="6098" y="461"/>
                    </a:lnTo>
                    <a:lnTo>
                      <a:pt x="6022" y="397"/>
                    </a:lnTo>
                    <a:lnTo>
                      <a:pt x="5932" y="333"/>
                    </a:lnTo>
                    <a:lnTo>
                      <a:pt x="5830" y="282"/>
                    </a:lnTo>
                    <a:lnTo>
                      <a:pt x="5715" y="231"/>
                    </a:lnTo>
                    <a:lnTo>
                      <a:pt x="5434" y="128"/>
                    </a:lnTo>
                    <a:lnTo>
                      <a:pt x="5088" y="26"/>
                    </a:lnTo>
                    <a:lnTo>
                      <a:pt x="4986" y="13"/>
                    </a:lnTo>
                    <a:lnTo>
                      <a:pt x="4871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4691775" y="4555200"/>
                <a:ext cx="1368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1149" extrusionOk="0">
                    <a:moveTo>
                      <a:pt x="0" y="1"/>
                    </a:moveTo>
                    <a:lnTo>
                      <a:pt x="320" y="3414"/>
                    </a:lnTo>
                    <a:lnTo>
                      <a:pt x="588" y="6188"/>
                    </a:lnTo>
                    <a:lnTo>
                      <a:pt x="793" y="8118"/>
                    </a:lnTo>
                    <a:lnTo>
                      <a:pt x="857" y="8707"/>
                    </a:lnTo>
                    <a:lnTo>
                      <a:pt x="908" y="9001"/>
                    </a:lnTo>
                    <a:lnTo>
                      <a:pt x="1087" y="9397"/>
                    </a:lnTo>
                    <a:lnTo>
                      <a:pt x="1279" y="9755"/>
                    </a:lnTo>
                    <a:lnTo>
                      <a:pt x="1470" y="10074"/>
                    </a:lnTo>
                    <a:lnTo>
                      <a:pt x="1662" y="10368"/>
                    </a:lnTo>
                    <a:lnTo>
                      <a:pt x="1765" y="10496"/>
                    </a:lnTo>
                    <a:lnTo>
                      <a:pt x="1867" y="10611"/>
                    </a:lnTo>
                    <a:lnTo>
                      <a:pt x="1982" y="10714"/>
                    </a:lnTo>
                    <a:lnTo>
                      <a:pt x="2084" y="10803"/>
                    </a:lnTo>
                    <a:lnTo>
                      <a:pt x="2186" y="10893"/>
                    </a:lnTo>
                    <a:lnTo>
                      <a:pt x="2301" y="10957"/>
                    </a:lnTo>
                    <a:lnTo>
                      <a:pt x="2404" y="11020"/>
                    </a:lnTo>
                    <a:lnTo>
                      <a:pt x="2519" y="11072"/>
                    </a:lnTo>
                    <a:lnTo>
                      <a:pt x="2634" y="11110"/>
                    </a:lnTo>
                    <a:lnTo>
                      <a:pt x="2749" y="11136"/>
                    </a:lnTo>
                    <a:lnTo>
                      <a:pt x="2864" y="11148"/>
                    </a:lnTo>
                    <a:lnTo>
                      <a:pt x="2979" y="11148"/>
                    </a:lnTo>
                    <a:lnTo>
                      <a:pt x="3107" y="11123"/>
                    </a:lnTo>
                    <a:lnTo>
                      <a:pt x="3222" y="11097"/>
                    </a:lnTo>
                    <a:lnTo>
                      <a:pt x="3350" y="11059"/>
                    </a:lnTo>
                    <a:lnTo>
                      <a:pt x="3478" y="11008"/>
                    </a:lnTo>
                    <a:lnTo>
                      <a:pt x="3605" y="10931"/>
                    </a:lnTo>
                    <a:lnTo>
                      <a:pt x="3733" y="10854"/>
                    </a:lnTo>
                    <a:lnTo>
                      <a:pt x="3861" y="10752"/>
                    </a:lnTo>
                    <a:lnTo>
                      <a:pt x="4002" y="10637"/>
                    </a:lnTo>
                    <a:lnTo>
                      <a:pt x="4130" y="10509"/>
                    </a:lnTo>
                    <a:lnTo>
                      <a:pt x="4270" y="10368"/>
                    </a:lnTo>
                    <a:lnTo>
                      <a:pt x="4411" y="10215"/>
                    </a:lnTo>
                    <a:lnTo>
                      <a:pt x="4551" y="10036"/>
                    </a:lnTo>
                    <a:lnTo>
                      <a:pt x="4641" y="9205"/>
                    </a:lnTo>
                    <a:lnTo>
                      <a:pt x="4833" y="7070"/>
                    </a:lnTo>
                    <a:lnTo>
                      <a:pt x="5472" y="26"/>
                    </a:lnTo>
                    <a:lnTo>
                      <a:pt x="273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5231250" y="4546250"/>
                <a:ext cx="133300" cy="306200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12248" extrusionOk="0">
                    <a:moveTo>
                      <a:pt x="5332" y="1"/>
                    </a:moveTo>
                    <a:lnTo>
                      <a:pt x="2673" y="90"/>
                    </a:lnTo>
                    <a:lnTo>
                      <a:pt x="1" y="167"/>
                    </a:lnTo>
                    <a:lnTo>
                      <a:pt x="627" y="8093"/>
                    </a:lnTo>
                    <a:lnTo>
                      <a:pt x="819" y="10496"/>
                    </a:lnTo>
                    <a:lnTo>
                      <a:pt x="909" y="11455"/>
                    </a:lnTo>
                    <a:lnTo>
                      <a:pt x="1049" y="11621"/>
                    </a:lnTo>
                    <a:lnTo>
                      <a:pt x="1177" y="11775"/>
                    </a:lnTo>
                    <a:lnTo>
                      <a:pt x="1305" y="11903"/>
                    </a:lnTo>
                    <a:lnTo>
                      <a:pt x="1433" y="12005"/>
                    </a:lnTo>
                    <a:lnTo>
                      <a:pt x="1561" y="12094"/>
                    </a:lnTo>
                    <a:lnTo>
                      <a:pt x="1676" y="12158"/>
                    </a:lnTo>
                    <a:lnTo>
                      <a:pt x="1803" y="12209"/>
                    </a:lnTo>
                    <a:lnTo>
                      <a:pt x="1918" y="12235"/>
                    </a:lnTo>
                    <a:lnTo>
                      <a:pt x="2021" y="12248"/>
                    </a:lnTo>
                    <a:lnTo>
                      <a:pt x="2136" y="12248"/>
                    </a:lnTo>
                    <a:lnTo>
                      <a:pt x="2251" y="12222"/>
                    </a:lnTo>
                    <a:lnTo>
                      <a:pt x="2353" y="12184"/>
                    </a:lnTo>
                    <a:lnTo>
                      <a:pt x="2455" y="12133"/>
                    </a:lnTo>
                    <a:lnTo>
                      <a:pt x="2558" y="12069"/>
                    </a:lnTo>
                    <a:lnTo>
                      <a:pt x="2660" y="11979"/>
                    </a:lnTo>
                    <a:lnTo>
                      <a:pt x="2762" y="11890"/>
                    </a:lnTo>
                    <a:lnTo>
                      <a:pt x="2852" y="11788"/>
                    </a:lnTo>
                    <a:lnTo>
                      <a:pt x="2954" y="11660"/>
                    </a:lnTo>
                    <a:lnTo>
                      <a:pt x="3146" y="11404"/>
                    </a:lnTo>
                    <a:lnTo>
                      <a:pt x="3325" y="11097"/>
                    </a:lnTo>
                    <a:lnTo>
                      <a:pt x="3516" y="10765"/>
                    </a:lnTo>
                    <a:lnTo>
                      <a:pt x="3695" y="10394"/>
                    </a:lnTo>
                    <a:lnTo>
                      <a:pt x="3874" y="10023"/>
                    </a:lnTo>
                    <a:lnTo>
                      <a:pt x="4258" y="9218"/>
                    </a:lnTo>
                    <a:lnTo>
                      <a:pt x="4296" y="8911"/>
                    </a:lnTo>
                    <a:lnTo>
                      <a:pt x="4373" y="8310"/>
                    </a:lnTo>
                    <a:lnTo>
                      <a:pt x="4616" y="6342"/>
                    </a:lnTo>
                    <a:lnTo>
                      <a:pt x="4948" y="3491"/>
                    </a:lnTo>
                    <a:lnTo>
                      <a:pt x="5332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630075" y="2371675"/>
                <a:ext cx="891100" cy="2184200"/>
              </a:xfrm>
              <a:custGeom>
                <a:avLst/>
                <a:gdLst/>
                <a:ahLst/>
                <a:cxnLst/>
                <a:rect l="l" t="t" r="r" b="b"/>
                <a:pathLst>
                  <a:path w="35644" h="87368" extrusionOk="0">
                    <a:moveTo>
                      <a:pt x="31386" y="1"/>
                    </a:moveTo>
                    <a:lnTo>
                      <a:pt x="29967" y="627"/>
                    </a:lnTo>
                    <a:lnTo>
                      <a:pt x="29328" y="896"/>
                    </a:lnTo>
                    <a:lnTo>
                      <a:pt x="28688" y="1138"/>
                    </a:lnTo>
                    <a:lnTo>
                      <a:pt x="28062" y="1356"/>
                    </a:lnTo>
                    <a:lnTo>
                      <a:pt x="27436" y="1573"/>
                    </a:lnTo>
                    <a:lnTo>
                      <a:pt x="26809" y="1765"/>
                    </a:lnTo>
                    <a:lnTo>
                      <a:pt x="26183" y="1944"/>
                    </a:lnTo>
                    <a:lnTo>
                      <a:pt x="25544" y="2097"/>
                    </a:lnTo>
                    <a:lnTo>
                      <a:pt x="24904" y="2251"/>
                    </a:lnTo>
                    <a:lnTo>
                      <a:pt x="24240" y="2391"/>
                    </a:lnTo>
                    <a:lnTo>
                      <a:pt x="23575" y="2519"/>
                    </a:lnTo>
                    <a:lnTo>
                      <a:pt x="22885" y="2634"/>
                    </a:lnTo>
                    <a:lnTo>
                      <a:pt x="22169" y="2749"/>
                    </a:lnTo>
                    <a:lnTo>
                      <a:pt x="21440" y="2852"/>
                    </a:lnTo>
                    <a:lnTo>
                      <a:pt x="20673" y="2941"/>
                    </a:lnTo>
                    <a:lnTo>
                      <a:pt x="19880" y="3031"/>
                    </a:lnTo>
                    <a:lnTo>
                      <a:pt x="19062" y="3107"/>
                    </a:lnTo>
                    <a:lnTo>
                      <a:pt x="18359" y="3158"/>
                    </a:lnTo>
                    <a:lnTo>
                      <a:pt x="17643" y="3184"/>
                    </a:lnTo>
                    <a:lnTo>
                      <a:pt x="16927" y="3184"/>
                    </a:lnTo>
                    <a:lnTo>
                      <a:pt x="16198" y="3171"/>
                    </a:lnTo>
                    <a:lnTo>
                      <a:pt x="15457" y="3120"/>
                    </a:lnTo>
                    <a:lnTo>
                      <a:pt x="14728" y="3056"/>
                    </a:lnTo>
                    <a:lnTo>
                      <a:pt x="13987" y="2967"/>
                    </a:lnTo>
                    <a:lnTo>
                      <a:pt x="13245" y="2877"/>
                    </a:lnTo>
                    <a:lnTo>
                      <a:pt x="12504" y="2762"/>
                    </a:lnTo>
                    <a:lnTo>
                      <a:pt x="11762" y="2634"/>
                    </a:lnTo>
                    <a:lnTo>
                      <a:pt x="11021" y="2506"/>
                    </a:lnTo>
                    <a:lnTo>
                      <a:pt x="10292" y="2366"/>
                    </a:lnTo>
                    <a:lnTo>
                      <a:pt x="8848" y="2059"/>
                    </a:lnTo>
                    <a:lnTo>
                      <a:pt x="7454" y="1765"/>
                    </a:lnTo>
                    <a:lnTo>
                      <a:pt x="6649" y="1560"/>
                    </a:lnTo>
                    <a:lnTo>
                      <a:pt x="5869" y="1356"/>
                    </a:lnTo>
                    <a:lnTo>
                      <a:pt x="5127" y="1138"/>
                    </a:lnTo>
                    <a:lnTo>
                      <a:pt x="4757" y="1011"/>
                    </a:lnTo>
                    <a:lnTo>
                      <a:pt x="4386" y="883"/>
                    </a:lnTo>
                    <a:lnTo>
                      <a:pt x="3849" y="2021"/>
                    </a:lnTo>
                    <a:lnTo>
                      <a:pt x="3338" y="3133"/>
                    </a:lnTo>
                    <a:lnTo>
                      <a:pt x="2865" y="4245"/>
                    </a:lnTo>
                    <a:lnTo>
                      <a:pt x="2647" y="4795"/>
                    </a:lnTo>
                    <a:lnTo>
                      <a:pt x="2430" y="5332"/>
                    </a:lnTo>
                    <a:lnTo>
                      <a:pt x="2225" y="5881"/>
                    </a:lnTo>
                    <a:lnTo>
                      <a:pt x="2034" y="6418"/>
                    </a:lnTo>
                    <a:lnTo>
                      <a:pt x="1867" y="6942"/>
                    </a:lnTo>
                    <a:lnTo>
                      <a:pt x="1701" y="7479"/>
                    </a:lnTo>
                    <a:lnTo>
                      <a:pt x="1548" y="8004"/>
                    </a:lnTo>
                    <a:lnTo>
                      <a:pt x="1420" y="8528"/>
                    </a:lnTo>
                    <a:lnTo>
                      <a:pt x="1292" y="9039"/>
                    </a:lnTo>
                    <a:lnTo>
                      <a:pt x="1190" y="9550"/>
                    </a:lnTo>
                    <a:lnTo>
                      <a:pt x="1088" y="10164"/>
                    </a:lnTo>
                    <a:lnTo>
                      <a:pt x="985" y="10842"/>
                    </a:lnTo>
                    <a:lnTo>
                      <a:pt x="883" y="11583"/>
                    </a:lnTo>
                    <a:lnTo>
                      <a:pt x="781" y="12388"/>
                    </a:lnTo>
                    <a:lnTo>
                      <a:pt x="576" y="14089"/>
                    </a:lnTo>
                    <a:lnTo>
                      <a:pt x="385" y="15879"/>
                    </a:lnTo>
                    <a:lnTo>
                      <a:pt x="231" y="17668"/>
                    </a:lnTo>
                    <a:lnTo>
                      <a:pt x="103" y="19381"/>
                    </a:lnTo>
                    <a:lnTo>
                      <a:pt x="65" y="20174"/>
                    </a:lnTo>
                    <a:lnTo>
                      <a:pt x="27" y="20928"/>
                    </a:lnTo>
                    <a:lnTo>
                      <a:pt x="1" y="21606"/>
                    </a:lnTo>
                    <a:lnTo>
                      <a:pt x="1" y="22219"/>
                    </a:lnTo>
                    <a:lnTo>
                      <a:pt x="14" y="23344"/>
                    </a:lnTo>
                    <a:lnTo>
                      <a:pt x="65" y="24955"/>
                    </a:lnTo>
                    <a:lnTo>
                      <a:pt x="142" y="26962"/>
                    </a:lnTo>
                    <a:lnTo>
                      <a:pt x="257" y="29289"/>
                    </a:lnTo>
                    <a:lnTo>
                      <a:pt x="385" y="31859"/>
                    </a:lnTo>
                    <a:lnTo>
                      <a:pt x="525" y="34582"/>
                    </a:lnTo>
                    <a:lnTo>
                      <a:pt x="691" y="37407"/>
                    </a:lnTo>
                    <a:lnTo>
                      <a:pt x="870" y="40245"/>
                    </a:lnTo>
                    <a:lnTo>
                      <a:pt x="1100" y="43569"/>
                    </a:lnTo>
                    <a:lnTo>
                      <a:pt x="1331" y="46663"/>
                    </a:lnTo>
                    <a:lnTo>
                      <a:pt x="1446" y="48082"/>
                    </a:lnTo>
                    <a:lnTo>
                      <a:pt x="1561" y="49398"/>
                    </a:lnTo>
                    <a:lnTo>
                      <a:pt x="1688" y="50587"/>
                    </a:lnTo>
                    <a:lnTo>
                      <a:pt x="1791" y="51636"/>
                    </a:lnTo>
                    <a:lnTo>
                      <a:pt x="1778" y="52761"/>
                    </a:lnTo>
                    <a:lnTo>
                      <a:pt x="1765" y="53962"/>
                    </a:lnTo>
                    <a:lnTo>
                      <a:pt x="1714" y="55432"/>
                    </a:lnTo>
                    <a:lnTo>
                      <a:pt x="1637" y="57018"/>
                    </a:lnTo>
                    <a:lnTo>
                      <a:pt x="1586" y="57823"/>
                    </a:lnTo>
                    <a:lnTo>
                      <a:pt x="1535" y="58603"/>
                    </a:lnTo>
                    <a:lnTo>
                      <a:pt x="1471" y="59357"/>
                    </a:lnTo>
                    <a:lnTo>
                      <a:pt x="1382" y="60073"/>
                    </a:lnTo>
                    <a:lnTo>
                      <a:pt x="1292" y="60712"/>
                    </a:lnTo>
                    <a:lnTo>
                      <a:pt x="1190" y="61275"/>
                    </a:lnTo>
                    <a:lnTo>
                      <a:pt x="1139" y="61569"/>
                    </a:lnTo>
                    <a:lnTo>
                      <a:pt x="1100" y="61940"/>
                    </a:lnTo>
                    <a:lnTo>
                      <a:pt x="1062" y="62361"/>
                    </a:lnTo>
                    <a:lnTo>
                      <a:pt x="1036" y="62847"/>
                    </a:lnTo>
                    <a:lnTo>
                      <a:pt x="1024" y="63371"/>
                    </a:lnTo>
                    <a:lnTo>
                      <a:pt x="1011" y="63959"/>
                    </a:lnTo>
                    <a:lnTo>
                      <a:pt x="1011" y="65263"/>
                    </a:lnTo>
                    <a:lnTo>
                      <a:pt x="1049" y="66721"/>
                    </a:lnTo>
                    <a:lnTo>
                      <a:pt x="1100" y="68332"/>
                    </a:lnTo>
                    <a:lnTo>
                      <a:pt x="1190" y="70057"/>
                    </a:lnTo>
                    <a:lnTo>
                      <a:pt x="1279" y="71886"/>
                    </a:lnTo>
                    <a:lnTo>
                      <a:pt x="1407" y="73778"/>
                    </a:lnTo>
                    <a:lnTo>
                      <a:pt x="1535" y="75734"/>
                    </a:lnTo>
                    <a:lnTo>
                      <a:pt x="1676" y="77715"/>
                    </a:lnTo>
                    <a:lnTo>
                      <a:pt x="1829" y="79722"/>
                    </a:lnTo>
                    <a:lnTo>
                      <a:pt x="2149" y="83647"/>
                    </a:lnTo>
                    <a:lnTo>
                      <a:pt x="2468" y="87342"/>
                    </a:lnTo>
                    <a:lnTo>
                      <a:pt x="5204" y="87354"/>
                    </a:lnTo>
                    <a:lnTo>
                      <a:pt x="7940" y="87367"/>
                    </a:lnTo>
                    <a:lnTo>
                      <a:pt x="8707" y="78853"/>
                    </a:lnTo>
                    <a:lnTo>
                      <a:pt x="9474" y="70377"/>
                    </a:lnTo>
                    <a:lnTo>
                      <a:pt x="9819" y="66721"/>
                    </a:lnTo>
                    <a:lnTo>
                      <a:pt x="10113" y="63742"/>
                    </a:lnTo>
                    <a:lnTo>
                      <a:pt x="10331" y="61658"/>
                    </a:lnTo>
                    <a:lnTo>
                      <a:pt x="10394" y="61032"/>
                    </a:lnTo>
                    <a:lnTo>
                      <a:pt x="10446" y="60725"/>
                    </a:lnTo>
                    <a:lnTo>
                      <a:pt x="11417" y="53847"/>
                    </a:lnTo>
                    <a:lnTo>
                      <a:pt x="12261" y="47711"/>
                    </a:lnTo>
                    <a:lnTo>
                      <a:pt x="13207" y="40859"/>
                    </a:lnTo>
                    <a:lnTo>
                      <a:pt x="14089" y="34390"/>
                    </a:lnTo>
                    <a:lnTo>
                      <a:pt x="14831" y="28701"/>
                    </a:lnTo>
                    <a:lnTo>
                      <a:pt x="15137" y="26374"/>
                    </a:lnTo>
                    <a:lnTo>
                      <a:pt x="15355" y="24495"/>
                    </a:lnTo>
                    <a:lnTo>
                      <a:pt x="15508" y="23165"/>
                    </a:lnTo>
                    <a:lnTo>
                      <a:pt x="15546" y="22731"/>
                    </a:lnTo>
                    <a:lnTo>
                      <a:pt x="15559" y="22462"/>
                    </a:lnTo>
                    <a:lnTo>
                      <a:pt x="16390" y="22462"/>
                    </a:lnTo>
                    <a:lnTo>
                      <a:pt x="17196" y="22450"/>
                    </a:lnTo>
                    <a:lnTo>
                      <a:pt x="17592" y="22437"/>
                    </a:lnTo>
                    <a:lnTo>
                      <a:pt x="17988" y="22411"/>
                    </a:lnTo>
                    <a:lnTo>
                      <a:pt x="18359" y="22373"/>
                    </a:lnTo>
                    <a:lnTo>
                      <a:pt x="18730" y="22334"/>
                    </a:lnTo>
                    <a:lnTo>
                      <a:pt x="18755" y="22411"/>
                    </a:lnTo>
                    <a:lnTo>
                      <a:pt x="18794" y="22526"/>
                    </a:lnTo>
                    <a:lnTo>
                      <a:pt x="18845" y="22884"/>
                    </a:lnTo>
                    <a:lnTo>
                      <a:pt x="18909" y="23408"/>
                    </a:lnTo>
                    <a:lnTo>
                      <a:pt x="18985" y="24060"/>
                    </a:lnTo>
                    <a:lnTo>
                      <a:pt x="19139" y="25773"/>
                    </a:lnTo>
                    <a:lnTo>
                      <a:pt x="19318" y="27934"/>
                    </a:lnTo>
                    <a:lnTo>
                      <a:pt x="19510" y="30491"/>
                    </a:lnTo>
                    <a:lnTo>
                      <a:pt x="19714" y="33354"/>
                    </a:lnTo>
                    <a:lnTo>
                      <a:pt x="20161" y="39695"/>
                    </a:lnTo>
                    <a:lnTo>
                      <a:pt x="20136" y="39734"/>
                    </a:lnTo>
                    <a:lnTo>
                      <a:pt x="20213" y="40398"/>
                    </a:lnTo>
                    <a:lnTo>
                      <a:pt x="20238" y="40820"/>
                    </a:lnTo>
                    <a:lnTo>
                      <a:pt x="20635" y="46177"/>
                    </a:lnTo>
                    <a:lnTo>
                      <a:pt x="20826" y="48823"/>
                    </a:lnTo>
                    <a:lnTo>
                      <a:pt x="21031" y="51380"/>
                    </a:lnTo>
                    <a:lnTo>
                      <a:pt x="21223" y="53809"/>
                    </a:lnTo>
                    <a:lnTo>
                      <a:pt x="21427" y="56084"/>
                    </a:lnTo>
                    <a:lnTo>
                      <a:pt x="21619" y="58168"/>
                    </a:lnTo>
                    <a:lnTo>
                      <a:pt x="21823" y="60009"/>
                    </a:lnTo>
                    <a:lnTo>
                      <a:pt x="21862" y="60457"/>
                    </a:lnTo>
                    <a:lnTo>
                      <a:pt x="21900" y="60763"/>
                    </a:lnTo>
                    <a:lnTo>
                      <a:pt x="21964" y="61390"/>
                    </a:lnTo>
                    <a:lnTo>
                      <a:pt x="22156" y="63435"/>
                    </a:lnTo>
                    <a:lnTo>
                      <a:pt x="22399" y="66376"/>
                    </a:lnTo>
                    <a:lnTo>
                      <a:pt x="22706" y="70019"/>
                    </a:lnTo>
                    <a:lnTo>
                      <a:pt x="23370" y="78495"/>
                    </a:lnTo>
                    <a:lnTo>
                      <a:pt x="24048" y="87150"/>
                    </a:lnTo>
                    <a:lnTo>
                      <a:pt x="26720" y="87073"/>
                    </a:lnTo>
                    <a:lnTo>
                      <a:pt x="29379" y="86984"/>
                    </a:lnTo>
                    <a:lnTo>
                      <a:pt x="29775" y="83302"/>
                    </a:lnTo>
                    <a:lnTo>
                      <a:pt x="30159" y="79403"/>
                    </a:lnTo>
                    <a:lnTo>
                      <a:pt x="30338" y="77434"/>
                    </a:lnTo>
                    <a:lnTo>
                      <a:pt x="30517" y="75465"/>
                    </a:lnTo>
                    <a:lnTo>
                      <a:pt x="30683" y="73535"/>
                    </a:lnTo>
                    <a:lnTo>
                      <a:pt x="30836" y="71656"/>
                    </a:lnTo>
                    <a:lnTo>
                      <a:pt x="30964" y="69853"/>
                    </a:lnTo>
                    <a:lnTo>
                      <a:pt x="31066" y="68140"/>
                    </a:lnTo>
                    <a:lnTo>
                      <a:pt x="31156" y="66555"/>
                    </a:lnTo>
                    <a:lnTo>
                      <a:pt x="31207" y="65110"/>
                    </a:lnTo>
                    <a:lnTo>
                      <a:pt x="31233" y="63832"/>
                    </a:lnTo>
                    <a:lnTo>
                      <a:pt x="31233" y="63256"/>
                    </a:lnTo>
                    <a:lnTo>
                      <a:pt x="31233" y="62732"/>
                    </a:lnTo>
                    <a:lnTo>
                      <a:pt x="31207" y="62259"/>
                    </a:lnTo>
                    <a:lnTo>
                      <a:pt x="31181" y="61837"/>
                    </a:lnTo>
                    <a:lnTo>
                      <a:pt x="31143" y="61479"/>
                    </a:lnTo>
                    <a:lnTo>
                      <a:pt x="31105" y="61173"/>
                    </a:lnTo>
                    <a:lnTo>
                      <a:pt x="31002" y="60610"/>
                    </a:lnTo>
                    <a:lnTo>
                      <a:pt x="30926" y="59971"/>
                    </a:lnTo>
                    <a:lnTo>
                      <a:pt x="30862" y="59255"/>
                    </a:lnTo>
                    <a:lnTo>
                      <a:pt x="30811" y="58501"/>
                    </a:lnTo>
                    <a:lnTo>
                      <a:pt x="30760" y="57721"/>
                    </a:lnTo>
                    <a:lnTo>
                      <a:pt x="30734" y="56915"/>
                    </a:lnTo>
                    <a:lnTo>
                      <a:pt x="30683" y="55317"/>
                    </a:lnTo>
                    <a:lnTo>
                      <a:pt x="30670" y="53860"/>
                    </a:lnTo>
                    <a:lnTo>
                      <a:pt x="30657" y="52646"/>
                    </a:lnTo>
                    <a:lnTo>
                      <a:pt x="30670" y="51533"/>
                    </a:lnTo>
                    <a:lnTo>
                      <a:pt x="30849" y="50063"/>
                    </a:lnTo>
                    <a:lnTo>
                      <a:pt x="31041" y="48337"/>
                    </a:lnTo>
                    <a:lnTo>
                      <a:pt x="31233" y="46407"/>
                    </a:lnTo>
                    <a:lnTo>
                      <a:pt x="31437" y="44323"/>
                    </a:lnTo>
                    <a:lnTo>
                      <a:pt x="32191" y="40398"/>
                    </a:lnTo>
                    <a:lnTo>
                      <a:pt x="33431" y="34019"/>
                    </a:lnTo>
                    <a:lnTo>
                      <a:pt x="34007" y="31053"/>
                    </a:lnTo>
                    <a:lnTo>
                      <a:pt x="34518" y="28356"/>
                    </a:lnTo>
                    <a:lnTo>
                      <a:pt x="34953" y="26004"/>
                    </a:lnTo>
                    <a:lnTo>
                      <a:pt x="35285" y="24060"/>
                    </a:lnTo>
                    <a:lnTo>
                      <a:pt x="35413" y="23281"/>
                    </a:lnTo>
                    <a:lnTo>
                      <a:pt x="35502" y="22629"/>
                    </a:lnTo>
                    <a:lnTo>
                      <a:pt x="35566" y="22130"/>
                    </a:lnTo>
                    <a:lnTo>
                      <a:pt x="35579" y="21772"/>
                    </a:lnTo>
                    <a:lnTo>
                      <a:pt x="35592" y="21209"/>
                    </a:lnTo>
                    <a:lnTo>
                      <a:pt x="35605" y="20634"/>
                    </a:lnTo>
                    <a:lnTo>
                      <a:pt x="35630" y="19509"/>
                    </a:lnTo>
                    <a:lnTo>
                      <a:pt x="35643" y="18959"/>
                    </a:lnTo>
                    <a:lnTo>
                      <a:pt x="35643" y="18423"/>
                    </a:lnTo>
                    <a:lnTo>
                      <a:pt x="35617" y="17886"/>
                    </a:lnTo>
                    <a:lnTo>
                      <a:pt x="35579" y="17361"/>
                    </a:lnTo>
                    <a:lnTo>
                      <a:pt x="35464" y="16045"/>
                    </a:lnTo>
                    <a:lnTo>
                      <a:pt x="35336" y="14702"/>
                    </a:lnTo>
                    <a:lnTo>
                      <a:pt x="35183" y="13347"/>
                    </a:lnTo>
                    <a:lnTo>
                      <a:pt x="35093" y="12670"/>
                    </a:lnTo>
                    <a:lnTo>
                      <a:pt x="34991" y="11992"/>
                    </a:lnTo>
                    <a:lnTo>
                      <a:pt x="34889" y="11315"/>
                    </a:lnTo>
                    <a:lnTo>
                      <a:pt x="34761" y="10637"/>
                    </a:lnTo>
                    <a:lnTo>
                      <a:pt x="34633" y="9959"/>
                    </a:lnTo>
                    <a:lnTo>
                      <a:pt x="34492" y="9295"/>
                    </a:lnTo>
                    <a:lnTo>
                      <a:pt x="34339" y="8643"/>
                    </a:lnTo>
                    <a:lnTo>
                      <a:pt x="34173" y="7991"/>
                    </a:lnTo>
                    <a:lnTo>
                      <a:pt x="33981" y="7352"/>
                    </a:lnTo>
                    <a:lnTo>
                      <a:pt x="33789" y="6725"/>
                    </a:lnTo>
                    <a:lnTo>
                      <a:pt x="33393" y="5498"/>
                    </a:lnTo>
                    <a:lnTo>
                      <a:pt x="33112" y="4692"/>
                    </a:lnTo>
                    <a:lnTo>
                      <a:pt x="32805" y="3798"/>
                    </a:lnTo>
                    <a:lnTo>
                      <a:pt x="32473" y="2852"/>
                    </a:lnTo>
                    <a:lnTo>
                      <a:pt x="32115" y="1893"/>
                    </a:lnTo>
                    <a:lnTo>
                      <a:pt x="31744" y="934"/>
                    </a:lnTo>
                    <a:lnTo>
                      <a:pt x="31386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4697850" y="4783725"/>
                <a:ext cx="553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98" extrusionOk="0">
                    <a:moveTo>
                      <a:pt x="2212" y="0"/>
                    </a:moveTo>
                    <a:lnTo>
                      <a:pt x="2097" y="26"/>
                    </a:lnTo>
                    <a:lnTo>
                      <a:pt x="1969" y="51"/>
                    </a:lnTo>
                    <a:lnTo>
                      <a:pt x="1816" y="102"/>
                    </a:lnTo>
                    <a:lnTo>
                      <a:pt x="1662" y="166"/>
                    </a:lnTo>
                    <a:lnTo>
                      <a:pt x="1573" y="192"/>
                    </a:lnTo>
                    <a:lnTo>
                      <a:pt x="1470" y="218"/>
                    </a:lnTo>
                    <a:lnTo>
                      <a:pt x="1381" y="243"/>
                    </a:lnTo>
                    <a:lnTo>
                      <a:pt x="1279" y="281"/>
                    </a:lnTo>
                    <a:lnTo>
                      <a:pt x="1100" y="358"/>
                    </a:lnTo>
                    <a:lnTo>
                      <a:pt x="908" y="422"/>
                    </a:lnTo>
                    <a:lnTo>
                      <a:pt x="729" y="499"/>
                    </a:lnTo>
                    <a:lnTo>
                      <a:pt x="639" y="537"/>
                    </a:lnTo>
                    <a:lnTo>
                      <a:pt x="588" y="550"/>
                    </a:lnTo>
                    <a:lnTo>
                      <a:pt x="550" y="575"/>
                    </a:lnTo>
                    <a:lnTo>
                      <a:pt x="371" y="639"/>
                    </a:lnTo>
                    <a:lnTo>
                      <a:pt x="218" y="703"/>
                    </a:lnTo>
                    <a:lnTo>
                      <a:pt x="102" y="767"/>
                    </a:lnTo>
                    <a:lnTo>
                      <a:pt x="0" y="831"/>
                    </a:lnTo>
                    <a:lnTo>
                      <a:pt x="115" y="882"/>
                    </a:lnTo>
                    <a:lnTo>
                      <a:pt x="230" y="921"/>
                    </a:lnTo>
                    <a:lnTo>
                      <a:pt x="397" y="959"/>
                    </a:lnTo>
                    <a:lnTo>
                      <a:pt x="575" y="997"/>
                    </a:lnTo>
                    <a:lnTo>
                      <a:pt x="691" y="997"/>
                    </a:lnTo>
                    <a:lnTo>
                      <a:pt x="793" y="985"/>
                    </a:lnTo>
                    <a:lnTo>
                      <a:pt x="921" y="972"/>
                    </a:lnTo>
                    <a:lnTo>
                      <a:pt x="1036" y="946"/>
                    </a:lnTo>
                    <a:lnTo>
                      <a:pt x="1279" y="895"/>
                    </a:lnTo>
                    <a:lnTo>
                      <a:pt x="1509" y="780"/>
                    </a:lnTo>
                    <a:lnTo>
                      <a:pt x="1713" y="665"/>
                    </a:lnTo>
                    <a:lnTo>
                      <a:pt x="1803" y="601"/>
                    </a:lnTo>
                    <a:lnTo>
                      <a:pt x="1879" y="524"/>
                    </a:lnTo>
                    <a:lnTo>
                      <a:pt x="1956" y="448"/>
                    </a:lnTo>
                    <a:lnTo>
                      <a:pt x="2007" y="371"/>
                    </a:lnTo>
                    <a:lnTo>
                      <a:pt x="2110" y="218"/>
                    </a:lnTo>
                    <a:lnTo>
                      <a:pt x="2174" y="102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rgbClr val="211C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4506725" y="4734500"/>
                <a:ext cx="2653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10267" extrusionOk="0">
                    <a:moveTo>
                      <a:pt x="8195" y="0"/>
                    </a:moveTo>
                    <a:lnTo>
                      <a:pt x="8042" y="26"/>
                    </a:lnTo>
                    <a:lnTo>
                      <a:pt x="7888" y="52"/>
                    </a:lnTo>
                    <a:lnTo>
                      <a:pt x="7747" y="90"/>
                    </a:lnTo>
                    <a:lnTo>
                      <a:pt x="7620" y="154"/>
                    </a:lnTo>
                    <a:lnTo>
                      <a:pt x="7505" y="205"/>
                    </a:lnTo>
                    <a:lnTo>
                      <a:pt x="7402" y="282"/>
                    </a:lnTo>
                    <a:lnTo>
                      <a:pt x="7313" y="358"/>
                    </a:lnTo>
                    <a:lnTo>
                      <a:pt x="7223" y="448"/>
                    </a:lnTo>
                    <a:lnTo>
                      <a:pt x="7147" y="550"/>
                    </a:lnTo>
                    <a:lnTo>
                      <a:pt x="7083" y="652"/>
                    </a:lnTo>
                    <a:lnTo>
                      <a:pt x="7019" y="768"/>
                    </a:lnTo>
                    <a:lnTo>
                      <a:pt x="6904" y="998"/>
                    </a:lnTo>
                    <a:lnTo>
                      <a:pt x="6814" y="1266"/>
                    </a:lnTo>
                    <a:lnTo>
                      <a:pt x="6725" y="1535"/>
                    </a:lnTo>
                    <a:lnTo>
                      <a:pt x="6622" y="1893"/>
                    </a:lnTo>
                    <a:lnTo>
                      <a:pt x="6495" y="2238"/>
                    </a:lnTo>
                    <a:lnTo>
                      <a:pt x="6367" y="2570"/>
                    </a:lnTo>
                    <a:lnTo>
                      <a:pt x="6213" y="2902"/>
                    </a:lnTo>
                    <a:lnTo>
                      <a:pt x="6060" y="3209"/>
                    </a:lnTo>
                    <a:lnTo>
                      <a:pt x="5894" y="3516"/>
                    </a:lnTo>
                    <a:lnTo>
                      <a:pt x="5715" y="3810"/>
                    </a:lnTo>
                    <a:lnTo>
                      <a:pt x="5510" y="4104"/>
                    </a:lnTo>
                    <a:lnTo>
                      <a:pt x="5319" y="4385"/>
                    </a:lnTo>
                    <a:lnTo>
                      <a:pt x="5101" y="4667"/>
                    </a:lnTo>
                    <a:lnTo>
                      <a:pt x="4871" y="4935"/>
                    </a:lnTo>
                    <a:lnTo>
                      <a:pt x="4641" y="5191"/>
                    </a:lnTo>
                    <a:lnTo>
                      <a:pt x="4398" y="5459"/>
                    </a:lnTo>
                    <a:lnTo>
                      <a:pt x="4142" y="5715"/>
                    </a:lnTo>
                    <a:lnTo>
                      <a:pt x="3874" y="5958"/>
                    </a:lnTo>
                    <a:lnTo>
                      <a:pt x="3605" y="6214"/>
                    </a:lnTo>
                    <a:lnTo>
                      <a:pt x="3465" y="6341"/>
                    </a:lnTo>
                    <a:lnTo>
                      <a:pt x="3311" y="6469"/>
                    </a:lnTo>
                    <a:lnTo>
                      <a:pt x="2953" y="6763"/>
                    </a:lnTo>
                    <a:lnTo>
                      <a:pt x="2532" y="7070"/>
                    </a:lnTo>
                    <a:lnTo>
                      <a:pt x="2071" y="7402"/>
                    </a:lnTo>
                    <a:lnTo>
                      <a:pt x="1049" y="8106"/>
                    </a:lnTo>
                    <a:lnTo>
                      <a:pt x="524" y="8489"/>
                    </a:lnTo>
                    <a:lnTo>
                      <a:pt x="0" y="8873"/>
                    </a:lnTo>
                    <a:lnTo>
                      <a:pt x="179" y="8911"/>
                    </a:lnTo>
                    <a:lnTo>
                      <a:pt x="358" y="8949"/>
                    </a:lnTo>
                    <a:lnTo>
                      <a:pt x="729" y="9052"/>
                    </a:lnTo>
                    <a:lnTo>
                      <a:pt x="1087" y="9192"/>
                    </a:lnTo>
                    <a:lnTo>
                      <a:pt x="1445" y="9358"/>
                    </a:lnTo>
                    <a:lnTo>
                      <a:pt x="1803" y="9550"/>
                    </a:lnTo>
                    <a:lnTo>
                      <a:pt x="2148" y="9767"/>
                    </a:lnTo>
                    <a:lnTo>
                      <a:pt x="2480" y="10010"/>
                    </a:lnTo>
                    <a:lnTo>
                      <a:pt x="2800" y="10266"/>
                    </a:lnTo>
                    <a:lnTo>
                      <a:pt x="3516" y="9921"/>
                    </a:lnTo>
                    <a:lnTo>
                      <a:pt x="4219" y="9550"/>
                    </a:lnTo>
                    <a:lnTo>
                      <a:pt x="4909" y="9167"/>
                    </a:lnTo>
                    <a:lnTo>
                      <a:pt x="5242" y="8975"/>
                    </a:lnTo>
                    <a:lnTo>
                      <a:pt x="5574" y="8770"/>
                    </a:lnTo>
                    <a:lnTo>
                      <a:pt x="5907" y="8553"/>
                    </a:lnTo>
                    <a:lnTo>
                      <a:pt x="6213" y="8336"/>
                    </a:lnTo>
                    <a:lnTo>
                      <a:pt x="6533" y="8106"/>
                    </a:lnTo>
                    <a:lnTo>
                      <a:pt x="6827" y="7875"/>
                    </a:lnTo>
                    <a:lnTo>
                      <a:pt x="7121" y="7633"/>
                    </a:lnTo>
                    <a:lnTo>
                      <a:pt x="7402" y="7377"/>
                    </a:lnTo>
                    <a:lnTo>
                      <a:pt x="7671" y="7108"/>
                    </a:lnTo>
                    <a:lnTo>
                      <a:pt x="7926" y="6840"/>
                    </a:lnTo>
                    <a:lnTo>
                      <a:pt x="8540" y="6073"/>
                    </a:lnTo>
                    <a:lnTo>
                      <a:pt x="8847" y="5664"/>
                    </a:lnTo>
                    <a:lnTo>
                      <a:pt x="9141" y="5267"/>
                    </a:lnTo>
                    <a:lnTo>
                      <a:pt x="9435" y="4846"/>
                    </a:lnTo>
                    <a:lnTo>
                      <a:pt x="9729" y="4437"/>
                    </a:lnTo>
                    <a:lnTo>
                      <a:pt x="9997" y="4027"/>
                    </a:lnTo>
                    <a:lnTo>
                      <a:pt x="10253" y="3606"/>
                    </a:lnTo>
                    <a:lnTo>
                      <a:pt x="10330" y="3478"/>
                    </a:lnTo>
                    <a:lnTo>
                      <a:pt x="10394" y="3337"/>
                    </a:lnTo>
                    <a:lnTo>
                      <a:pt x="10458" y="3184"/>
                    </a:lnTo>
                    <a:lnTo>
                      <a:pt x="10496" y="3030"/>
                    </a:lnTo>
                    <a:lnTo>
                      <a:pt x="10547" y="2864"/>
                    </a:lnTo>
                    <a:lnTo>
                      <a:pt x="10573" y="2698"/>
                    </a:lnTo>
                    <a:lnTo>
                      <a:pt x="10598" y="2532"/>
                    </a:lnTo>
                    <a:lnTo>
                      <a:pt x="10611" y="2366"/>
                    </a:lnTo>
                    <a:lnTo>
                      <a:pt x="10611" y="2199"/>
                    </a:lnTo>
                    <a:lnTo>
                      <a:pt x="10611" y="2020"/>
                    </a:lnTo>
                    <a:lnTo>
                      <a:pt x="10598" y="1854"/>
                    </a:lnTo>
                    <a:lnTo>
                      <a:pt x="10586" y="1688"/>
                    </a:lnTo>
                    <a:lnTo>
                      <a:pt x="10560" y="1522"/>
                    </a:lnTo>
                    <a:lnTo>
                      <a:pt x="10522" y="1368"/>
                    </a:lnTo>
                    <a:lnTo>
                      <a:pt x="10483" y="1215"/>
                    </a:lnTo>
                    <a:lnTo>
                      <a:pt x="10445" y="1062"/>
                    </a:lnTo>
                    <a:lnTo>
                      <a:pt x="10368" y="908"/>
                    </a:lnTo>
                    <a:lnTo>
                      <a:pt x="10279" y="768"/>
                    </a:lnTo>
                    <a:lnTo>
                      <a:pt x="10176" y="627"/>
                    </a:lnTo>
                    <a:lnTo>
                      <a:pt x="10049" y="512"/>
                    </a:lnTo>
                    <a:lnTo>
                      <a:pt x="9908" y="410"/>
                    </a:lnTo>
                    <a:lnTo>
                      <a:pt x="9767" y="320"/>
                    </a:lnTo>
                    <a:lnTo>
                      <a:pt x="9601" y="231"/>
                    </a:lnTo>
                    <a:lnTo>
                      <a:pt x="9435" y="167"/>
                    </a:lnTo>
                    <a:lnTo>
                      <a:pt x="9256" y="116"/>
                    </a:lnTo>
                    <a:lnTo>
                      <a:pt x="9077" y="64"/>
                    </a:lnTo>
                    <a:lnTo>
                      <a:pt x="8898" y="39"/>
                    </a:lnTo>
                    <a:lnTo>
                      <a:pt x="8719" y="13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4771675" y="4902925"/>
                <a:ext cx="492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532" extrusionOk="0">
                    <a:moveTo>
                      <a:pt x="1969" y="1"/>
                    </a:moveTo>
                    <a:lnTo>
                      <a:pt x="1777" y="65"/>
                    </a:lnTo>
                    <a:lnTo>
                      <a:pt x="1611" y="154"/>
                    </a:lnTo>
                    <a:lnTo>
                      <a:pt x="1445" y="256"/>
                    </a:lnTo>
                    <a:lnTo>
                      <a:pt x="1279" y="371"/>
                    </a:lnTo>
                    <a:lnTo>
                      <a:pt x="1138" y="512"/>
                    </a:lnTo>
                    <a:lnTo>
                      <a:pt x="997" y="653"/>
                    </a:lnTo>
                    <a:lnTo>
                      <a:pt x="857" y="806"/>
                    </a:lnTo>
                    <a:lnTo>
                      <a:pt x="729" y="972"/>
                    </a:lnTo>
                    <a:lnTo>
                      <a:pt x="614" y="1151"/>
                    </a:lnTo>
                    <a:lnTo>
                      <a:pt x="512" y="1343"/>
                    </a:lnTo>
                    <a:lnTo>
                      <a:pt x="397" y="1522"/>
                    </a:lnTo>
                    <a:lnTo>
                      <a:pt x="307" y="1727"/>
                    </a:lnTo>
                    <a:lnTo>
                      <a:pt x="218" y="1918"/>
                    </a:lnTo>
                    <a:lnTo>
                      <a:pt x="141" y="2123"/>
                    </a:lnTo>
                    <a:lnTo>
                      <a:pt x="0" y="2532"/>
                    </a:lnTo>
                    <a:lnTo>
                      <a:pt x="0" y="2532"/>
                    </a:lnTo>
                    <a:lnTo>
                      <a:pt x="256" y="2417"/>
                    </a:lnTo>
                    <a:lnTo>
                      <a:pt x="499" y="2302"/>
                    </a:lnTo>
                    <a:lnTo>
                      <a:pt x="742" y="2174"/>
                    </a:lnTo>
                    <a:lnTo>
                      <a:pt x="985" y="2046"/>
                    </a:lnTo>
                    <a:lnTo>
                      <a:pt x="1228" y="1893"/>
                    </a:lnTo>
                    <a:lnTo>
                      <a:pt x="1458" y="1739"/>
                    </a:lnTo>
                    <a:lnTo>
                      <a:pt x="1675" y="1560"/>
                    </a:lnTo>
                    <a:lnTo>
                      <a:pt x="1905" y="1381"/>
                    </a:lnTo>
                    <a:lnTo>
                      <a:pt x="1931" y="1049"/>
                    </a:lnTo>
                    <a:lnTo>
                      <a:pt x="1956" y="704"/>
                    </a:lnTo>
                    <a:lnTo>
                      <a:pt x="1956" y="359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4645425" y="4846050"/>
                <a:ext cx="729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538" extrusionOk="0">
                    <a:moveTo>
                      <a:pt x="167" y="0"/>
                    </a:moveTo>
                    <a:lnTo>
                      <a:pt x="128" y="13"/>
                    </a:lnTo>
                    <a:lnTo>
                      <a:pt x="90" y="38"/>
                    </a:lnTo>
                    <a:lnTo>
                      <a:pt x="65" y="64"/>
                    </a:lnTo>
                    <a:lnTo>
                      <a:pt x="39" y="102"/>
                    </a:lnTo>
                    <a:lnTo>
                      <a:pt x="13" y="128"/>
                    </a:lnTo>
                    <a:lnTo>
                      <a:pt x="1" y="179"/>
                    </a:lnTo>
                    <a:lnTo>
                      <a:pt x="1" y="217"/>
                    </a:lnTo>
                    <a:lnTo>
                      <a:pt x="1" y="256"/>
                    </a:lnTo>
                    <a:lnTo>
                      <a:pt x="13" y="307"/>
                    </a:lnTo>
                    <a:lnTo>
                      <a:pt x="39" y="332"/>
                    </a:lnTo>
                    <a:lnTo>
                      <a:pt x="65" y="371"/>
                    </a:lnTo>
                    <a:lnTo>
                      <a:pt x="90" y="396"/>
                    </a:lnTo>
                    <a:lnTo>
                      <a:pt x="128" y="422"/>
                    </a:lnTo>
                    <a:lnTo>
                      <a:pt x="167" y="435"/>
                    </a:lnTo>
                    <a:lnTo>
                      <a:pt x="525" y="435"/>
                    </a:lnTo>
                    <a:lnTo>
                      <a:pt x="844" y="448"/>
                    </a:lnTo>
                    <a:lnTo>
                      <a:pt x="1535" y="486"/>
                    </a:lnTo>
                    <a:lnTo>
                      <a:pt x="2161" y="524"/>
                    </a:lnTo>
                    <a:lnTo>
                      <a:pt x="2698" y="537"/>
                    </a:lnTo>
                    <a:lnTo>
                      <a:pt x="2749" y="537"/>
                    </a:lnTo>
                    <a:lnTo>
                      <a:pt x="2788" y="524"/>
                    </a:lnTo>
                    <a:lnTo>
                      <a:pt x="2826" y="499"/>
                    </a:lnTo>
                    <a:lnTo>
                      <a:pt x="2851" y="473"/>
                    </a:lnTo>
                    <a:lnTo>
                      <a:pt x="2877" y="448"/>
                    </a:lnTo>
                    <a:lnTo>
                      <a:pt x="2903" y="409"/>
                    </a:lnTo>
                    <a:lnTo>
                      <a:pt x="2915" y="371"/>
                    </a:lnTo>
                    <a:lnTo>
                      <a:pt x="2915" y="332"/>
                    </a:lnTo>
                    <a:lnTo>
                      <a:pt x="2915" y="281"/>
                    </a:lnTo>
                    <a:lnTo>
                      <a:pt x="2903" y="243"/>
                    </a:lnTo>
                    <a:lnTo>
                      <a:pt x="2877" y="205"/>
                    </a:lnTo>
                    <a:lnTo>
                      <a:pt x="2851" y="179"/>
                    </a:lnTo>
                    <a:lnTo>
                      <a:pt x="2826" y="141"/>
                    </a:lnTo>
                    <a:lnTo>
                      <a:pt x="2788" y="128"/>
                    </a:lnTo>
                    <a:lnTo>
                      <a:pt x="2749" y="115"/>
                    </a:lnTo>
                    <a:lnTo>
                      <a:pt x="2698" y="115"/>
                    </a:lnTo>
                    <a:lnTo>
                      <a:pt x="2174" y="90"/>
                    </a:lnTo>
                    <a:lnTo>
                      <a:pt x="1560" y="64"/>
                    </a:lnTo>
                    <a:lnTo>
                      <a:pt x="870" y="26"/>
                    </a:lnTo>
                    <a:lnTo>
                      <a:pt x="525" y="1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4626575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154" y="0"/>
                    </a:moveTo>
                    <a:lnTo>
                      <a:pt x="115" y="26"/>
                    </a:lnTo>
                    <a:lnTo>
                      <a:pt x="77" y="39"/>
                    </a:lnTo>
                    <a:lnTo>
                      <a:pt x="51" y="77"/>
                    </a:lnTo>
                    <a:lnTo>
                      <a:pt x="26" y="103"/>
                    </a:lnTo>
                    <a:lnTo>
                      <a:pt x="13" y="141"/>
                    </a:lnTo>
                    <a:lnTo>
                      <a:pt x="0" y="192"/>
                    </a:lnTo>
                    <a:lnTo>
                      <a:pt x="0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1" y="346"/>
                    </a:lnTo>
                    <a:lnTo>
                      <a:pt x="77" y="384"/>
                    </a:lnTo>
                    <a:lnTo>
                      <a:pt x="103" y="397"/>
                    </a:lnTo>
                    <a:lnTo>
                      <a:pt x="154" y="422"/>
                    </a:lnTo>
                    <a:lnTo>
                      <a:pt x="192" y="422"/>
                    </a:lnTo>
                    <a:lnTo>
                      <a:pt x="588" y="473"/>
                    </a:lnTo>
                    <a:lnTo>
                      <a:pt x="972" y="537"/>
                    </a:lnTo>
                    <a:lnTo>
                      <a:pt x="1343" y="588"/>
                    </a:lnTo>
                    <a:lnTo>
                      <a:pt x="1701" y="627"/>
                    </a:lnTo>
                    <a:lnTo>
                      <a:pt x="2059" y="665"/>
                    </a:lnTo>
                    <a:lnTo>
                      <a:pt x="2417" y="678"/>
                    </a:lnTo>
                    <a:lnTo>
                      <a:pt x="2685" y="665"/>
                    </a:lnTo>
                    <a:lnTo>
                      <a:pt x="2941" y="640"/>
                    </a:lnTo>
                    <a:lnTo>
                      <a:pt x="2992" y="640"/>
                    </a:lnTo>
                    <a:lnTo>
                      <a:pt x="3030" y="614"/>
                    </a:lnTo>
                    <a:lnTo>
                      <a:pt x="3056" y="588"/>
                    </a:lnTo>
                    <a:lnTo>
                      <a:pt x="3081" y="563"/>
                    </a:lnTo>
                    <a:lnTo>
                      <a:pt x="3107" y="525"/>
                    </a:lnTo>
                    <a:lnTo>
                      <a:pt x="3120" y="486"/>
                    </a:lnTo>
                    <a:lnTo>
                      <a:pt x="3132" y="448"/>
                    </a:lnTo>
                    <a:lnTo>
                      <a:pt x="3132" y="397"/>
                    </a:lnTo>
                    <a:lnTo>
                      <a:pt x="3120" y="358"/>
                    </a:lnTo>
                    <a:lnTo>
                      <a:pt x="3107" y="320"/>
                    </a:lnTo>
                    <a:lnTo>
                      <a:pt x="3081" y="282"/>
                    </a:lnTo>
                    <a:lnTo>
                      <a:pt x="3043" y="256"/>
                    </a:lnTo>
                    <a:lnTo>
                      <a:pt x="3017" y="231"/>
                    </a:lnTo>
                    <a:lnTo>
                      <a:pt x="2979" y="218"/>
                    </a:lnTo>
                    <a:lnTo>
                      <a:pt x="2890" y="218"/>
                    </a:lnTo>
                    <a:lnTo>
                      <a:pt x="2659" y="231"/>
                    </a:lnTo>
                    <a:lnTo>
                      <a:pt x="2442" y="243"/>
                    </a:lnTo>
                    <a:lnTo>
                      <a:pt x="2212" y="243"/>
                    </a:lnTo>
                    <a:lnTo>
                      <a:pt x="1982" y="218"/>
                    </a:lnTo>
                    <a:lnTo>
                      <a:pt x="1509" y="167"/>
                    </a:lnTo>
                    <a:lnTo>
                      <a:pt x="1036" y="10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459940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167" y="1"/>
                    </a:moveTo>
                    <a:lnTo>
                      <a:pt x="129" y="13"/>
                    </a:lnTo>
                    <a:lnTo>
                      <a:pt x="90" y="39"/>
                    </a:lnTo>
                    <a:lnTo>
                      <a:pt x="65" y="65"/>
                    </a:lnTo>
                    <a:lnTo>
                      <a:pt x="39" y="103"/>
                    </a:lnTo>
                    <a:lnTo>
                      <a:pt x="13" y="141"/>
                    </a:lnTo>
                    <a:lnTo>
                      <a:pt x="1" y="180"/>
                    </a:lnTo>
                    <a:lnTo>
                      <a:pt x="1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2" y="346"/>
                    </a:lnTo>
                    <a:lnTo>
                      <a:pt x="77" y="371"/>
                    </a:lnTo>
                    <a:lnTo>
                      <a:pt x="116" y="397"/>
                    </a:lnTo>
                    <a:lnTo>
                      <a:pt x="154" y="410"/>
                    </a:lnTo>
                    <a:lnTo>
                      <a:pt x="397" y="499"/>
                    </a:lnTo>
                    <a:lnTo>
                      <a:pt x="653" y="563"/>
                    </a:lnTo>
                    <a:lnTo>
                      <a:pt x="1151" y="678"/>
                    </a:lnTo>
                    <a:lnTo>
                      <a:pt x="1637" y="768"/>
                    </a:lnTo>
                    <a:lnTo>
                      <a:pt x="2136" y="857"/>
                    </a:lnTo>
                    <a:lnTo>
                      <a:pt x="2161" y="857"/>
                    </a:lnTo>
                    <a:lnTo>
                      <a:pt x="2238" y="844"/>
                    </a:lnTo>
                    <a:lnTo>
                      <a:pt x="2302" y="806"/>
                    </a:lnTo>
                    <a:lnTo>
                      <a:pt x="2353" y="755"/>
                    </a:lnTo>
                    <a:lnTo>
                      <a:pt x="2379" y="678"/>
                    </a:lnTo>
                    <a:lnTo>
                      <a:pt x="2379" y="640"/>
                    </a:lnTo>
                    <a:lnTo>
                      <a:pt x="2379" y="589"/>
                    </a:lnTo>
                    <a:lnTo>
                      <a:pt x="2366" y="550"/>
                    </a:lnTo>
                    <a:lnTo>
                      <a:pt x="2340" y="512"/>
                    </a:lnTo>
                    <a:lnTo>
                      <a:pt x="2315" y="486"/>
                    </a:lnTo>
                    <a:lnTo>
                      <a:pt x="2276" y="461"/>
                    </a:lnTo>
                    <a:lnTo>
                      <a:pt x="2238" y="448"/>
                    </a:lnTo>
                    <a:lnTo>
                      <a:pt x="2200" y="435"/>
                    </a:lnTo>
                    <a:lnTo>
                      <a:pt x="1727" y="346"/>
                    </a:lnTo>
                    <a:lnTo>
                      <a:pt x="1241" y="256"/>
                    </a:lnTo>
                    <a:lnTo>
                      <a:pt x="768" y="141"/>
                    </a:lnTo>
                    <a:lnTo>
                      <a:pt x="525" y="7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4564250" y="4932650"/>
                <a:ext cx="623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858" extrusionOk="0">
                    <a:moveTo>
                      <a:pt x="167" y="1"/>
                    </a:moveTo>
                    <a:lnTo>
                      <a:pt x="128" y="13"/>
                    </a:lnTo>
                    <a:lnTo>
                      <a:pt x="90" y="39"/>
                    </a:lnTo>
                    <a:lnTo>
                      <a:pt x="64" y="65"/>
                    </a:lnTo>
                    <a:lnTo>
                      <a:pt x="39" y="90"/>
                    </a:lnTo>
                    <a:lnTo>
                      <a:pt x="13" y="128"/>
                    </a:lnTo>
                    <a:lnTo>
                      <a:pt x="13" y="180"/>
                    </a:lnTo>
                    <a:lnTo>
                      <a:pt x="0" y="218"/>
                    </a:lnTo>
                    <a:lnTo>
                      <a:pt x="13" y="256"/>
                    </a:lnTo>
                    <a:lnTo>
                      <a:pt x="26" y="307"/>
                    </a:lnTo>
                    <a:lnTo>
                      <a:pt x="52" y="333"/>
                    </a:lnTo>
                    <a:lnTo>
                      <a:pt x="77" y="371"/>
                    </a:lnTo>
                    <a:lnTo>
                      <a:pt x="103" y="397"/>
                    </a:lnTo>
                    <a:lnTo>
                      <a:pt x="141" y="410"/>
                    </a:lnTo>
                    <a:lnTo>
                      <a:pt x="192" y="422"/>
                    </a:lnTo>
                    <a:lnTo>
                      <a:pt x="678" y="525"/>
                    </a:lnTo>
                    <a:lnTo>
                      <a:pt x="1202" y="640"/>
                    </a:lnTo>
                    <a:lnTo>
                      <a:pt x="1726" y="755"/>
                    </a:lnTo>
                    <a:lnTo>
                      <a:pt x="2238" y="857"/>
                    </a:lnTo>
                    <a:lnTo>
                      <a:pt x="2276" y="857"/>
                    </a:lnTo>
                    <a:lnTo>
                      <a:pt x="2353" y="844"/>
                    </a:lnTo>
                    <a:lnTo>
                      <a:pt x="2417" y="806"/>
                    </a:lnTo>
                    <a:lnTo>
                      <a:pt x="2468" y="755"/>
                    </a:lnTo>
                    <a:lnTo>
                      <a:pt x="2493" y="678"/>
                    </a:lnTo>
                    <a:lnTo>
                      <a:pt x="2493" y="640"/>
                    </a:lnTo>
                    <a:lnTo>
                      <a:pt x="2481" y="589"/>
                    </a:lnTo>
                    <a:lnTo>
                      <a:pt x="2468" y="550"/>
                    </a:lnTo>
                    <a:lnTo>
                      <a:pt x="2455" y="525"/>
                    </a:lnTo>
                    <a:lnTo>
                      <a:pt x="2429" y="486"/>
                    </a:lnTo>
                    <a:lnTo>
                      <a:pt x="2391" y="461"/>
                    </a:lnTo>
                    <a:lnTo>
                      <a:pt x="2353" y="448"/>
                    </a:lnTo>
                    <a:lnTo>
                      <a:pt x="2314" y="435"/>
                    </a:lnTo>
                    <a:lnTo>
                      <a:pt x="1816" y="333"/>
                    </a:lnTo>
                    <a:lnTo>
                      <a:pt x="1292" y="218"/>
                    </a:lnTo>
                    <a:lnTo>
                      <a:pt x="768" y="103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4440250" y="4956300"/>
                <a:ext cx="1802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4961" extrusionOk="0">
                    <a:moveTo>
                      <a:pt x="2659" y="1"/>
                    </a:moveTo>
                    <a:lnTo>
                      <a:pt x="2084" y="448"/>
                    </a:lnTo>
                    <a:lnTo>
                      <a:pt x="1816" y="678"/>
                    </a:lnTo>
                    <a:lnTo>
                      <a:pt x="1547" y="908"/>
                    </a:lnTo>
                    <a:lnTo>
                      <a:pt x="1304" y="1138"/>
                    </a:lnTo>
                    <a:lnTo>
                      <a:pt x="1061" y="1369"/>
                    </a:lnTo>
                    <a:lnTo>
                      <a:pt x="844" y="1599"/>
                    </a:lnTo>
                    <a:lnTo>
                      <a:pt x="652" y="1842"/>
                    </a:lnTo>
                    <a:lnTo>
                      <a:pt x="473" y="2072"/>
                    </a:lnTo>
                    <a:lnTo>
                      <a:pt x="320" y="2302"/>
                    </a:lnTo>
                    <a:lnTo>
                      <a:pt x="205" y="2532"/>
                    </a:lnTo>
                    <a:lnTo>
                      <a:pt x="103" y="2762"/>
                    </a:lnTo>
                    <a:lnTo>
                      <a:pt x="39" y="2992"/>
                    </a:lnTo>
                    <a:lnTo>
                      <a:pt x="13" y="3107"/>
                    </a:lnTo>
                    <a:lnTo>
                      <a:pt x="0" y="3222"/>
                    </a:lnTo>
                    <a:lnTo>
                      <a:pt x="0" y="3337"/>
                    </a:lnTo>
                    <a:lnTo>
                      <a:pt x="13" y="3440"/>
                    </a:lnTo>
                    <a:lnTo>
                      <a:pt x="26" y="3555"/>
                    </a:lnTo>
                    <a:lnTo>
                      <a:pt x="51" y="3670"/>
                    </a:lnTo>
                    <a:lnTo>
                      <a:pt x="128" y="3925"/>
                    </a:lnTo>
                    <a:lnTo>
                      <a:pt x="230" y="4155"/>
                    </a:lnTo>
                    <a:lnTo>
                      <a:pt x="345" y="4360"/>
                    </a:lnTo>
                    <a:lnTo>
                      <a:pt x="486" y="4565"/>
                    </a:lnTo>
                    <a:lnTo>
                      <a:pt x="806" y="4705"/>
                    </a:lnTo>
                    <a:lnTo>
                      <a:pt x="1138" y="4820"/>
                    </a:lnTo>
                    <a:lnTo>
                      <a:pt x="1291" y="4859"/>
                    </a:lnTo>
                    <a:lnTo>
                      <a:pt x="1458" y="4897"/>
                    </a:lnTo>
                    <a:lnTo>
                      <a:pt x="1611" y="4922"/>
                    </a:lnTo>
                    <a:lnTo>
                      <a:pt x="1764" y="4935"/>
                    </a:lnTo>
                    <a:lnTo>
                      <a:pt x="2225" y="4961"/>
                    </a:lnTo>
                    <a:lnTo>
                      <a:pt x="3183" y="4961"/>
                    </a:lnTo>
                    <a:lnTo>
                      <a:pt x="3656" y="4935"/>
                    </a:lnTo>
                    <a:lnTo>
                      <a:pt x="4129" y="4884"/>
                    </a:lnTo>
                    <a:lnTo>
                      <a:pt x="4603" y="4820"/>
                    </a:lnTo>
                    <a:lnTo>
                      <a:pt x="5063" y="4731"/>
                    </a:lnTo>
                    <a:lnTo>
                      <a:pt x="5293" y="4680"/>
                    </a:lnTo>
                    <a:lnTo>
                      <a:pt x="5523" y="4616"/>
                    </a:lnTo>
                    <a:lnTo>
                      <a:pt x="5715" y="4552"/>
                    </a:lnTo>
                    <a:lnTo>
                      <a:pt x="5919" y="4488"/>
                    </a:lnTo>
                    <a:lnTo>
                      <a:pt x="6341" y="4309"/>
                    </a:lnTo>
                    <a:lnTo>
                      <a:pt x="6776" y="4104"/>
                    </a:lnTo>
                    <a:lnTo>
                      <a:pt x="7210" y="3861"/>
                    </a:lnTo>
                    <a:lnTo>
                      <a:pt x="7147" y="3708"/>
                    </a:lnTo>
                    <a:lnTo>
                      <a:pt x="7057" y="3452"/>
                    </a:lnTo>
                    <a:lnTo>
                      <a:pt x="6968" y="3286"/>
                    </a:lnTo>
                    <a:lnTo>
                      <a:pt x="6853" y="3043"/>
                    </a:lnTo>
                    <a:lnTo>
                      <a:pt x="6750" y="2877"/>
                    </a:lnTo>
                    <a:lnTo>
                      <a:pt x="6597" y="2634"/>
                    </a:lnTo>
                    <a:lnTo>
                      <a:pt x="6482" y="2468"/>
                    </a:lnTo>
                    <a:lnTo>
                      <a:pt x="6290" y="2238"/>
                    </a:lnTo>
                    <a:lnTo>
                      <a:pt x="6175" y="2097"/>
                    </a:lnTo>
                    <a:lnTo>
                      <a:pt x="5945" y="1854"/>
                    </a:lnTo>
                    <a:lnTo>
                      <a:pt x="5830" y="1726"/>
                    </a:lnTo>
                    <a:lnTo>
                      <a:pt x="5651" y="1560"/>
                    </a:lnTo>
                    <a:lnTo>
                      <a:pt x="5459" y="1394"/>
                    </a:lnTo>
                    <a:lnTo>
                      <a:pt x="5139" y="1138"/>
                    </a:lnTo>
                    <a:lnTo>
                      <a:pt x="4807" y="895"/>
                    </a:lnTo>
                    <a:lnTo>
                      <a:pt x="4462" y="678"/>
                    </a:lnTo>
                    <a:lnTo>
                      <a:pt x="4104" y="486"/>
                    </a:lnTo>
                    <a:lnTo>
                      <a:pt x="3746" y="320"/>
                    </a:lnTo>
                    <a:lnTo>
                      <a:pt x="3388" y="180"/>
                    </a:lnTo>
                    <a:lnTo>
                      <a:pt x="3017" y="77"/>
                    </a:lnTo>
                    <a:lnTo>
                      <a:pt x="2838" y="39"/>
                    </a:lnTo>
                    <a:lnTo>
                      <a:pt x="265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4576725" y="4783725"/>
                <a:ext cx="2518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765" extrusionOk="0">
                    <a:moveTo>
                      <a:pt x="10074" y="0"/>
                    </a:moveTo>
                    <a:lnTo>
                      <a:pt x="10036" y="51"/>
                    </a:lnTo>
                    <a:lnTo>
                      <a:pt x="9920" y="128"/>
                    </a:lnTo>
                    <a:lnTo>
                      <a:pt x="9767" y="230"/>
                    </a:lnTo>
                    <a:lnTo>
                      <a:pt x="9550" y="345"/>
                    </a:lnTo>
                    <a:lnTo>
                      <a:pt x="9422" y="397"/>
                    </a:lnTo>
                    <a:lnTo>
                      <a:pt x="9281" y="435"/>
                    </a:lnTo>
                    <a:lnTo>
                      <a:pt x="9128" y="473"/>
                    </a:lnTo>
                    <a:lnTo>
                      <a:pt x="8974" y="512"/>
                    </a:lnTo>
                    <a:lnTo>
                      <a:pt x="8795" y="524"/>
                    </a:lnTo>
                    <a:lnTo>
                      <a:pt x="8617" y="537"/>
                    </a:lnTo>
                    <a:lnTo>
                      <a:pt x="8438" y="524"/>
                    </a:lnTo>
                    <a:lnTo>
                      <a:pt x="8246" y="499"/>
                    </a:lnTo>
                    <a:lnTo>
                      <a:pt x="8131" y="460"/>
                    </a:lnTo>
                    <a:lnTo>
                      <a:pt x="7977" y="384"/>
                    </a:lnTo>
                    <a:lnTo>
                      <a:pt x="7798" y="281"/>
                    </a:lnTo>
                    <a:lnTo>
                      <a:pt x="7670" y="627"/>
                    </a:lnTo>
                    <a:lnTo>
                      <a:pt x="7543" y="959"/>
                    </a:lnTo>
                    <a:lnTo>
                      <a:pt x="7389" y="1291"/>
                    </a:lnTo>
                    <a:lnTo>
                      <a:pt x="7236" y="1611"/>
                    </a:lnTo>
                    <a:lnTo>
                      <a:pt x="7070" y="1943"/>
                    </a:lnTo>
                    <a:lnTo>
                      <a:pt x="6903" y="2250"/>
                    </a:lnTo>
                    <a:lnTo>
                      <a:pt x="6724" y="2557"/>
                    </a:lnTo>
                    <a:lnTo>
                      <a:pt x="6545" y="2864"/>
                    </a:lnTo>
                    <a:lnTo>
                      <a:pt x="6188" y="3439"/>
                    </a:lnTo>
                    <a:lnTo>
                      <a:pt x="5817" y="3963"/>
                    </a:lnTo>
                    <a:lnTo>
                      <a:pt x="5459" y="4449"/>
                    </a:lnTo>
                    <a:lnTo>
                      <a:pt x="5126" y="4871"/>
                    </a:lnTo>
                    <a:lnTo>
                      <a:pt x="4871" y="5139"/>
                    </a:lnTo>
                    <a:lnTo>
                      <a:pt x="4602" y="5408"/>
                    </a:lnTo>
                    <a:lnTo>
                      <a:pt x="4321" y="5664"/>
                    </a:lnTo>
                    <a:lnTo>
                      <a:pt x="4027" y="5906"/>
                    </a:lnTo>
                    <a:lnTo>
                      <a:pt x="3733" y="6137"/>
                    </a:lnTo>
                    <a:lnTo>
                      <a:pt x="3413" y="6367"/>
                    </a:lnTo>
                    <a:lnTo>
                      <a:pt x="3107" y="6584"/>
                    </a:lnTo>
                    <a:lnTo>
                      <a:pt x="2774" y="6801"/>
                    </a:lnTo>
                    <a:lnTo>
                      <a:pt x="2442" y="7006"/>
                    </a:lnTo>
                    <a:lnTo>
                      <a:pt x="2109" y="7198"/>
                    </a:lnTo>
                    <a:lnTo>
                      <a:pt x="1419" y="7581"/>
                    </a:lnTo>
                    <a:lnTo>
                      <a:pt x="716" y="7952"/>
                    </a:lnTo>
                    <a:lnTo>
                      <a:pt x="0" y="8297"/>
                    </a:lnTo>
                    <a:lnTo>
                      <a:pt x="192" y="8463"/>
                    </a:lnTo>
                    <a:lnTo>
                      <a:pt x="371" y="8629"/>
                    </a:lnTo>
                    <a:lnTo>
                      <a:pt x="486" y="8757"/>
                    </a:lnTo>
                    <a:lnTo>
                      <a:pt x="716" y="9000"/>
                    </a:lnTo>
                    <a:lnTo>
                      <a:pt x="831" y="9141"/>
                    </a:lnTo>
                    <a:lnTo>
                      <a:pt x="1023" y="9371"/>
                    </a:lnTo>
                    <a:lnTo>
                      <a:pt x="1138" y="9537"/>
                    </a:lnTo>
                    <a:lnTo>
                      <a:pt x="1291" y="9780"/>
                    </a:lnTo>
                    <a:lnTo>
                      <a:pt x="1394" y="9946"/>
                    </a:lnTo>
                    <a:lnTo>
                      <a:pt x="1509" y="10189"/>
                    </a:lnTo>
                    <a:lnTo>
                      <a:pt x="1598" y="10355"/>
                    </a:lnTo>
                    <a:lnTo>
                      <a:pt x="1688" y="10611"/>
                    </a:lnTo>
                    <a:lnTo>
                      <a:pt x="1751" y="10764"/>
                    </a:lnTo>
                    <a:lnTo>
                      <a:pt x="2250" y="10470"/>
                    </a:lnTo>
                    <a:lnTo>
                      <a:pt x="2749" y="10138"/>
                    </a:lnTo>
                    <a:lnTo>
                      <a:pt x="3222" y="9806"/>
                    </a:lnTo>
                    <a:lnTo>
                      <a:pt x="3669" y="9460"/>
                    </a:lnTo>
                    <a:lnTo>
                      <a:pt x="3835" y="9294"/>
                    </a:lnTo>
                    <a:lnTo>
                      <a:pt x="4014" y="9141"/>
                    </a:lnTo>
                    <a:lnTo>
                      <a:pt x="4180" y="9000"/>
                    </a:lnTo>
                    <a:lnTo>
                      <a:pt x="4359" y="8872"/>
                    </a:lnTo>
                    <a:lnTo>
                      <a:pt x="4564" y="8732"/>
                    </a:lnTo>
                    <a:lnTo>
                      <a:pt x="4769" y="8617"/>
                    </a:lnTo>
                    <a:lnTo>
                      <a:pt x="4973" y="8502"/>
                    </a:lnTo>
                    <a:lnTo>
                      <a:pt x="5178" y="8387"/>
                    </a:lnTo>
                    <a:lnTo>
                      <a:pt x="5599" y="8182"/>
                    </a:lnTo>
                    <a:lnTo>
                      <a:pt x="6034" y="8003"/>
                    </a:lnTo>
                    <a:lnTo>
                      <a:pt x="6916" y="7658"/>
                    </a:lnTo>
                    <a:lnTo>
                      <a:pt x="7364" y="7479"/>
                    </a:lnTo>
                    <a:lnTo>
                      <a:pt x="7798" y="7300"/>
                    </a:lnTo>
                    <a:lnTo>
                      <a:pt x="7939" y="6891"/>
                    </a:lnTo>
                    <a:lnTo>
                      <a:pt x="8016" y="6686"/>
                    </a:lnTo>
                    <a:lnTo>
                      <a:pt x="8105" y="6495"/>
                    </a:lnTo>
                    <a:lnTo>
                      <a:pt x="8195" y="6290"/>
                    </a:lnTo>
                    <a:lnTo>
                      <a:pt x="8310" y="6111"/>
                    </a:lnTo>
                    <a:lnTo>
                      <a:pt x="8412" y="5919"/>
                    </a:lnTo>
                    <a:lnTo>
                      <a:pt x="8527" y="5740"/>
                    </a:lnTo>
                    <a:lnTo>
                      <a:pt x="8655" y="5574"/>
                    </a:lnTo>
                    <a:lnTo>
                      <a:pt x="8795" y="5421"/>
                    </a:lnTo>
                    <a:lnTo>
                      <a:pt x="8936" y="5280"/>
                    </a:lnTo>
                    <a:lnTo>
                      <a:pt x="9077" y="5139"/>
                    </a:lnTo>
                    <a:lnTo>
                      <a:pt x="9243" y="5024"/>
                    </a:lnTo>
                    <a:lnTo>
                      <a:pt x="9409" y="4922"/>
                    </a:lnTo>
                    <a:lnTo>
                      <a:pt x="9575" y="4833"/>
                    </a:lnTo>
                    <a:lnTo>
                      <a:pt x="9767" y="4769"/>
                    </a:lnTo>
                    <a:lnTo>
                      <a:pt x="9780" y="3682"/>
                    </a:lnTo>
                    <a:lnTo>
                      <a:pt x="9793" y="3004"/>
                    </a:lnTo>
                    <a:lnTo>
                      <a:pt x="9831" y="2276"/>
                    </a:lnTo>
                    <a:lnTo>
                      <a:pt x="9869" y="1560"/>
                    </a:lnTo>
                    <a:lnTo>
                      <a:pt x="9920" y="921"/>
                    </a:lnTo>
                    <a:lnTo>
                      <a:pt x="9997" y="384"/>
                    </a:lnTo>
                    <a:lnTo>
                      <a:pt x="10036" y="166"/>
                    </a:lnTo>
                    <a:lnTo>
                      <a:pt x="10074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4452400" y="4937450"/>
                <a:ext cx="366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77" h="6367" extrusionOk="0">
                    <a:moveTo>
                      <a:pt x="14676" y="0"/>
                    </a:moveTo>
                    <a:lnTo>
                      <a:pt x="14497" y="154"/>
                    </a:lnTo>
                    <a:lnTo>
                      <a:pt x="14318" y="282"/>
                    </a:lnTo>
                    <a:lnTo>
                      <a:pt x="14139" y="422"/>
                    </a:lnTo>
                    <a:lnTo>
                      <a:pt x="13960" y="537"/>
                    </a:lnTo>
                    <a:lnTo>
                      <a:pt x="13577" y="767"/>
                    </a:lnTo>
                    <a:lnTo>
                      <a:pt x="13193" y="959"/>
                    </a:lnTo>
                    <a:lnTo>
                      <a:pt x="12797" y="1138"/>
                    </a:lnTo>
                    <a:lnTo>
                      <a:pt x="12401" y="1304"/>
                    </a:lnTo>
                    <a:lnTo>
                      <a:pt x="11595" y="1624"/>
                    </a:lnTo>
                    <a:lnTo>
                      <a:pt x="11199" y="1777"/>
                    </a:lnTo>
                    <a:lnTo>
                      <a:pt x="10803" y="1944"/>
                    </a:lnTo>
                    <a:lnTo>
                      <a:pt x="10406" y="2110"/>
                    </a:lnTo>
                    <a:lnTo>
                      <a:pt x="10023" y="2301"/>
                    </a:lnTo>
                    <a:lnTo>
                      <a:pt x="9652" y="2519"/>
                    </a:lnTo>
                    <a:lnTo>
                      <a:pt x="9473" y="2634"/>
                    </a:lnTo>
                    <a:lnTo>
                      <a:pt x="9294" y="2749"/>
                    </a:lnTo>
                    <a:lnTo>
                      <a:pt x="9115" y="2890"/>
                    </a:lnTo>
                    <a:lnTo>
                      <a:pt x="8949" y="3017"/>
                    </a:lnTo>
                    <a:lnTo>
                      <a:pt x="8783" y="3171"/>
                    </a:lnTo>
                    <a:lnTo>
                      <a:pt x="8617" y="3324"/>
                    </a:lnTo>
                    <a:lnTo>
                      <a:pt x="8182" y="3669"/>
                    </a:lnTo>
                    <a:lnTo>
                      <a:pt x="7709" y="4002"/>
                    </a:lnTo>
                    <a:lnTo>
                      <a:pt x="7223" y="4321"/>
                    </a:lnTo>
                    <a:lnTo>
                      <a:pt x="6724" y="4615"/>
                    </a:lnTo>
                    <a:lnTo>
                      <a:pt x="6290" y="4858"/>
                    </a:lnTo>
                    <a:lnTo>
                      <a:pt x="5855" y="5063"/>
                    </a:lnTo>
                    <a:lnTo>
                      <a:pt x="5433" y="5242"/>
                    </a:lnTo>
                    <a:lnTo>
                      <a:pt x="5229" y="5306"/>
                    </a:lnTo>
                    <a:lnTo>
                      <a:pt x="5037" y="5370"/>
                    </a:lnTo>
                    <a:lnTo>
                      <a:pt x="4807" y="5434"/>
                    </a:lnTo>
                    <a:lnTo>
                      <a:pt x="4577" y="5485"/>
                    </a:lnTo>
                    <a:lnTo>
                      <a:pt x="4117" y="5574"/>
                    </a:lnTo>
                    <a:lnTo>
                      <a:pt x="3643" y="5638"/>
                    </a:lnTo>
                    <a:lnTo>
                      <a:pt x="3170" y="5689"/>
                    </a:lnTo>
                    <a:lnTo>
                      <a:pt x="2697" y="5715"/>
                    </a:lnTo>
                    <a:lnTo>
                      <a:pt x="1739" y="5715"/>
                    </a:lnTo>
                    <a:lnTo>
                      <a:pt x="1278" y="5689"/>
                    </a:lnTo>
                    <a:lnTo>
                      <a:pt x="1125" y="5676"/>
                    </a:lnTo>
                    <a:lnTo>
                      <a:pt x="972" y="5651"/>
                    </a:lnTo>
                    <a:lnTo>
                      <a:pt x="805" y="5613"/>
                    </a:lnTo>
                    <a:lnTo>
                      <a:pt x="652" y="5574"/>
                    </a:lnTo>
                    <a:lnTo>
                      <a:pt x="320" y="5459"/>
                    </a:lnTo>
                    <a:lnTo>
                      <a:pt x="0" y="5319"/>
                    </a:lnTo>
                    <a:lnTo>
                      <a:pt x="0" y="5319"/>
                    </a:lnTo>
                    <a:lnTo>
                      <a:pt x="141" y="5472"/>
                    </a:lnTo>
                    <a:lnTo>
                      <a:pt x="294" y="5613"/>
                    </a:lnTo>
                    <a:lnTo>
                      <a:pt x="447" y="5740"/>
                    </a:lnTo>
                    <a:lnTo>
                      <a:pt x="626" y="5855"/>
                    </a:lnTo>
                    <a:lnTo>
                      <a:pt x="805" y="5958"/>
                    </a:lnTo>
                    <a:lnTo>
                      <a:pt x="997" y="6047"/>
                    </a:lnTo>
                    <a:lnTo>
                      <a:pt x="1202" y="6124"/>
                    </a:lnTo>
                    <a:lnTo>
                      <a:pt x="1419" y="6188"/>
                    </a:lnTo>
                    <a:lnTo>
                      <a:pt x="1636" y="6252"/>
                    </a:lnTo>
                    <a:lnTo>
                      <a:pt x="1854" y="6290"/>
                    </a:lnTo>
                    <a:lnTo>
                      <a:pt x="2084" y="6328"/>
                    </a:lnTo>
                    <a:lnTo>
                      <a:pt x="2314" y="6354"/>
                    </a:lnTo>
                    <a:lnTo>
                      <a:pt x="2557" y="6367"/>
                    </a:lnTo>
                    <a:lnTo>
                      <a:pt x="3286" y="6367"/>
                    </a:lnTo>
                    <a:lnTo>
                      <a:pt x="3784" y="6316"/>
                    </a:lnTo>
                    <a:lnTo>
                      <a:pt x="4283" y="6252"/>
                    </a:lnTo>
                    <a:lnTo>
                      <a:pt x="4768" y="6162"/>
                    </a:lnTo>
                    <a:lnTo>
                      <a:pt x="5229" y="6047"/>
                    </a:lnTo>
                    <a:lnTo>
                      <a:pt x="5689" y="5919"/>
                    </a:lnTo>
                    <a:lnTo>
                      <a:pt x="6111" y="5779"/>
                    </a:lnTo>
                    <a:lnTo>
                      <a:pt x="6507" y="5625"/>
                    </a:lnTo>
                    <a:lnTo>
                      <a:pt x="6865" y="5459"/>
                    </a:lnTo>
                    <a:lnTo>
                      <a:pt x="7006" y="5395"/>
                    </a:lnTo>
                    <a:lnTo>
                      <a:pt x="7300" y="5242"/>
                    </a:lnTo>
                    <a:lnTo>
                      <a:pt x="7581" y="5076"/>
                    </a:lnTo>
                    <a:lnTo>
                      <a:pt x="7849" y="4909"/>
                    </a:lnTo>
                    <a:lnTo>
                      <a:pt x="8105" y="4730"/>
                    </a:lnTo>
                    <a:lnTo>
                      <a:pt x="8361" y="4539"/>
                    </a:lnTo>
                    <a:lnTo>
                      <a:pt x="8872" y="4142"/>
                    </a:lnTo>
                    <a:lnTo>
                      <a:pt x="9358" y="3746"/>
                    </a:lnTo>
                    <a:lnTo>
                      <a:pt x="9857" y="3363"/>
                    </a:lnTo>
                    <a:lnTo>
                      <a:pt x="10112" y="3171"/>
                    </a:lnTo>
                    <a:lnTo>
                      <a:pt x="10381" y="3005"/>
                    </a:lnTo>
                    <a:lnTo>
                      <a:pt x="10649" y="2838"/>
                    </a:lnTo>
                    <a:lnTo>
                      <a:pt x="10930" y="2685"/>
                    </a:lnTo>
                    <a:lnTo>
                      <a:pt x="11212" y="2544"/>
                    </a:lnTo>
                    <a:lnTo>
                      <a:pt x="11518" y="2429"/>
                    </a:lnTo>
                    <a:lnTo>
                      <a:pt x="11710" y="2365"/>
                    </a:lnTo>
                    <a:lnTo>
                      <a:pt x="11915" y="2327"/>
                    </a:lnTo>
                    <a:lnTo>
                      <a:pt x="12298" y="2250"/>
                    </a:lnTo>
                    <a:lnTo>
                      <a:pt x="12682" y="2186"/>
                    </a:lnTo>
                    <a:lnTo>
                      <a:pt x="13040" y="2123"/>
                    </a:lnTo>
                    <a:lnTo>
                      <a:pt x="13206" y="2084"/>
                    </a:lnTo>
                    <a:lnTo>
                      <a:pt x="13385" y="2033"/>
                    </a:lnTo>
                    <a:lnTo>
                      <a:pt x="13538" y="1969"/>
                    </a:lnTo>
                    <a:lnTo>
                      <a:pt x="13692" y="1880"/>
                    </a:lnTo>
                    <a:lnTo>
                      <a:pt x="13832" y="1790"/>
                    </a:lnTo>
                    <a:lnTo>
                      <a:pt x="13973" y="1675"/>
                    </a:lnTo>
                    <a:lnTo>
                      <a:pt x="14101" y="1534"/>
                    </a:lnTo>
                    <a:lnTo>
                      <a:pt x="14216" y="1381"/>
                    </a:lnTo>
                    <a:lnTo>
                      <a:pt x="14305" y="1240"/>
                    </a:lnTo>
                    <a:lnTo>
                      <a:pt x="14382" y="1087"/>
                    </a:lnTo>
                    <a:lnTo>
                      <a:pt x="14459" y="921"/>
                    </a:lnTo>
                    <a:lnTo>
                      <a:pt x="14510" y="755"/>
                    </a:lnTo>
                    <a:lnTo>
                      <a:pt x="14561" y="576"/>
                    </a:lnTo>
                    <a:lnTo>
                      <a:pt x="14612" y="397"/>
                    </a:lnTo>
                    <a:lnTo>
                      <a:pt x="14638" y="205"/>
                    </a:lnTo>
                    <a:lnTo>
                      <a:pt x="14676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4597500" y="5012225"/>
                <a:ext cx="48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3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2" y="231"/>
                    </a:lnTo>
                    <a:lnTo>
                      <a:pt x="192" y="23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4588850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1" y="243"/>
                    </a:lnTo>
                    <a:lnTo>
                      <a:pt x="231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4611550" y="5032375"/>
                <a:ext cx="29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6" y="243"/>
                    </a:lnTo>
                    <a:lnTo>
                      <a:pt x="116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4576725" y="4991150"/>
                <a:ext cx="92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33" extrusionOk="0">
                    <a:moveTo>
                      <a:pt x="371" y="332"/>
                    </a:moveTo>
                    <a:lnTo>
                      <a:pt x="371" y="332"/>
                    </a:lnTo>
                    <a:lnTo>
                      <a:pt x="192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2" y="166"/>
                    </a:lnTo>
                    <a:lnTo>
                      <a:pt x="371" y="332"/>
                    </a:lnTo>
                    <a:lnTo>
                      <a:pt x="37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4605150" y="5022150"/>
                <a:ext cx="38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4" y="243"/>
                    </a:lnTo>
                    <a:lnTo>
                      <a:pt x="154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4616675" y="5042600"/>
                <a:ext cx="22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4763050" y="4800650"/>
                <a:ext cx="58175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558" extrusionOk="0">
                    <a:moveTo>
                      <a:pt x="985" y="1"/>
                    </a:moveTo>
                    <a:lnTo>
                      <a:pt x="869" y="26"/>
                    </a:lnTo>
                    <a:lnTo>
                      <a:pt x="742" y="65"/>
                    </a:lnTo>
                    <a:lnTo>
                      <a:pt x="627" y="116"/>
                    </a:lnTo>
                    <a:lnTo>
                      <a:pt x="524" y="193"/>
                    </a:lnTo>
                    <a:lnTo>
                      <a:pt x="409" y="295"/>
                    </a:lnTo>
                    <a:lnTo>
                      <a:pt x="307" y="410"/>
                    </a:lnTo>
                    <a:lnTo>
                      <a:pt x="217" y="550"/>
                    </a:lnTo>
                    <a:lnTo>
                      <a:pt x="128" y="717"/>
                    </a:lnTo>
                    <a:lnTo>
                      <a:pt x="77" y="806"/>
                    </a:lnTo>
                    <a:lnTo>
                      <a:pt x="51" y="908"/>
                    </a:lnTo>
                    <a:lnTo>
                      <a:pt x="26" y="998"/>
                    </a:lnTo>
                    <a:lnTo>
                      <a:pt x="13" y="1100"/>
                    </a:lnTo>
                    <a:lnTo>
                      <a:pt x="0" y="1292"/>
                    </a:lnTo>
                    <a:lnTo>
                      <a:pt x="13" y="1484"/>
                    </a:lnTo>
                    <a:lnTo>
                      <a:pt x="51" y="1663"/>
                    </a:lnTo>
                    <a:lnTo>
                      <a:pt x="128" y="1842"/>
                    </a:lnTo>
                    <a:lnTo>
                      <a:pt x="205" y="2008"/>
                    </a:lnTo>
                    <a:lnTo>
                      <a:pt x="320" y="2161"/>
                    </a:lnTo>
                    <a:lnTo>
                      <a:pt x="448" y="2289"/>
                    </a:lnTo>
                    <a:lnTo>
                      <a:pt x="588" y="2391"/>
                    </a:lnTo>
                    <a:lnTo>
                      <a:pt x="742" y="2481"/>
                    </a:lnTo>
                    <a:lnTo>
                      <a:pt x="831" y="2506"/>
                    </a:lnTo>
                    <a:lnTo>
                      <a:pt x="921" y="2532"/>
                    </a:lnTo>
                    <a:lnTo>
                      <a:pt x="1010" y="2545"/>
                    </a:lnTo>
                    <a:lnTo>
                      <a:pt x="1100" y="2558"/>
                    </a:lnTo>
                    <a:lnTo>
                      <a:pt x="1189" y="2545"/>
                    </a:lnTo>
                    <a:lnTo>
                      <a:pt x="1279" y="2545"/>
                    </a:lnTo>
                    <a:lnTo>
                      <a:pt x="1381" y="2519"/>
                    </a:lnTo>
                    <a:lnTo>
                      <a:pt x="1470" y="2494"/>
                    </a:lnTo>
                    <a:lnTo>
                      <a:pt x="1573" y="2443"/>
                    </a:lnTo>
                    <a:lnTo>
                      <a:pt x="1675" y="2391"/>
                    </a:lnTo>
                    <a:lnTo>
                      <a:pt x="1828" y="2289"/>
                    </a:lnTo>
                    <a:lnTo>
                      <a:pt x="1969" y="2174"/>
                    </a:lnTo>
                    <a:lnTo>
                      <a:pt x="2084" y="2059"/>
                    </a:lnTo>
                    <a:lnTo>
                      <a:pt x="2173" y="1931"/>
                    </a:lnTo>
                    <a:lnTo>
                      <a:pt x="2237" y="1791"/>
                    </a:lnTo>
                    <a:lnTo>
                      <a:pt x="2289" y="1663"/>
                    </a:lnTo>
                    <a:lnTo>
                      <a:pt x="2314" y="1522"/>
                    </a:lnTo>
                    <a:lnTo>
                      <a:pt x="2327" y="1381"/>
                    </a:lnTo>
                    <a:lnTo>
                      <a:pt x="2314" y="1241"/>
                    </a:lnTo>
                    <a:lnTo>
                      <a:pt x="2289" y="1100"/>
                    </a:lnTo>
                    <a:lnTo>
                      <a:pt x="2250" y="960"/>
                    </a:lnTo>
                    <a:lnTo>
                      <a:pt x="2199" y="832"/>
                    </a:lnTo>
                    <a:lnTo>
                      <a:pt x="2135" y="704"/>
                    </a:lnTo>
                    <a:lnTo>
                      <a:pt x="2058" y="576"/>
                    </a:lnTo>
                    <a:lnTo>
                      <a:pt x="1969" y="461"/>
                    </a:lnTo>
                    <a:lnTo>
                      <a:pt x="1867" y="359"/>
                    </a:lnTo>
                    <a:lnTo>
                      <a:pt x="1764" y="282"/>
                    </a:lnTo>
                    <a:lnTo>
                      <a:pt x="1662" y="205"/>
                    </a:lnTo>
                    <a:lnTo>
                      <a:pt x="1560" y="141"/>
                    </a:lnTo>
                    <a:lnTo>
                      <a:pt x="1445" y="77"/>
                    </a:lnTo>
                    <a:lnTo>
                      <a:pt x="1330" y="39"/>
                    </a:lnTo>
                    <a:lnTo>
                      <a:pt x="1215" y="14"/>
                    </a:lnTo>
                    <a:lnTo>
                      <a:pt x="110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46412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1381" y="166"/>
                    </a:moveTo>
                    <a:lnTo>
                      <a:pt x="1688" y="192"/>
                    </a:lnTo>
                    <a:lnTo>
                      <a:pt x="2314" y="256"/>
                    </a:lnTo>
                    <a:lnTo>
                      <a:pt x="2353" y="243"/>
                    </a:lnTo>
                    <a:lnTo>
                      <a:pt x="2378" y="230"/>
                    </a:lnTo>
                    <a:lnTo>
                      <a:pt x="2386" y="215"/>
                    </a:lnTo>
                    <a:lnTo>
                      <a:pt x="2386" y="215"/>
                    </a:lnTo>
                    <a:lnTo>
                      <a:pt x="2391" y="230"/>
                    </a:lnTo>
                    <a:lnTo>
                      <a:pt x="2404" y="256"/>
                    </a:lnTo>
                    <a:lnTo>
                      <a:pt x="2417" y="281"/>
                    </a:lnTo>
                    <a:lnTo>
                      <a:pt x="2455" y="294"/>
                    </a:lnTo>
                    <a:lnTo>
                      <a:pt x="2493" y="294"/>
                    </a:lnTo>
                    <a:lnTo>
                      <a:pt x="2723" y="269"/>
                    </a:lnTo>
                    <a:lnTo>
                      <a:pt x="2966" y="256"/>
                    </a:lnTo>
                    <a:lnTo>
                      <a:pt x="3209" y="256"/>
                    </a:lnTo>
                    <a:lnTo>
                      <a:pt x="3439" y="294"/>
                    </a:lnTo>
                    <a:lnTo>
                      <a:pt x="3554" y="320"/>
                    </a:lnTo>
                    <a:lnTo>
                      <a:pt x="3657" y="345"/>
                    </a:lnTo>
                    <a:lnTo>
                      <a:pt x="3759" y="396"/>
                    </a:lnTo>
                    <a:lnTo>
                      <a:pt x="3861" y="448"/>
                    </a:lnTo>
                    <a:lnTo>
                      <a:pt x="3938" y="512"/>
                    </a:lnTo>
                    <a:lnTo>
                      <a:pt x="4015" y="588"/>
                    </a:lnTo>
                    <a:lnTo>
                      <a:pt x="4066" y="691"/>
                    </a:lnTo>
                    <a:lnTo>
                      <a:pt x="4104" y="793"/>
                    </a:lnTo>
                    <a:lnTo>
                      <a:pt x="4117" y="895"/>
                    </a:lnTo>
                    <a:lnTo>
                      <a:pt x="4117" y="997"/>
                    </a:lnTo>
                    <a:lnTo>
                      <a:pt x="4091" y="1087"/>
                    </a:lnTo>
                    <a:lnTo>
                      <a:pt x="4066" y="1176"/>
                    </a:lnTo>
                    <a:lnTo>
                      <a:pt x="4015" y="1253"/>
                    </a:lnTo>
                    <a:lnTo>
                      <a:pt x="3951" y="1317"/>
                    </a:lnTo>
                    <a:lnTo>
                      <a:pt x="3861" y="1355"/>
                    </a:lnTo>
                    <a:lnTo>
                      <a:pt x="3759" y="1368"/>
                    </a:lnTo>
                    <a:lnTo>
                      <a:pt x="3644" y="1368"/>
                    </a:lnTo>
                    <a:lnTo>
                      <a:pt x="3542" y="1343"/>
                    </a:lnTo>
                    <a:lnTo>
                      <a:pt x="3439" y="1304"/>
                    </a:lnTo>
                    <a:lnTo>
                      <a:pt x="3337" y="1266"/>
                    </a:lnTo>
                    <a:lnTo>
                      <a:pt x="3133" y="1164"/>
                    </a:lnTo>
                    <a:lnTo>
                      <a:pt x="2954" y="1036"/>
                    </a:lnTo>
                    <a:lnTo>
                      <a:pt x="2762" y="895"/>
                    </a:lnTo>
                    <a:lnTo>
                      <a:pt x="2570" y="729"/>
                    </a:lnTo>
                    <a:lnTo>
                      <a:pt x="2481" y="627"/>
                    </a:lnTo>
                    <a:lnTo>
                      <a:pt x="2404" y="537"/>
                    </a:lnTo>
                    <a:lnTo>
                      <a:pt x="2340" y="435"/>
                    </a:lnTo>
                    <a:lnTo>
                      <a:pt x="2289" y="320"/>
                    </a:lnTo>
                    <a:lnTo>
                      <a:pt x="2276" y="307"/>
                    </a:lnTo>
                    <a:lnTo>
                      <a:pt x="2263" y="294"/>
                    </a:lnTo>
                    <a:lnTo>
                      <a:pt x="2212" y="281"/>
                    </a:lnTo>
                    <a:lnTo>
                      <a:pt x="2174" y="294"/>
                    </a:lnTo>
                    <a:lnTo>
                      <a:pt x="2135" y="320"/>
                    </a:lnTo>
                    <a:lnTo>
                      <a:pt x="2071" y="409"/>
                    </a:lnTo>
                    <a:lnTo>
                      <a:pt x="1995" y="499"/>
                    </a:lnTo>
                    <a:lnTo>
                      <a:pt x="1918" y="575"/>
                    </a:lnTo>
                    <a:lnTo>
                      <a:pt x="1829" y="639"/>
                    </a:lnTo>
                    <a:lnTo>
                      <a:pt x="1637" y="767"/>
                    </a:lnTo>
                    <a:lnTo>
                      <a:pt x="1445" y="882"/>
                    </a:lnTo>
                    <a:lnTo>
                      <a:pt x="1228" y="997"/>
                    </a:lnTo>
                    <a:lnTo>
                      <a:pt x="998" y="1100"/>
                    </a:lnTo>
                    <a:lnTo>
                      <a:pt x="883" y="1151"/>
                    </a:lnTo>
                    <a:lnTo>
                      <a:pt x="755" y="1176"/>
                    </a:lnTo>
                    <a:lnTo>
                      <a:pt x="640" y="1202"/>
                    </a:lnTo>
                    <a:lnTo>
                      <a:pt x="512" y="1215"/>
                    </a:lnTo>
                    <a:lnTo>
                      <a:pt x="435" y="1202"/>
                    </a:lnTo>
                    <a:lnTo>
                      <a:pt x="358" y="1189"/>
                    </a:lnTo>
                    <a:lnTo>
                      <a:pt x="282" y="1164"/>
                    </a:lnTo>
                    <a:lnTo>
                      <a:pt x="231" y="1112"/>
                    </a:lnTo>
                    <a:lnTo>
                      <a:pt x="205" y="1074"/>
                    </a:lnTo>
                    <a:lnTo>
                      <a:pt x="179" y="1023"/>
                    </a:lnTo>
                    <a:lnTo>
                      <a:pt x="167" y="933"/>
                    </a:lnTo>
                    <a:lnTo>
                      <a:pt x="167" y="818"/>
                    </a:lnTo>
                    <a:lnTo>
                      <a:pt x="192" y="729"/>
                    </a:lnTo>
                    <a:lnTo>
                      <a:pt x="205" y="652"/>
                    </a:lnTo>
                    <a:lnTo>
                      <a:pt x="231" y="588"/>
                    </a:lnTo>
                    <a:lnTo>
                      <a:pt x="269" y="524"/>
                    </a:lnTo>
                    <a:lnTo>
                      <a:pt x="307" y="473"/>
                    </a:lnTo>
                    <a:lnTo>
                      <a:pt x="410" y="384"/>
                    </a:lnTo>
                    <a:lnTo>
                      <a:pt x="525" y="307"/>
                    </a:lnTo>
                    <a:lnTo>
                      <a:pt x="652" y="256"/>
                    </a:lnTo>
                    <a:lnTo>
                      <a:pt x="793" y="218"/>
                    </a:lnTo>
                    <a:lnTo>
                      <a:pt x="934" y="192"/>
                    </a:lnTo>
                    <a:lnTo>
                      <a:pt x="1062" y="179"/>
                    </a:lnTo>
                    <a:lnTo>
                      <a:pt x="1228" y="166"/>
                    </a:lnTo>
                    <a:close/>
                    <a:moveTo>
                      <a:pt x="1215" y="0"/>
                    </a:moveTo>
                    <a:lnTo>
                      <a:pt x="1049" y="13"/>
                    </a:lnTo>
                    <a:lnTo>
                      <a:pt x="895" y="26"/>
                    </a:lnTo>
                    <a:lnTo>
                      <a:pt x="742" y="51"/>
                    </a:lnTo>
                    <a:lnTo>
                      <a:pt x="588" y="102"/>
                    </a:lnTo>
                    <a:lnTo>
                      <a:pt x="448" y="154"/>
                    </a:lnTo>
                    <a:lnTo>
                      <a:pt x="307" y="230"/>
                    </a:lnTo>
                    <a:lnTo>
                      <a:pt x="192" y="333"/>
                    </a:lnTo>
                    <a:lnTo>
                      <a:pt x="154" y="384"/>
                    </a:lnTo>
                    <a:lnTo>
                      <a:pt x="103" y="448"/>
                    </a:lnTo>
                    <a:lnTo>
                      <a:pt x="64" y="524"/>
                    </a:lnTo>
                    <a:lnTo>
                      <a:pt x="39" y="601"/>
                    </a:lnTo>
                    <a:lnTo>
                      <a:pt x="13" y="716"/>
                    </a:lnTo>
                    <a:lnTo>
                      <a:pt x="0" y="831"/>
                    </a:lnTo>
                    <a:lnTo>
                      <a:pt x="0" y="946"/>
                    </a:lnTo>
                    <a:lnTo>
                      <a:pt x="26" y="1061"/>
                    </a:lnTo>
                    <a:lnTo>
                      <a:pt x="64" y="1164"/>
                    </a:lnTo>
                    <a:lnTo>
                      <a:pt x="128" y="1253"/>
                    </a:lnTo>
                    <a:lnTo>
                      <a:pt x="167" y="1291"/>
                    </a:lnTo>
                    <a:lnTo>
                      <a:pt x="218" y="1317"/>
                    </a:lnTo>
                    <a:lnTo>
                      <a:pt x="269" y="1343"/>
                    </a:lnTo>
                    <a:lnTo>
                      <a:pt x="333" y="1368"/>
                    </a:lnTo>
                    <a:lnTo>
                      <a:pt x="461" y="1381"/>
                    </a:lnTo>
                    <a:lnTo>
                      <a:pt x="588" y="1381"/>
                    </a:lnTo>
                    <a:lnTo>
                      <a:pt x="729" y="1368"/>
                    </a:lnTo>
                    <a:lnTo>
                      <a:pt x="857" y="1330"/>
                    </a:lnTo>
                    <a:lnTo>
                      <a:pt x="985" y="1291"/>
                    </a:lnTo>
                    <a:lnTo>
                      <a:pt x="1113" y="1240"/>
                    </a:lnTo>
                    <a:lnTo>
                      <a:pt x="1343" y="1138"/>
                    </a:lnTo>
                    <a:lnTo>
                      <a:pt x="1611" y="997"/>
                    </a:lnTo>
                    <a:lnTo>
                      <a:pt x="1739" y="921"/>
                    </a:lnTo>
                    <a:lnTo>
                      <a:pt x="1867" y="831"/>
                    </a:lnTo>
                    <a:lnTo>
                      <a:pt x="1982" y="742"/>
                    </a:lnTo>
                    <a:lnTo>
                      <a:pt x="2097" y="639"/>
                    </a:lnTo>
                    <a:lnTo>
                      <a:pt x="2199" y="524"/>
                    </a:lnTo>
                    <a:lnTo>
                      <a:pt x="2263" y="627"/>
                    </a:lnTo>
                    <a:lnTo>
                      <a:pt x="2340" y="729"/>
                    </a:lnTo>
                    <a:lnTo>
                      <a:pt x="2429" y="831"/>
                    </a:lnTo>
                    <a:lnTo>
                      <a:pt x="2621" y="997"/>
                    </a:lnTo>
                    <a:lnTo>
                      <a:pt x="2826" y="1151"/>
                    </a:lnTo>
                    <a:lnTo>
                      <a:pt x="3030" y="1304"/>
                    </a:lnTo>
                    <a:lnTo>
                      <a:pt x="3145" y="1368"/>
                    </a:lnTo>
                    <a:lnTo>
                      <a:pt x="3273" y="1432"/>
                    </a:lnTo>
                    <a:lnTo>
                      <a:pt x="3388" y="1483"/>
                    </a:lnTo>
                    <a:lnTo>
                      <a:pt x="3516" y="1521"/>
                    </a:lnTo>
                    <a:lnTo>
                      <a:pt x="3644" y="1534"/>
                    </a:lnTo>
                    <a:lnTo>
                      <a:pt x="3772" y="1547"/>
                    </a:lnTo>
                    <a:lnTo>
                      <a:pt x="3900" y="1534"/>
                    </a:lnTo>
                    <a:lnTo>
                      <a:pt x="4002" y="1483"/>
                    </a:lnTo>
                    <a:lnTo>
                      <a:pt x="4091" y="1432"/>
                    </a:lnTo>
                    <a:lnTo>
                      <a:pt x="4168" y="1343"/>
                    </a:lnTo>
                    <a:lnTo>
                      <a:pt x="4219" y="1253"/>
                    </a:lnTo>
                    <a:lnTo>
                      <a:pt x="4258" y="1151"/>
                    </a:lnTo>
                    <a:lnTo>
                      <a:pt x="4283" y="1036"/>
                    </a:lnTo>
                    <a:lnTo>
                      <a:pt x="4296" y="921"/>
                    </a:lnTo>
                    <a:lnTo>
                      <a:pt x="4283" y="793"/>
                    </a:lnTo>
                    <a:lnTo>
                      <a:pt x="4245" y="665"/>
                    </a:lnTo>
                    <a:lnTo>
                      <a:pt x="4194" y="550"/>
                    </a:lnTo>
                    <a:lnTo>
                      <a:pt x="4117" y="448"/>
                    </a:lnTo>
                    <a:lnTo>
                      <a:pt x="4027" y="358"/>
                    </a:lnTo>
                    <a:lnTo>
                      <a:pt x="3925" y="294"/>
                    </a:lnTo>
                    <a:lnTo>
                      <a:pt x="3823" y="230"/>
                    </a:lnTo>
                    <a:lnTo>
                      <a:pt x="3695" y="179"/>
                    </a:lnTo>
                    <a:lnTo>
                      <a:pt x="3542" y="141"/>
                    </a:lnTo>
                    <a:lnTo>
                      <a:pt x="3388" y="102"/>
                    </a:lnTo>
                    <a:lnTo>
                      <a:pt x="3235" y="90"/>
                    </a:lnTo>
                    <a:lnTo>
                      <a:pt x="3069" y="77"/>
                    </a:lnTo>
                    <a:lnTo>
                      <a:pt x="2915" y="77"/>
                    </a:lnTo>
                    <a:lnTo>
                      <a:pt x="2749" y="90"/>
                    </a:lnTo>
                    <a:lnTo>
                      <a:pt x="2442" y="128"/>
                    </a:lnTo>
                    <a:lnTo>
                      <a:pt x="2417" y="141"/>
                    </a:lnTo>
                    <a:lnTo>
                      <a:pt x="2397" y="160"/>
                    </a:lnTo>
                    <a:lnTo>
                      <a:pt x="2391" y="141"/>
                    </a:lnTo>
                    <a:lnTo>
                      <a:pt x="2378" y="115"/>
                    </a:lnTo>
                    <a:lnTo>
                      <a:pt x="2353" y="90"/>
                    </a:lnTo>
                    <a:lnTo>
                      <a:pt x="2314" y="77"/>
                    </a:lnTo>
                    <a:lnTo>
                      <a:pt x="1688" y="13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5277925" y="4734500"/>
                <a:ext cx="2656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10267" extrusionOk="0">
                    <a:moveTo>
                      <a:pt x="2084" y="0"/>
                    </a:moveTo>
                    <a:lnTo>
                      <a:pt x="1905" y="13"/>
                    </a:lnTo>
                    <a:lnTo>
                      <a:pt x="1726" y="39"/>
                    </a:lnTo>
                    <a:lnTo>
                      <a:pt x="1534" y="64"/>
                    </a:lnTo>
                    <a:lnTo>
                      <a:pt x="1355" y="116"/>
                    </a:lnTo>
                    <a:lnTo>
                      <a:pt x="1189" y="167"/>
                    </a:lnTo>
                    <a:lnTo>
                      <a:pt x="1023" y="231"/>
                    </a:lnTo>
                    <a:lnTo>
                      <a:pt x="857" y="320"/>
                    </a:lnTo>
                    <a:lnTo>
                      <a:pt x="703" y="410"/>
                    </a:lnTo>
                    <a:lnTo>
                      <a:pt x="563" y="512"/>
                    </a:lnTo>
                    <a:lnTo>
                      <a:pt x="448" y="627"/>
                    </a:lnTo>
                    <a:lnTo>
                      <a:pt x="333" y="768"/>
                    </a:lnTo>
                    <a:lnTo>
                      <a:pt x="243" y="908"/>
                    </a:lnTo>
                    <a:lnTo>
                      <a:pt x="179" y="1062"/>
                    </a:lnTo>
                    <a:lnTo>
                      <a:pt x="128" y="1215"/>
                    </a:lnTo>
                    <a:lnTo>
                      <a:pt x="90" y="1368"/>
                    </a:lnTo>
                    <a:lnTo>
                      <a:pt x="64" y="1522"/>
                    </a:lnTo>
                    <a:lnTo>
                      <a:pt x="39" y="1688"/>
                    </a:lnTo>
                    <a:lnTo>
                      <a:pt x="13" y="1854"/>
                    </a:lnTo>
                    <a:lnTo>
                      <a:pt x="13" y="2020"/>
                    </a:lnTo>
                    <a:lnTo>
                      <a:pt x="0" y="2199"/>
                    </a:lnTo>
                    <a:lnTo>
                      <a:pt x="13" y="2366"/>
                    </a:lnTo>
                    <a:lnTo>
                      <a:pt x="26" y="2532"/>
                    </a:lnTo>
                    <a:lnTo>
                      <a:pt x="51" y="2698"/>
                    </a:lnTo>
                    <a:lnTo>
                      <a:pt x="77" y="2864"/>
                    </a:lnTo>
                    <a:lnTo>
                      <a:pt x="115" y="3030"/>
                    </a:lnTo>
                    <a:lnTo>
                      <a:pt x="167" y="3184"/>
                    </a:lnTo>
                    <a:lnTo>
                      <a:pt x="218" y="3337"/>
                    </a:lnTo>
                    <a:lnTo>
                      <a:pt x="282" y="3478"/>
                    </a:lnTo>
                    <a:lnTo>
                      <a:pt x="358" y="3606"/>
                    </a:lnTo>
                    <a:lnTo>
                      <a:pt x="627" y="4027"/>
                    </a:lnTo>
                    <a:lnTo>
                      <a:pt x="895" y="4437"/>
                    </a:lnTo>
                    <a:lnTo>
                      <a:pt x="1176" y="4846"/>
                    </a:lnTo>
                    <a:lnTo>
                      <a:pt x="1471" y="5267"/>
                    </a:lnTo>
                    <a:lnTo>
                      <a:pt x="1777" y="5664"/>
                    </a:lnTo>
                    <a:lnTo>
                      <a:pt x="2084" y="6073"/>
                    </a:lnTo>
                    <a:lnTo>
                      <a:pt x="2698" y="6840"/>
                    </a:lnTo>
                    <a:lnTo>
                      <a:pt x="2953" y="7108"/>
                    </a:lnTo>
                    <a:lnTo>
                      <a:pt x="3222" y="7377"/>
                    </a:lnTo>
                    <a:lnTo>
                      <a:pt x="3503" y="7633"/>
                    </a:lnTo>
                    <a:lnTo>
                      <a:pt x="3784" y="7875"/>
                    </a:lnTo>
                    <a:lnTo>
                      <a:pt x="4091" y="8106"/>
                    </a:lnTo>
                    <a:lnTo>
                      <a:pt x="4398" y="8336"/>
                    </a:lnTo>
                    <a:lnTo>
                      <a:pt x="4718" y="8553"/>
                    </a:lnTo>
                    <a:lnTo>
                      <a:pt x="5050" y="8770"/>
                    </a:lnTo>
                    <a:lnTo>
                      <a:pt x="5382" y="8975"/>
                    </a:lnTo>
                    <a:lnTo>
                      <a:pt x="5715" y="9167"/>
                    </a:lnTo>
                    <a:lnTo>
                      <a:pt x="6405" y="9550"/>
                    </a:lnTo>
                    <a:lnTo>
                      <a:pt x="7108" y="9921"/>
                    </a:lnTo>
                    <a:lnTo>
                      <a:pt x="7811" y="10266"/>
                    </a:lnTo>
                    <a:lnTo>
                      <a:pt x="8131" y="10010"/>
                    </a:lnTo>
                    <a:lnTo>
                      <a:pt x="8476" y="9767"/>
                    </a:lnTo>
                    <a:lnTo>
                      <a:pt x="8821" y="9550"/>
                    </a:lnTo>
                    <a:lnTo>
                      <a:pt x="9167" y="9358"/>
                    </a:lnTo>
                    <a:lnTo>
                      <a:pt x="9537" y="9192"/>
                    </a:lnTo>
                    <a:lnTo>
                      <a:pt x="9895" y="9052"/>
                    </a:lnTo>
                    <a:lnTo>
                      <a:pt x="10266" y="8949"/>
                    </a:lnTo>
                    <a:lnTo>
                      <a:pt x="10445" y="8911"/>
                    </a:lnTo>
                    <a:lnTo>
                      <a:pt x="10624" y="8873"/>
                    </a:lnTo>
                    <a:lnTo>
                      <a:pt x="10100" y="8489"/>
                    </a:lnTo>
                    <a:lnTo>
                      <a:pt x="9563" y="8106"/>
                    </a:lnTo>
                    <a:lnTo>
                      <a:pt x="8553" y="7402"/>
                    </a:lnTo>
                    <a:lnTo>
                      <a:pt x="8080" y="7070"/>
                    </a:lnTo>
                    <a:lnTo>
                      <a:pt x="7671" y="6763"/>
                    </a:lnTo>
                    <a:lnTo>
                      <a:pt x="7313" y="6469"/>
                    </a:lnTo>
                    <a:lnTo>
                      <a:pt x="7159" y="6341"/>
                    </a:lnTo>
                    <a:lnTo>
                      <a:pt x="7019" y="6214"/>
                    </a:lnTo>
                    <a:lnTo>
                      <a:pt x="6750" y="5958"/>
                    </a:lnTo>
                    <a:lnTo>
                      <a:pt x="6482" y="5715"/>
                    </a:lnTo>
                    <a:lnTo>
                      <a:pt x="6226" y="5459"/>
                    </a:lnTo>
                    <a:lnTo>
                      <a:pt x="5983" y="5191"/>
                    </a:lnTo>
                    <a:lnTo>
                      <a:pt x="5740" y="4935"/>
                    </a:lnTo>
                    <a:lnTo>
                      <a:pt x="5523" y="4667"/>
                    </a:lnTo>
                    <a:lnTo>
                      <a:pt x="5306" y="4385"/>
                    </a:lnTo>
                    <a:lnTo>
                      <a:pt x="5101" y="4104"/>
                    </a:lnTo>
                    <a:lnTo>
                      <a:pt x="4909" y="3810"/>
                    </a:lnTo>
                    <a:lnTo>
                      <a:pt x="4730" y="3516"/>
                    </a:lnTo>
                    <a:lnTo>
                      <a:pt x="4564" y="3209"/>
                    </a:lnTo>
                    <a:lnTo>
                      <a:pt x="4398" y="2902"/>
                    </a:lnTo>
                    <a:lnTo>
                      <a:pt x="4257" y="2570"/>
                    </a:lnTo>
                    <a:lnTo>
                      <a:pt x="4117" y="2238"/>
                    </a:lnTo>
                    <a:lnTo>
                      <a:pt x="4002" y="1893"/>
                    </a:lnTo>
                    <a:lnTo>
                      <a:pt x="3887" y="1535"/>
                    </a:lnTo>
                    <a:lnTo>
                      <a:pt x="3810" y="1266"/>
                    </a:lnTo>
                    <a:lnTo>
                      <a:pt x="3708" y="998"/>
                    </a:lnTo>
                    <a:lnTo>
                      <a:pt x="3605" y="768"/>
                    </a:lnTo>
                    <a:lnTo>
                      <a:pt x="3542" y="652"/>
                    </a:lnTo>
                    <a:lnTo>
                      <a:pt x="3465" y="550"/>
                    </a:lnTo>
                    <a:lnTo>
                      <a:pt x="3388" y="448"/>
                    </a:lnTo>
                    <a:lnTo>
                      <a:pt x="3311" y="358"/>
                    </a:lnTo>
                    <a:lnTo>
                      <a:pt x="3209" y="282"/>
                    </a:lnTo>
                    <a:lnTo>
                      <a:pt x="3107" y="205"/>
                    </a:lnTo>
                    <a:lnTo>
                      <a:pt x="2992" y="154"/>
                    </a:lnTo>
                    <a:lnTo>
                      <a:pt x="2864" y="90"/>
                    </a:lnTo>
                    <a:lnTo>
                      <a:pt x="2736" y="52"/>
                    </a:lnTo>
                    <a:lnTo>
                      <a:pt x="2583" y="26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5229350" y="4902925"/>
                <a:ext cx="48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532" extrusionOk="0">
                    <a:moveTo>
                      <a:pt x="0" y="1"/>
                    </a:moveTo>
                    <a:lnTo>
                      <a:pt x="0" y="359"/>
                    </a:lnTo>
                    <a:lnTo>
                      <a:pt x="13" y="704"/>
                    </a:lnTo>
                    <a:lnTo>
                      <a:pt x="26" y="1049"/>
                    </a:lnTo>
                    <a:lnTo>
                      <a:pt x="64" y="1381"/>
                    </a:lnTo>
                    <a:lnTo>
                      <a:pt x="281" y="1560"/>
                    </a:lnTo>
                    <a:lnTo>
                      <a:pt x="512" y="1739"/>
                    </a:lnTo>
                    <a:lnTo>
                      <a:pt x="742" y="1893"/>
                    </a:lnTo>
                    <a:lnTo>
                      <a:pt x="985" y="2046"/>
                    </a:lnTo>
                    <a:lnTo>
                      <a:pt x="1215" y="2174"/>
                    </a:lnTo>
                    <a:lnTo>
                      <a:pt x="1458" y="2302"/>
                    </a:lnTo>
                    <a:lnTo>
                      <a:pt x="1956" y="2532"/>
                    </a:lnTo>
                    <a:lnTo>
                      <a:pt x="1956" y="2532"/>
                    </a:lnTo>
                    <a:lnTo>
                      <a:pt x="1828" y="2123"/>
                    </a:lnTo>
                    <a:lnTo>
                      <a:pt x="1739" y="1918"/>
                    </a:lnTo>
                    <a:lnTo>
                      <a:pt x="1662" y="1727"/>
                    </a:lnTo>
                    <a:lnTo>
                      <a:pt x="1560" y="1522"/>
                    </a:lnTo>
                    <a:lnTo>
                      <a:pt x="1458" y="1343"/>
                    </a:lnTo>
                    <a:lnTo>
                      <a:pt x="1342" y="1151"/>
                    </a:lnTo>
                    <a:lnTo>
                      <a:pt x="1227" y="972"/>
                    </a:lnTo>
                    <a:lnTo>
                      <a:pt x="1100" y="806"/>
                    </a:lnTo>
                    <a:lnTo>
                      <a:pt x="972" y="653"/>
                    </a:lnTo>
                    <a:lnTo>
                      <a:pt x="831" y="512"/>
                    </a:lnTo>
                    <a:lnTo>
                      <a:pt x="678" y="371"/>
                    </a:lnTo>
                    <a:lnTo>
                      <a:pt x="524" y="256"/>
                    </a:lnTo>
                    <a:lnTo>
                      <a:pt x="358" y="154"/>
                    </a:lnTo>
                    <a:lnTo>
                      <a:pt x="179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5331625" y="4846050"/>
                <a:ext cx="732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538" extrusionOk="0">
                    <a:moveTo>
                      <a:pt x="2710" y="0"/>
                    </a:moveTo>
                    <a:lnTo>
                      <a:pt x="2391" y="13"/>
                    </a:lnTo>
                    <a:lnTo>
                      <a:pt x="2058" y="26"/>
                    </a:lnTo>
                    <a:lnTo>
                      <a:pt x="1355" y="64"/>
                    </a:lnTo>
                    <a:lnTo>
                      <a:pt x="742" y="90"/>
                    </a:lnTo>
                    <a:lnTo>
                      <a:pt x="217" y="115"/>
                    </a:lnTo>
                    <a:lnTo>
                      <a:pt x="179" y="115"/>
                    </a:lnTo>
                    <a:lnTo>
                      <a:pt x="141" y="128"/>
                    </a:lnTo>
                    <a:lnTo>
                      <a:pt x="102" y="141"/>
                    </a:lnTo>
                    <a:lnTo>
                      <a:pt x="64" y="179"/>
                    </a:lnTo>
                    <a:lnTo>
                      <a:pt x="38" y="205"/>
                    </a:lnTo>
                    <a:lnTo>
                      <a:pt x="26" y="243"/>
                    </a:lnTo>
                    <a:lnTo>
                      <a:pt x="13" y="281"/>
                    </a:lnTo>
                    <a:lnTo>
                      <a:pt x="0" y="332"/>
                    </a:lnTo>
                    <a:lnTo>
                      <a:pt x="13" y="371"/>
                    </a:lnTo>
                    <a:lnTo>
                      <a:pt x="26" y="409"/>
                    </a:lnTo>
                    <a:lnTo>
                      <a:pt x="38" y="448"/>
                    </a:lnTo>
                    <a:lnTo>
                      <a:pt x="64" y="473"/>
                    </a:lnTo>
                    <a:lnTo>
                      <a:pt x="102" y="499"/>
                    </a:lnTo>
                    <a:lnTo>
                      <a:pt x="141" y="524"/>
                    </a:lnTo>
                    <a:lnTo>
                      <a:pt x="179" y="537"/>
                    </a:lnTo>
                    <a:lnTo>
                      <a:pt x="217" y="537"/>
                    </a:lnTo>
                    <a:lnTo>
                      <a:pt x="754" y="524"/>
                    </a:lnTo>
                    <a:lnTo>
                      <a:pt x="1381" y="486"/>
                    </a:lnTo>
                    <a:lnTo>
                      <a:pt x="2071" y="448"/>
                    </a:lnTo>
                    <a:lnTo>
                      <a:pt x="2403" y="435"/>
                    </a:lnTo>
                    <a:lnTo>
                      <a:pt x="2749" y="435"/>
                    </a:lnTo>
                    <a:lnTo>
                      <a:pt x="2787" y="422"/>
                    </a:lnTo>
                    <a:lnTo>
                      <a:pt x="2825" y="396"/>
                    </a:lnTo>
                    <a:lnTo>
                      <a:pt x="2864" y="371"/>
                    </a:lnTo>
                    <a:lnTo>
                      <a:pt x="2889" y="332"/>
                    </a:lnTo>
                    <a:lnTo>
                      <a:pt x="2902" y="307"/>
                    </a:lnTo>
                    <a:lnTo>
                      <a:pt x="2915" y="256"/>
                    </a:lnTo>
                    <a:lnTo>
                      <a:pt x="2928" y="217"/>
                    </a:lnTo>
                    <a:lnTo>
                      <a:pt x="2915" y="179"/>
                    </a:lnTo>
                    <a:lnTo>
                      <a:pt x="2902" y="128"/>
                    </a:lnTo>
                    <a:lnTo>
                      <a:pt x="2889" y="102"/>
                    </a:lnTo>
                    <a:lnTo>
                      <a:pt x="2864" y="64"/>
                    </a:lnTo>
                    <a:lnTo>
                      <a:pt x="2825" y="38"/>
                    </a:lnTo>
                    <a:lnTo>
                      <a:pt x="2787" y="13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5345350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2890" y="0"/>
                    </a:moveTo>
                    <a:lnTo>
                      <a:pt x="2097" y="103"/>
                    </a:lnTo>
                    <a:lnTo>
                      <a:pt x="1612" y="167"/>
                    </a:lnTo>
                    <a:lnTo>
                      <a:pt x="1151" y="218"/>
                    </a:lnTo>
                    <a:lnTo>
                      <a:pt x="921" y="243"/>
                    </a:lnTo>
                    <a:lnTo>
                      <a:pt x="691" y="243"/>
                    </a:lnTo>
                    <a:lnTo>
                      <a:pt x="461" y="231"/>
                    </a:lnTo>
                    <a:lnTo>
                      <a:pt x="244" y="218"/>
                    </a:lnTo>
                    <a:lnTo>
                      <a:pt x="154" y="218"/>
                    </a:lnTo>
                    <a:lnTo>
                      <a:pt x="116" y="231"/>
                    </a:lnTo>
                    <a:lnTo>
                      <a:pt x="77" y="256"/>
                    </a:lnTo>
                    <a:lnTo>
                      <a:pt x="52" y="282"/>
                    </a:lnTo>
                    <a:lnTo>
                      <a:pt x="26" y="320"/>
                    </a:lnTo>
                    <a:lnTo>
                      <a:pt x="14" y="358"/>
                    </a:lnTo>
                    <a:lnTo>
                      <a:pt x="1" y="397"/>
                    </a:lnTo>
                    <a:lnTo>
                      <a:pt x="1" y="448"/>
                    </a:lnTo>
                    <a:lnTo>
                      <a:pt x="1" y="486"/>
                    </a:lnTo>
                    <a:lnTo>
                      <a:pt x="14" y="525"/>
                    </a:lnTo>
                    <a:lnTo>
                      <a:pt x="39" y="563"/>
                    </a:lnTo>
                    <a:lnTo>
                      <a:pt x="65" y="588"/>
                    </a:lnTo>
                    <a:lnTo>
                      <a:pt x="103" y="614"/>
                    </a:lnTo>
                    <a:lnTo>
                      <a:pt x="141" y="640"/>
                    </a:lnTo>
                    <a:lnTo>
                      <a:pt x="180" y="640"/>
                    </a:lnTo>
                    <a:lnTo>
                      <a:pt x="448" y="665"/>
                    </a:lnTo>
                    <a:lnTo>
                      <a:pt x="704" y="678"/>
                    </a:lnTo>
                    <a:lnTo>
                      <a:pt x="1062" y="665"/>
                    </a:lnTo>
                    <a:lnTo>
                      <a:pt x="1433" y="627"/>
                    </a:lnTo>
                    <a:lnTo>
                      <a:pt x="1791" y="588"/>
                    </a:lnTo>
                    <a:lnTo>
                      <a:pt x="2161" y="537"/>
                    </a:lnTo>
                    <a:lnTo>
                      <a:pt x="2545" y="473"/>
                    </a:lnTo>
                    <a:lnTo>
                      <a:pt x="2941" y="422"/>
                    </a:lnTo>
                    <a:lnTo>
                      <a:pt x="2979" y="422"/>
                    </a:lnTo>
                    <a:lnTo>
                      <a:pt x="3018" y="397"/>
                    </a:lnTo>
                    <a:lnTo>
                      <a:pt x="3056" y="384"/>
                    </a:lnTo>
                    <a:lnTo>
                      <a:pt x="3082" y="346"/>
                    </a:lnTo>
                    <a:lnTo>
                      <a:pt x="3107" y="307"/>
                    </a:lnTo>
                    <a:lnTo>
                      <a:pt x="3120" y="269"/>
                    </a:lnTo>
                    <a:lnTo>
                      <a:pt x="3133" y="231"/>
                    </a:lnTo>
                    <a:lnTo>
                      <a:pt x="3133" y="192"/>
                    </a:lnTo>
                    <a:lnTo>
                      <a:pt x="3120" y="141"/>
                    </a:lnTo>
                    <a:lnTo>
                      <a:pt x="3107" y="103"/>
                    </a:lnTo>
                    <a:lnTo>
                      <a:pt x="3082" y="77"/>
                    </a:lnTo>
                    <a:lnTo>
                      <a:pt x="3056" y="39"/>
                    </a:lnTo>
                    <a:lnTo>
                      <a:pt x="3018" y="2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539105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2097" y="1"/>
                    </a:moveTo>
                    <a:lnTo>
                      <a:pt x="1855" y="77"/>
                    </a:lnTo>
                    <a:lnTo>
                      <a:pt x="1624" y="141"/>
                    </a:lnTo>
                    <a:lnTo>
                      <a:pt x="1139" y="256"/>
                    </a:lnTo>
                    <a:lnTo>
                      <a:pt x="666" y="346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78" y="486"/>
                    </a:lnTo>
                    <a:lnTo>
                      <a:pt x="39" y="512"/>
                    </a:lnTo>
                    <a:lnTo>
                      <a:pt x="26" y="550"/>
                    </a:lnTo>
                    <a:lnTo>
                      <a:pt x="14" y="589"/>
                    </a:lnTo>
                    <a:lnTo>
                      <a:pt x="1" y="640"/>
                    </a:lnTo>
                    <a:lnTo>
                      <a:pt x="14" y="678"/>
                    </a:lnTo>
                    <a:lnTo>
                      <a:pt x="39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57" y="857"/>
                    </a:lnTo>
                    <a:lnTo>
                      <a:pt x="742" y="768"/>
                    </a:lnTo>
                    <a:lnTo>
                      <a:pt x="1241" y="678"/>
                    </a:lnTo>
                    <a:lnTo>
                      <a:pt x="1740" y="563"/>
                    </a:lnTo>
                    <a:lnTo>
                      <a:pt x="1982" y="499"/>
                    </a:lnTo>
                    <a:lnTo>
                      <a:pt x="2238" y="410"/>
                    </a:lnTo>
                    <a:lnTo>
                      <a:pt x="2276" y="397"/>
                    </a:lnTo>
                    <a:lnTo>
                      <a:pt x="2315" y="371"/>
                    </a:lnTo>
                    <a:lnTo>
                      <a:pt x="2340" y="346"/>
                    </a:lnTo>
                    <a:lnTo>
                      <a:pt x="2366" y="307"/>
                    </a:lnTo>
                    <a:lnTo>
                      <a:pt x="2379" y="269"/>
                    </a:lnTo>
                    <a:lnTo>
                      <a:pt x="2379" y="231"/>
                    </a:lnTo>
                    <a:lnTo>
                      <a:pt x="2379" y="180"/>
                    </a:lnTo>
                    <a:lnTo>
                      <a:pt x="2366" y="141"/>
                    </a:lnTo>
                    <a:lnTo>
                      <a:pt x="2353" y="103"/>
                    </a:lnTo>
                    <a:lnTo>
                      <a:pt x="2328" y="65"/>
                    </a:lnTo>
                    <a:lnTo>
                      <a:pt x="2302" y="39"/>
                    </a:lnTo>
                    <a:lnTo>
                      <a:pt x="2264" y="13"/>
                    </a:lnTo>
                    <a:lnTo>
                      <a:pt x="222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5423650" y="4932650"/>
                <a:ext cx="620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858" extrusionOk="0">
                    <a:moveTo>
                      <a:pt x="2225" y="1"/>
                    </a:moveTo>
                    <a:lnTo>
                      <a:pt x="1714" y="103"/>
                    </a:lnTo>
                    <a:lnTo>
                      <a:pt x="1190" y="218"/>
                    </a:lnTo>
                    <a:lnTo>
                      <a:pt x="678" y="333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65" y="486"/>
                    </a:lnTo>
                    <a:lnTo>
                      <a:pt x="39" y="525"/>
                    </a:lnTo>
                    <a:lnTo>
                      <a:pt x="14" y="550"/>
                    </a:lnTo>
                    <a:lnTo>
                      <a:pt x="1" y="589"/>
                    </a:lnTo>
                    <a:lnTo>
                      <a:pt x="1" y="640"/>
                    </a:lnTo>
                    <a:lnTo>
                      <a:pt x="1" y="678"/>
                    </a:lnTo>
                    <a:lnTo>
                      <a:pt x="26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44" y="857"/>
                    </a:lnTo>
                    <a:lnTo>
                      <a:pt x="768" y="755"/>
                    </a:lnTo>
                    <a:lnTo>
                      <a:pt x="1292" y="640"/>
                    </a:lnTo>
                    <a:lnTo>
                      <a:pt x="1803" y="525"/>
                    </a:lnTo>
                    <a:lnTo>
                      <a:pt x="2302" y="422"/>
                    </a:lnTo>
                    <a:lnTo>
                      <a:pt x="2340" y="410"/>
                    </a:lnTo>
                    <a:lnTo>
                      <a:pt x="2379" y="397"/>
                    </a:lnTo>
                    <a:lnTo>
                      <a:pt x="2417" y="371"/>
                    </a:lnTo>
                    <a:lnTo>
                      <a:pt x="2443" y="333"/>
                    </a:lnTo>
                    <a:lnTo>
                      <a:pt x="2468" y="307"/>
                    </a:lnTo>
                    <a:lnTo>
                      <a:pt x="2481" y="256"/>
                    </a:lnTo>
                    <a:lnTo>
                      <a:pt x="2481" y="218"/>
                    </a:lnTo>
                    <a:lnTo>
                      <a:pt x="2481" y="180"/>
                    </a:lnTo>
                    <a:lnTo>
                      <a:pt x="2468" y="128"/>
                    </a:lnTo>
                    <a:lnTo>
                      <a:pt x="2455" y="90"/>
                    </a:lnTo>
                    <a:lnTo>
                      <a:pt x="2430" y="65"/>
                    </a:lnTo>
                    <a:lnTo>
                      <a:pt x="2392" y="39"/>
                    </a:lnTo>
                    <a:lnTo>
                      <a:pt x="2353" y="13"/>
                    </a:lnTo>
                    <a:lnTo>
                      <a:pt x="231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5429725" y="4956300"/>
                <a:ext cx="1799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961" extrusionOk="0">
                    <a:moveTo>
                      <a:pt x="4552" y="1"/>
                    </a:moveTo>
                    <a:lnTo>
                      <a:pt x="4373" y="39"/>
                    </a:lnTo>
                    <a:lnTo>
                      <a:pt x="4194" y="77"/>
                    </a:lnTo>
                    <a:lnTo>
                      <a:pt x="3823" y="180"/>
                    </a:lnTo>
                    <a:lnTo>
                      <a:pt x="3465" y="320"/>
                    </a:lnTo>
                    <a:lnTo>
                      <a:pt x="3095" y="486"/>
                    </a:lnTo>
                    <a:lnTo>
                      <a:pt x="2749" y="678"/>
                    </a:lnTo>
                    <a:lnTo>
                      <a:pt x="2404" y="895"/>
                    </a:lnTo>
                    <a:lnTo>
                      <a:pt x="2059" y="1138"/>
                    </a:lnTo>
                    <a:lnTo>
                      <a:pt x="1739" y="1394"/>
                    </a:lnTo>
                    <a:lnTo>
                      <a:pt x="1560" y="1560"/>
                    </a:lnTo>
                    <a:lnTo>
                      <a:pt x="1369" y="1726"/>
                    </a:lnTo>
                    <a:lnTo>
                      <a:pt x="1266" y="1854"/>
                    </a:lnTo>
                    <a:lnTo>
                      <a:pt x="1036" y="2097"/>
                    </a:lnTo>
                    <a:lnTo>
                      <a:pt x="908" y="2238"/>
                    </a:lnTo>
                    <a:lnTo>
                      <a:pt x="729" y="2468"/>
                    </a:lnTo>
                    <a:lnTo>
                      <a:pt x="614" y="2634"/>
                    </a:lnTo>
                    <a:lnTo>
                      <a:pt x="461" y="2877"/>
                    </a:lnTo>
                    <a:lnTo>
                      <a:pt x="359" y="3043"/>
                    </a:lnTo>
                    <a:lnTo>
                      <a:pt x="231" y="3286"/>
                    </a:lnTo>
                    <a:lnTo>
                      <a:pt x="154" y="3452"/>
                    </a:lnTo>
                    <a:lnTo>
                      <a:pt x="52" y="3708"/>
                    </a:lnTo>
                    <a:lnTo>
                      <a:pt x="1" y="3861"/>
                    </a:lnTo>
                    <a:lnTo>
                      <a:pt x="435" y="4104"/>
                    </a:lnTo>
                    <a:lnTo>
                      <a:pt x="870" y="4309"/>
                    </a:lnTo>
                    <a:lnTo>
                      <a:pt x="1279" y="4488"/>
                    </a:lnTo>
                    <a:lnTo>
                      <a:pt x="1484" y="4552"/>
                    </a:lnTo>
                    <a:lnTo>
                      <a:pt x="1675" y="4616"/>
                    </a:lnTo>
                    <a:lnTo>
                      <a:pt x="1906" y="4680"/>
                    </a:lnTo>
                    <a:lnTo>
                      <a:pt x="2136" y="4731"/>
                    </a:lnTo>
                    <a:lnTo>
                      <a:pt x="2609" y="4820"/>
                    </a:lnTo>
                    <a:lnTo>
                      <a:pt x="3069" y="4884"/>
                    </a:lnTo>
                    <a:lnTo>
                      <a:pt x="3555" y="4935"/>
                    </a:lnTo>
                    <a:lnTo>
                      <a:pt x="4028" y="4961"/>
                    </a:lnTo>
                    <a:lnTo>
                      <a:pt x="4974" y="4961"/>
                    </a:lnTo>
                    <a:lnTo>
                      <a:pt x="5447" y="4935"/>
                    </a:lnTo>
                    <a:lnTo>
                      <a:pt x="5600" y="4922"/>
                    </a:lnTo>
                    <a:lnTo>
                      <a:pt x="5754" y="4897"/>
                    </a:lnTo>
                    <a:lnTo>
                      <a:pt x="5907" y="4859"/>
                    </a:lnTo>
                    <a:lnTo>
                      <a:pt x="6073" y="4820"/>
                    </a:lnTo>
                    <a:lnTo>
                      <a:pt x="6393" y="4705"/>
                    </a:lnTo>
                    <a:lnTo>
                      <a:pt x="6712" y="4565"/>
                    </a:lnTo>
                    <a:lnTo>
                      <a:pt x="6853" y="4360"/>
                    </a:lnTo>
                    <a:lnTo>
                      <a:pt x="6981" y="4155"/>
                    </a:lnTo>
                    <a:lnTo>
                      <a:pt x="7083" y="3925"/>
                    </a:lnTo>
                    <a:lnTo>
                      <a:pt x="7160" y="3670"/>
                    </a:lnTo>
                    <a:lnTo>
                      <a:pt x="7185" y="3555"/>
                    </a:lnTo>
                    <a:lnTo>
                      <a:pt x="7198" y="3440"/>
                    </a:lnTo>
                    <a:lnTo>
                      <a:pt x="7198" y="3337"/>
                    </a:lnTo>
                    <a:lnTo>
                      <a:pt x="7198" y="3222"/>
                    </a:lnTo>
                    <a:lnTo>
                      <a:pt x="7185" y="3107"/>
                    </a:lnTo>
                    <a:lnTo>
                      <a:pt x="7173" y="2992"/>
                    </a:lnTo>
                    <a:lnTo>
                      <a:pt x="7096" y="2762"/>
                    </a:lnTo>
                    <a:lnTo>
                      <a:pt x="7006" y="2532"/>
                    </a:lnTo>
                    <a:lnTo>
                      <a:pt x="6879" y="2302"/>
                    </a:lnTo>
                    <a:lnTo>
                      <a:pt x="6725" y="2072"/>
                    </a:lnTo>
                    <a:lnTo>
                      <a:pt x="6559" y="1842"/>
                    </a:lnTo>
                    <a:lnTo>
                      <a:pt x="6354" y="1599"/>
                    </a:lnTo>
                    <a:lnTo>
                      <a:pt x="6137" y="1369"/>
                    </a:lnTo>
                    <a:lnTo>
                      <a:pt x="5907" y="1138"/>
                    </a:lnTo>
                    <a:lnTo>
                      <a:pt x="5664" y="908"/>
                    </a:lnTo>
                    <a:lnTo>
                      <a:pt x="5396" y="678"/>
                    </a:lnTo>
                    <a:lnTo>
                      <a:pt x="5127" y="448"/>
                    </a:lnTo>
                    <a:lnTo>
                      <a:pt x="4552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5221675" y="4783725"/>
                <a:ext cx="2515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765" extrusionOk="0">
                    <a:moveTo>
                      <a:pt x="0" y="0"/>
                    </a:moveTo>
                    <a:lnTo>
                      <a:pt x="39" y="166"/>
                    </a:lnTo>
                    <a:lnTo>
                      <a:pt x="77" y="384"/>
                    </a:lnTo>
                    <a:lnTo>
                      <a:pt x="115" y="627"/>
                    </a:lnTo>
                    <a:lnTo>
                      <a:pt x="141" y="921"/>
                    </a:lnTo>
                    <a:lnTo>
                      <a:pt x="192" y="1560"/>
                    </a:lnTo>
                    <a:lnTo>
                      <a:pt x="243" y="2276"/>
                    </a:lnTo>
                    <a:lnTo>
                      <a:pt x="269" y="3004"/>
                    </a:lnTo>
                    <a:lnTo>
                      <a:pt x="294" y="3682"/>
                    </a:lnTo>
                    <a:lnTo>
                      <a:pt x="307" y="4769"/>
                    </a:lnTo>
                    <a:lnTo>
                      <a:pt x="486" y="4833"/>
                    </a:lnTo>
                    <a:lnTo>
                      <a:pt x="665" y="4922"/>
                    </a:lnTo>
                    <a:lnTo>
                      <a:pt x="831" y="5024"/>
                    </a:lnTo>
                    <a:lnTo>
                      <a:pt x="985" y="5139"/>
                    </a:lnTo>
                    <a:lnTo>
                      <a:pt x="1138" y="5280"/>
                    </a:lnTo>
                    <a:lnTo>
                      <a:pt x="1279" y="5421"/>
                    </a:lnTo>
                    <a:lnTo>
                      <a:pt x="1407" y="5574"/>
                    </a:lnTo>
                    <a:lnTo>
                      <a:pt x="1534" y="5740"/>
                    </a:lnTo>
                    <a:lnTo>
                      <a:pt x="1649" y="5919"/>
                    </a:lnTo>
                    <a:lnTo>
                      <a:pt x="1765" y="6111"/>
                    </a:lnTo>
                    <a:lnTo>
                      <a:pt x="1867" y="6290"/>
                    </a:lnTo>
                    <a:lnTo>
                      <a:pt x="1969" y="6495"/>
                    </a:lnTo>
                    <a:lnTo>
                      <a:pt x="2046" y="6686"/>
                    </a:lnTo>
                    <a:lnTo>
                      <a:pt x="2135" y="6891"/>
                    </a:lnTo>
                    <a:lnTo>
                      <a:pt x="2263" y="7300"/>
                    </a:lnTo>
                    <a:lnTo>
                      <a:pt x="2711" y="7479"/>
                    </a:lnTo>
                    <a:lnTo>
                      <a:pt x="3145" y="7658"/>
                    </a:lnTo>
                    <a:lnTo>
                      <a:pt x="4027" y="8003"/>
                    </a:lnTo>
                    <a:lnTo>
                      <a:pt x="4462" y="8182"/>
                    </a:lnTo>
                    <a:lnTo>
                      <a:pt x="4897" y="8387"/>
                    </a:lnTo>
                    <a:lnTo>
                      <a:pt x="5101" y="8502"/>
                    </a:lnTo>
                    <a:lnTo>
                      <a:pt x="5306" y="8617"/>
                    </a:lnTo>
                    <a:lnTo>
                      <a:pt x="5510" y="8732"/>
                    </a:lnTo>
                    <a:lnTo>
                      <a:pt x="5702" y="8872"/>
                    </a:lnTo>
                    <a:lnTo>
                      <a:pt x="5881" y="9000"/>
                    </a:lnTo>
                    <a:lnTo>
                      <a:pt x="6060" y="9141"/>
                    </a:lnTo>
                    <a:lnTo>
                      <a:pt x="6226" y="9294"/>
                    </a:lnTo>
                    <a:lnTo>
                      <a:pt x="6392" y="9460"/>
                    </a:lnTo>
                    <a:lnTo>
                      <a:pt x="6840" y="9806"/>
                    </a:lnTo>
                    <a:lnTo>
                      <a:pt x="7313" y="10138"/>
                    </a:lnTo>
                    <a:lnTo>
                      <a:pt x="7811" y="10470"/>
                    </a:lnTo>
                    <a:lnTo>
                      <a:pt x="8323" y="10764"/>
                    </a:lnTo>
                    <a:lnTo>
                      <a:pt x="8374" y="10611"/>
                    </a:lnTo>
                    <a:lnTo>
                      <a:pt x="8476" y="10355"/>
                    </a:lnTo>
                    <a:lnTo>
                      <a:pt x="8553" y="10189"/>
                    </a:lnTo>
                    <a:lnTo>
                      <a:pt x="8681" y="9946"/>
                    </a:lnTo>
                    <a:lnTo>
                      <a:pt x="8783" y="9780"/>
                    </a:lnTo>
                    <a:lnTo>
                      <a:pt x="8936" y="9537"/>
                    </a:lnTo>
                    <a:lnTo>
                      <a:pt x="9051" y="9371"/>
                    </a:lnTo>
                    <a:lnTo>
                      <a:pt x="9230" y="9141"/>
                    </a:lnTo>
                    <a:lnTo>
                      <a:pt x="9358" y="9000"/>
                    </a:lnTo>
                    <a:lnTo>
                      <a:pt x="9588" y="8757"/>
                    </a:lnTo>
                    <a:lnTo>
                      <a:pt x="9691" y="8629"/>
                    </a:lnTo>
                    <a:lnTo>
                      <a:pt x="9882" y="8463"/>
                    </a:lnTo>
                    <a:lnTo>
                      <a:pt x="10061" y="8297"/>
                    </a:lnTo>
                    <a:lnTo>
                      <a:pt x="9358" y="7952"/>
                    </a:lnTo>
                    <a:lnTo>
                      <a:pt x="8655" y="7581"/>
                    </a:lnTo>
                    <a:lnTo>
                      <a:pt x="7965" y="7198"/>
                    </a:lnTo>
                    <a:lnTo>
                      <a:pt x="7632" y="7006"/>
                    </a:lnTo>
                    <a:lnTo>
                      <a:pt x="7300" y="6801"/>
                    </a:lnTo>
                    <a:lnTo>
                      <a:pt x="6968" y="6584"/>
                    </a:lnTo>
                    <a:lnTo>
                      <a:pt x="6648" y="6367"/>
                    </a:lnTo>
                    <a:lnTo>
                      <a:pt x="6341" y="6137"/>
                    </a:lnTo>
                    <a:lnTo>
                      <a:pt x="6034" y="5906"/>
                    </a:lnTo>
                    <a:lnTo>
                      <a:pt x="5753" y="5664"/>
                    </a:lnTo>
                    <a:lnTo>
                      <a:pt x="5472" y="5408"/>
                    </a:lnTo>
                    <a:lnTo>
                      <a:pt x="5203" y="5139"/>
                    </a:lnTo>
                    <a:lnTo>
                      <a:pt x="4948" y="4871"/>
                    </a:lnTo>
                    <a:lnTo>
                      <a:pt x="4603" y="4449"/>
                    </a:lnTo>
                    <a:lnTo>
                      <a:pt x="4257" y="3963"/>
                    </a:lnTo>
                    <a:lnTo>
                      <a:pt x="3887" y="3439"/>
                    </a:lnTo>
                    <a:lnTo>
                      <a:pt x="3516" y="2864"/>
                    </a:lnTo>
                    <a:lnTo>
                      <a:pt x="3337" y="2557"/>
                    </a:lnTo>
                    <a:lnTo>
                      <a:pt x="3171" y="2250"/>
                    </a:lnTo>
                    <a:lnTo>
                      <a:pt x="2992" y="1943"/>
                    </a:lnTo>
                    <a:lnTo>
                      <a:pt x="2826" y="1611"/>
                    </a:lnTo>
                    <a:lnTo>
                      <a:pt x="2672" y="1291"/>
                    </a:lnTo>
                    <a:lnTo>
                      <a:pt x="2532" y="959"/>
                    </a:lnTo>
                    <a:lnTo>
                      <a:pt x="2391" y="627"/>
                    </a:lnTo>
                    <a:lnTo>
                      <a:pt x="2263" y="281"/>
                    </a:lnTo>
                    <a:lnTo>
                      <a:pt x="2084" y="384"/>
                    </a:lnTo>
                    <a:lnTo>
                      <a:pt x="1944" y="460"/>
                    </a:lnTo>
                    <a:lnTo>
                      <a:pt x="1880" y="486"/>
                    </a:lnTo>
                    <a:lnTo>
                      <a:pt x="1828" y="499"/>
                    </a:lnTo>
                    <a:lnTo>
                      <a:pt x="1637" y="524"/>
                    </a:lnTo>
                    <a:lnTo>
                      <a:pt x="1445" y="537"/>
                    </a:lnTo>
                    <a:lnTo>
                      <a:pt x="1266" y="524"/>
                    </a:lnTo>
                    <a:lnTo>
                      <a:pt x="1100" y="512"/>
                    </a:lnTo>
                    <a:lnTo>
                      <a:pt x="946" y="473"/>
                    </a:lnTo>
                    <a:lnTo>
                      <a:pt x="793" y="435"/>
                    </a:lnTo>
                    <a:lnTo>
                      <a:pt x="652" y="397"/>
                    </a:lnTo>
                    <a:lnTo>
                      <a:pt x="524" y="345"/>
                    </a:lnTo>
                    <a:lnTo>
                      <a:pt x="307" y="230"/>
                    </a:lnTo>
                    <a:lnTo>
                      <a:pt x="141" y="128"/>
                    </a:lnTo>
                    <a:lnTo>
                      <a:pt x="39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5230950" y="4937450"/>
                <a:ext cx="36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6367" extrusionOk="0">
                    <a:moveTo>
                      <a:pt x="0" y="0"/>
                    </a:moveTo>
                    <a:lnTo>
                      <a:pt x="26" y="205"/>
                    </a:lnTo>
                    <a:lnTo>
                      <a:pt x="64" y="397"/>
                    </a:lnTo>
                    <a:lnTo>
                      <a:pt x="102" y="576"/>
                    </a:lnTo>
                    <a:lnTo>
                      <a:pt x="153" y="755"/>
                    </a:lnTo>
                    <a:lnTo>
                      <a:pt x="217" y="921"/>
                    </a:lnTo>
                    <a:lnTo>
                      <a:pt x="281" y="1087"/>
                    </a:lnTo>
                    <a:lnTo>
                      <a:pt x="371" y="1240"/>
                    </a:lnTo>
                    <a:lnTo>
                      <a:pt x="460" y="1381"/>
                    </a:lnTo>
                    <a:lnTo>
                      <a:pt x="575" y="1534"/>
                    </a:lnTo>
                    <a:lnTo>
                      <a:pt x="703" y="1675"/>
                    </a:lnTo>
                    <a:lnTo>
                      <a:pt x="831" y="1790"/>
                    </a:lnTo>
                    <a:lnTo>
                      <a:pt x="984" y="1880"/>
                    </a:lnTo>
                    <a:lnTo>
                      <a:pt x="1138" y="1969"/>
                    </a:lnTo>
                    <a:lnTo>
                      <a:pt x="1291" y="2033"/>
                    </a:lnTo>
                    <a:lnTo>
                      <a:pt x="1457" y="2084"/>
                    </a:lnTo>
                    <a:lnTo>
                      <a:pt x="1636" y="2123"/>
                    </a:lnTo>
                    <a:lnTo>
                      <a:pt x="1994" y="2186"/>
                    </a:lnTo>
                    <a:lnTo>
                      <a:pt x="2378" y="2250"/>
                    </a:lnTo>
                    <a:lnTo>
                      <a:pt x="2761" y="2327"/>
                    </a:lnTo>
                    <a:lnTo>
                      <a:pt x="2953" y="2365"/>
                    </a:lnTo>
                    <a:lnTo>
                      <a:pt x="3158" y="2429"/>
                    </a:lnTo>
                    <a:lnTo>
                      <a:pt x="3452" y="2544"/>
                    </a:lnTo>
                    <a:lnTo>
                      <a:pt x="3746" y="2685"/>
                    </a:lnTo>
                    <a:lnTo>
                      <a:pt x="4027" y="2838"/>
                    </a:lnTo>
                    <a:lnTo>
                      <a:pt x="4296" y="3005"/>
                    </a:lnTo>
                    <a:lnTo>
                      <a:pt x="4551" y="3171"/>
                    </a:lnTo>
                    <a:lnTo>
                      <a:pt x="4807" y="3363"/>
                    </a:lnTo>
                    <a:lnTo>
                      <a:pt x="5305" y="3746"/>
                    </a:lnTo>
                    <a:lnTo>
                      <a:pt x="5804" y="4142"/>
                    </a:lnTo>
                    <a:lnTo>
                      <a:pt x="6303" y="4539"/>
                    </a:lnTo>
                    <a:lnTo>
                      <a:pt x="6558" y="4730"/>
                    </a:lnTo>
                    <a:lnTo>
                      <a:pt x="6827" y="4909"/>
                    </a:lnTo>
                    <a:lnTo>
                      <a:pt x="7095" y="5076"/>
                    </a:lnTo>
                    <a:lnTo>
                      <a:pt x="7376" y="5242"/>
                    </a:lnTo>
                    <a:lnTo>
                      <a:pt x="7658" y="5395"/>
                    </a:lnTo>
                    <a:lnTo>
                      <a:pt x="7798" y="5459"/>
                    </a:lnTo>
                    <a:lnTo>
                      <a:pt x="8156" y="5625"/>
                    </a:lnTo>
                    <a:lnTo>
                      <a:pt x="8553" y="5779"/>
                    </a:lnTo>
                    <a:lnTo>
                      <a:pt x="8987" y="5919"/>
                    </a:lnTo>
                    <a:lnTo>
                      <a:pt x="9435" y="6047"/>
                    </a:lnTo>
                    <a:lnTo>
                      <a:pt x="9908" y="6162"/>
                    </a:lnTo>
                    <a:lnTo>
                      <a:pt x="10394" y="6252"/>
                    </a:lnTo>
                    <a:lnTo>
                      <a:pt x="10892" y="6316"/>
                    </a:lnTo>
                    <a:lnTo>
                      <a:pt x="11378" y="6367"/>
                    </a:lnTo>
                    <a:lnTo>
                      <a:pt x="12119" y="6367"/>
                    </a:lnTo>
                    <a:lnTo>
                      <a:pt x="12350" y="6354"/>
                    </a:lnTo>
                    <a:lnTo>
                      <a:pt x="12592" y="6328"/>
                    </a:lnTo>
                    <a:lnTo>
                      <a:pt x="12823" y="6290"/>
                    </a:lnTo>
                    <a:lnTo>
                      <a:pt x="13040" y="6252"/>
                    </a:lnTo>
                    <a:lnTo>
                      <a:pt x="13257" y="6188"/>
                    </a:lnTo>
                    <a:lnTo>
                      <a:pt x="13462" y="6124"/>
                    </a:lnTo>
                    <a:lnTo>
                      <a:pt x="13666" y="6047"/>
                    </a:lnTo>
                    <a:lnTo>
                      <a:pt x="13858" y="5958"/>
                    </a:lnTo>
                    <a:lnTo>
                      <a:pt x="14050" y="5855"/>
                    </a:lnTo>
                    <a:lnTo>
                      <a:pt x="14216" y="5740"/>
                    </a:lnTo>
                    <a:lnTo>
                      <a:pt x="14382" y="5613"/>
                    </a:lnTo>
                    <a:lnTo>
                      <a:pt x="14523" y="5472"/>
                    </a:lnTo>
                    <a:lnTo>
                      <a:pt x="14663" y="5319"/>
                    </a:lnTo>
                    <a:lnTo>
                      <a:pt x="14344" y="5459"/>
                    </a:lnTo>
                    <a:lnTo>
                      <a:pt x="14024" y="5574"/>
                    </a:lnTo>
                    <a:lnTo>
                      <a:pt x="13858" y="5613"/>
                    </a:lnTo>
                    <a:lnTo>
                      <a:pt x="13705" y="5651"/>
                    </a:lnTo>
                    <a:lnTo>
                      <a:pt x="13551" y="5676"/>
                    </a:lnTo>
                    <a:lnTo>
                      <a:pt x="13398" y="5689"/>
                    </a:lnTo>
                    <a:lnTo>
                      <a:pt x="12925" y="5715"/>
                    </a:lnTo>
                    <a:lnTo>
                      <a:pt x="11979" y="5715"/>
                    </a:lnTo>
                    <a:lnTo>
                      <a:pt x="11506" y="5689"/>
                    </a:lnTo>
                    <a:lnTo>
                      <a:pt x="11020" y="5638"/>
                    </a:lnTo>
                    <a:lnTo>
                      <a:pt x="10560" y="5574"/>
                    </a:lnTo>
                    <a:lnTo>
                      <a:pt x="10087" y="5485"/>
                    </a:lnTo>
                    <a:lnTo>
                      <a:pt x="9857" y="5434"/>
                    </a:lnTo>
                    <a:lnTo>
                      <a:pt x="9626" y="5370"/>
                    </a:lnTo>
                    <a:lnTo>
                      <a:pt x="9435" y="5306"/>
                    </a:lnTo>
                    <a:lnTo>
                      <a:pt x="9230" y="5242"/>
                    </a:lnTo>
                    <a:lnTo>
                      <a:pt x="8821" y="5063"/>
                    </a:lnTo>
                    <a:lnTo>
                      <a:pt x="8386" y="4858"/>
                    </a:lnTo>
                    <a:lnTo>
                      <a:pt x="7952" y="4615"/>
                    </a:lnTo>
                    <a:lnTo>
                      <a:pt x="7453" y="4321"/>
                    </a:lnTo>
                    <a:lnTo>
                      <a:pt x="6967" y="4002"/>
                    </a:lnTo>
                    <a:lnTo>
                      <a:pt x="6494" y="3669"/>
                    </a:lnTo>
                    <a:lnTo>
                      <a:pt x="6047" y="3324"/>
                    </a:lnTo>
                    <a:lnTo>
                      <a:pt x="5894" y="3171"/>
                    </a:lnTo>
                    <a:lnTo>
                      <a:pt x="5727" y="3017"/>
                    </a:lnTo>
                    <a:lnTo>
                      <a:pt x="5548" y="2890"/>
                    </a:lnTo>
                    <a:lnTo>
                      <a:pt x="5382" y="2749"/>
                    </a:lnTo>
                    <a:lnTo>
                      <a:pt x="5203" y="2634"/>
                    </a:lnTo>
                    <a:lnTo>
                      <a:pt x="5024" y="2519"/>
                    </a:lnTo>
                    <a:lnTo>
                      <a:pt x="4653" y="2301"/>
                    </a:lnTo>
                    <a:lnTo>
                      <a:pt x="4270" y="2110"/>
                    </a:lnTo>
                    <a:lnTo>
                      <a:pt x="3874" y="1944"/>
                    </a:lnTo>
                    <a:lnTo>
                      <a:pt x="3477" y="1777"/>
                    </a:lnTo>
                    <a:lnTo>
                      <a:pt x="3068" y="1624"/>
                    </a:lnTo>
                    <a:lnTo>
                      <a:pt x="2263" y="1304"/>
                    </a:lnTo>
                    <a:lnTo>
                      <a:pt x="1867" y="1138"/>
                    </a:lnTo>
                    <a:lnTo>
                      <a:pt x="1470" y="959"/>
                    </a:lnTo>
                    <a:lnTo>
                      <a:pt x="1087" y="767"/>
                    </a:lnTo>
                    <a:lnTo>
                      <a:pt x="716" y="537"/>
                    </a:lnTo>
                    <a:lnTo>
                      <a:pt x="524" y="422"/>
                    </a:lnTo>
                    <a:lnTo>
                      <a:pt x="345" y="282"/>
                    </a:lnTo>
                    <a:lnTo>
                      <a:pt x="179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5447950" y="5012225"/>
                <a:ext cx="45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1" extrusionOk="0">
                    <a:moveTo>
                      <a:pt x="179" y="1"/>
                    </a:moveTo>
                    <a:lnTo>
                      <a:pt x="179" y="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179" y="1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5455625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230" y="0"/>
                    </a:moveTo>
                    <a:lnTo>
                      <a:pt x="230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5435475" y="5032375"/>
                <a:ext cx="32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44" extrusionOk="0">
                    <a:moveTo>
                      <a:pt x="129" y="0"/>
                    </a:moveTo>
                    <a:lnTo>
                      <a:pt x="129" y="0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5463925" y="4991150"/>
                <a:ext cx="93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3" extrusionOk="0">
                    <a:moveTo>
                      <a:pt x="1" y="332"/>
                    </a:moveTo>
                    <a:lnTo>
                      <a:pt x="1" y="332"/>
                    </a:lnTo>
                    <a:lnTo>
                      <a:pt x="192" y="166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192" y="166"/>
                    </a:lnTo>
                    <a:lnTo>
                      <a:pt x="1" y="332"/>
                    </a:lnTo>
                    <a:lnTo>
                      <a:pt x="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5441250" y="5022150"/>
                <a:ext cx="38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4" extrusionOk="0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5431000" y="5042600"/>
                <a:ext cx="26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56" extrusionOk="0">
                    <a:moveTo>
                      <a:pt x="103" y="0"/>
                    </a:moveTo>
                    <a:lnTo>
                      <a:pt x="103" y="0"/>
                    </a:lnTo>
                    <a:lnTo>
                      <a:pt x="1" y="256"/>
                    </a:lnTo>
                    <a:lnTo>
                      <a:pt x="1" y="256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5229025" y="4800650"/>
                <a:ext cx="582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558" extrusionOk="0">
                    <a:moveTo>
                      <a:pt x="1228" y="1"/>
                    </a:moveTo>
                    <a:lnTo>
                      <a:pt x="1100" y="14"/>
                    </a:lnTo>
                    <a:lnTo>
                      <a:pt x="985" y="39"/>
                    </a:lnTo>
                    <a:lnTo>
                      <a:pt x="870" y="77"/>
                    </a:lnTo>
                    <a:lnTo>
                      <a:pt x="767" y="141"/>
                    </a:lnTo>
                    <a:lnTo>
                      <a:pt x="652" y="205"/>
                    </a:lnTo>
                    <a:lnTo>
                      <a:pt x="550" y="282"/>
                    </a:lnTo>
                    <a:lnTo>
                      <a:pt x="461" y="359"/>
                    </a:lnTo>
                    <a:lnTo>
                      <a:pt x="358" y="461"/>
                    </a:lnTo>
                    <a:lnTo>
                      <a:pt x="269" y="576"/>
                    </a:lnTo>
                    <a:lnTo>
                      <a:pt x="192" y="704"/>
                    </a:lnTo>
                    <a:lnTo>
                      <a:pt x="128" y="832"/>
                    </a:lnTo>
                    <a:lnTo>
                      <a:pt x="77" y="960"/>
                    </a:lnTo>
                    <a:lnTo>
                      <a:pt x="26" y="1100"/>
                    </a:lnTo>
                    <a:lnTo>
                      <a:pt x="0" y="1241"/>
                    </a:lnTo>
                    <a:lnTo>
                      <a:pt x="0" y="1381"/>
                    </a:lnTo>
                    <a:lnTo>
                      <a:pt x="0" y="1522"/>
                    </a:lnTo>
                    <a:lnTo>
                      <a:pt x="39" y="1663"/>
                    </a:lnTo>
                    <a:lnTo>
                      <a:pt x="77" y="1791"/>
                    </a:lnTo>
                    <a:lnTo>
                      <a:pt x="154" y="1931"/>
                    </a:lnTo>
                    <a:lnTo>
                      <a:pt x="243" y="2059"/>
                    </a:lnTo>
                    <a:lnTo>
                      <a:pt x="346" y="2174"/>
                    </a:lnTo>
                    <a:lnTo>
                      <a:pt x="486" y="2289"/>
                    </a:lnTo>
                    <a:lnTo>
                      <a:pt x="652" y="2391"/>
                    </a:lnTo>
                    <a:lnTo>
                      <a:pt x="755" y="2443"/>
                    </a:lnTo>
                    <a:lnTo>
                      <a:pt x="844" y="2494"/>
                    </a:lnTo>
                    <a:lnTo>
                      <a:pt x="946" y="2519"/>
                    </a:lnTo>
                    <a:lnTo>
                      <a:pt x="1036" y="2545"/>
                    </a:lnTo>
                    <a:lnTo>
                      <a:pt x="1138" y="2545"/>
                    </a:lnTo>
                    <a:lnTo>
                      <a:pt x="1228" y="2558"/>
                    </a:lnTo>
                    <a:lnTo>
                      <a:pt x="1317" y="2545"/>
                    </a:lnTo>
                    <a:lnTo>
                      <a:pt x="1407" y="2532"/>
                    </a:lnTo>
                    <a:lnTo>
                      <a:pt x="1496" y="2506"/>
                    </a:lnTo>
                    <a:lnTo>
                      <a:pt x="1573" y="2481"/>
                    </a:lnTo>
                    <a:lnTo>
                      <a:pt x="1726" y="2391"/>
                    </a:lnTo>
                    <a:lnTo>
                      <a:pt x="1880" y="2289"/>
                    </a:lnTo>
                    <a:lnTo>
                      <a:pt x="2007" y="2161"/>
                    </a:lnTo>
                    <a:lnTo>
                      <a:pt x="2110" y="2008"/>
                    </a:lnTo>
                    <a:lnTo>
                      <a:pt x="2199" y="1842"/>
                    </a:lnTo>
                    <a:lnTo>
                      <a:pt x="2263" y="1663"/>
                    </a:lnTo>
                    <a:lnTo>
                      <a:pt x="2314" y="1484"/>
                    </a:lnTo>
                    <a:lnTo>
                      <a:pt x="2327" y="1292"/>
                    </a:lnTo>
                    <a:lnTo>
                      <a:pt x="2314" y="1100"/>
                    </a:lnTo>
                    <a:lnTo>
                      <a:pt x="2302" y="998"/>
                    </a:lnTo>
                    <a:lnTo>
                      <a:pt x="2276" y="908"/>
                    </a:lnTo>
                    <a:lnTo>
                      <a:pt x="2238" y="806"/>
                    </a:lnTo>
                    <a:lnTo>
                      <a:pt x="2199" y="717"/>
                    </a:lnTo>
                    <a:lnTo>
                      <a:pt x="2110" y="550"/>
                    </a:lnTo>
                    <a:lnTo>
                      <a:pt x="2007" y="410"/>
                    </a:lnTo>
                    <a:lnTo>
                      <a:pt x="1905" y="295"/>
                    </a:lnTo>
                    <a:lnTo>
                      <a:pt x="1803" y="193"/>
                    </a:lnTo>
                    <a:lnTo>
                      <a:pt x="1688" y="116"/>
                    </a:lnTo>
                    <a:lnTo>
                      <a:pt x="1573" y="65"/>
                    </a:lnTo>
                    <a:lnTo>
                      <a:pt x="1458" y="26"/>
                    </a:ln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53015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3069" y="166"/>
                    </a:moveTo>
                    <a:lnTo>
                      <a:pt x="3209" y="179"/>
                    </a:lnTo>
                    <a:lnTo>
                      <a:pt x="3350" y="192"/>
                    </a:lnTo>
                    <a:lnTo>
                      <a:pt x="3490" y="218"/>
                    </a:lnTo>
                    <a:lnTo>
                      <a:pt x="3631" y="256"/>
                    </a:lnTo>
                    <a:lnTo>
                      <a:pt x="3772" y="307"/>
                    </a:lnTo>
                    <a:lnTo>
                      <a:pt x="3887" y="384"/>
                    </a:lnTo>
                    <a:lnTo>
                      <a:pt x="3938" y="422"/>
                    </a:lnTo>
                    <a:lnTo>
                      <a:pt x="3989" y="473"/>
                    </a:lnTo>
                    <a:lnTo>
                      <a:pt x="4027" y="537"/>
                    </a:lnTo>
                    <a:lnTo>
                      <a:pt x="4066" y="601"/>
                    </a:lnTo>
                    <a:lnTo>
                      <a:pt x="4104" y="691"/>
                    </a:lnTo>
                    <a:lnTo>
                      <a:pt x="4117" y="780"/>
                    </a:lnTo>
                    <a:lnTo>
                      <a:pt x="4130" y="882"/>
                    </a:lnTo>
                    <a:lnTo>
                      <a:pt x="4117" y="972"/>
                    </a:lnTo>
                    <a:lnTo>
                      <a:pt x="4091" y="1061"/>
                    </a:lnTo>
                    <a:lnTo>
                      <a:pt x="4040" y="1125"/>
                    </a:lnTo>
                    <a:lnTo>
                      <a:pt x="4002" y="1164"/>
                    </a:lnTo>
                    <a:lnTo>
                      <a:pt x="3963" y="1176"/>
                    </a:lnTo>
                    <a:lnTo>
                      <a:pt x="3912" y="1202"/>
                    </a:lnTo>
                    <a:lnTo>
                      <a:pt x="3861" y="1202"/>
                    </a:lnTo>
                    <a:lnTo>
                      <a:pt x="3746" y="1215"/>
                    </a:lnTo>
                    <a:lnTo>
                      <a:pt x="3631" y="1202"/>
                    </a:lnTo>
                    <a:lnTo>
                      <a:pt x="3516" y="1176"/>
                    </a:lnTo>
                    <a:lnTo>
                      <a:pt x="3401" y="1138"/>
                    </a:lnTo>
                    <a:lnTo>
                      <a:pt x="3171" y="1048"/>
                    </a:lnTo>
                    <a:lnTo>
                      <a:pt x="2966" y="946"/>
                    </a:lnTo>
                    <a:lnTo>
                      <a:pt x="2749" y="831"/>
                    </a:lnTo>
                    <a:lnTo>
                      <a:pt x="2519" y="691"/>
                    </a:lnTo>
                    <a:lnTo>
                      <a:pt x="2417" y="601"/>
                    </a:lnTo>
                    <a:lnTo>
                      <a:pt x="2314" y="524"/>
                    </a:lnTo>
                    <a:lnTo>
                      <a:pt x="2225" y="422"/>
                    </a:lnTo>
                    <a:lnTo>
                      <a:pt x="2148" y="320"/>
                    </a:lnTo>
                    <a:lnTo>
                      <a:pt x="2123" y="294"/>
                    </a:lnTo>
                    <a:lnTo>
                      <a:pt x="2071" y="281"/>
                    </a:lnTo>
                    <a:lnTo>
                      <a:pt x="2033" y="294"/>
                    </a:lnTo>
                    <a:lnTo>
                      <a:pt x="2020" y="307"/>
                    </a:lnTo>
                    <a:lnTo>
                      <a:pt x="2007" y="320"/>
                    </a:lnTo>
                    <a:lnTo>
                      <a:pt x="1956" y="422"/>
                    </a:lnTo>
                    <a:lnTo>
                      <a:pt x="1905" y="512"/>
                    </a:lnTo>
                    <a:lnTo>
                      <a:pt x="1828" y="601"/>
                    </a:lnTo>
                    <a:lnTo>
                      <a:pt x="1765" y="678"/>
                    </a:lnTo>
                    <a:lnTo>
                      <a:pt x="1611" y="831"/>
                    </a:lnTo>
                    <a:lnTo>
                      <a:pt x="1445" y="959"/>
                    </a:lnTo>
                    <a:lnTo>
                      <a:pt x="1253" y="1100"/>
                    </a:lnTo>
                    <a:lnTo>
                      <a:pt x="1061" y="1215"/>
                    </a:lnTo>
                    <a:lnTo>
                      <a:pt x="946" y="1266"/>
                    </a:lnTo>
                    <a:lnTo>
                      <a:pt x="844" y="1317"/>
                    </a:lnTo>
                    <a:lnTo>
                      <a:pt x="729" y="1343"/>
                    </a:lnTo>
                    <a:lnTo>
                      <a:pt x="627" y="1368"/>
                    </a:lnTo>
                    <a:lnTo>
                      <a:pt x="525" y="1368"/>
                    </a:lnTo>
                    <a:lnTo>
                      <a:pt x="435" y="1355"/>
                    </a:lnTo>
                    <a:lnTo>
                      <a:pt x="358" y="1317"/>
                    </a:lnTo>
                    <a:lnTo>
                      <a:pt x="294" y="1266"/>
                    </a:lnTo>
                    <a:lnTo>
                      <a:pt x="243" y="1202"/>
                    </a:lnTo>
                    <a:lnTo>
                      <a:pt x="205" y="1112"/>
                    </a:lnTo>
                    <a:lnTo>
                      <a:pt x="179" y="1023"/>
                    </a:lnTo>
                    <a:lnTo>
                      <a:pt x="179" y="921"/>
                    </a:lnTo>
                    <a:lnTo>
                      <a:pt x="192" y="806"/>
                    </a:lnTo>
                    <a:lnTo>
                      <a:pt x="218" y="703"/>
                    </a:lnTo>
                    <a:lnTo>
                      <a:pt x="269" y="601"/>
                    </a:lnTo>
                    <a:lnTo>
                      <a:pt x="346" y="524"/>
                    </a:lnTo>
                    <a:lnTo>
                      <a:pt x="422" y="460"/>
                    </a:lnTo>
                    <a:lnTo>
                      <a:pt x="512" y="396"/>
                    </a:lnTo>
                    <a:lnTo>
                      <a:pt x="614" y="358"/>
                    </a:lnTo>
                    <a:lnTo>
                      <a:pt x="729" y="320"/>
                    </a:lnTo>
                    <a:lnTo>
                      <a:pt x="857" y="294"/>
                    </a:lnTo>
                    <a:lnTo>
                      <a:pt x="998" y="269"/>
                    </a:lnTo>
                    <a:lnTo>
                      <a:pt x="1125" y="256"/>
                    </a:lnTo>
                    <a:lnTo>
                      <a:pt x="1266" y="256"/>
                    </a:lnTo>
                    <a:lnTo>
                      <a:pt x="1534" y="269"/>
                    </a:lnTo>
                    <a:lnTo>
                      <a:pt x="1803" y="294"/>
                    </a:lnTo>
                    <a:lnTo>
                      <a:pt x="1841" y="294"/>
                    </a:lnTo>
                    <a:lnTo>
                      <a:pt x="1867" y="281"/>
                    </a:lnTo>
                    <a:lnTo>
                      <a:pt x="1892" y="256"/>
                    </a:lnTo>
                    <a:lnTo>
                      <a:pt x="1905" y="230"/>
                    </a:lnTo>
                    <a:lnTo>
                      <a:pt x="1905" y="218"/>
                    </a:lnTo>
                    <a:lnTo>
                      <a:pt x="1918" y="230"/>
                    </a:lnTo>
                    <a:lnTo>
                      <a:pt x="1944" y="243"/>
                    </a:lnTo>
                    <a:lnTo>
                      <a:pt x="1969" y="256"/>
                    </a:lnTo>
                    <a:lnTo>
                      <a:pt x="2519" y="192"/>
                    </a:lnTo>
                    <a:lnTo>
                      <a:pt x="2787" y="179"/>
                    </a:lnTo>
                    <a:lnTo>
                      <a:pt x="3069" y="166"/>
                    </a:lnTo>
                    <a:close/>
                    <a:moveTo>
                      <a:pt x="2877" y="0"/>
                    </a:moveTo>
                    <a:lnTo>
                      <a:pt x="2698" y="13"/>
                    </a:lnTo>
                    <a:lnTo>
                      <a:pt x="2340" y="39"/>
                    </a:lnTo>
                    <a:lnTo>
                      <a:pt x="1969" y="77"/>
                    </a:lnTo>
                    <a:lnTo>
                      <a:pt x="1944" y="90"/>
                    </a:lnTo>
                    <a:lnTo>
                      <a:pt x="1918" y="115"/>
                    </a:lnTo>
                    <a:lnTo>
                      <a:pt x="1892" y="141"/>
                    </a:lnTo>
                    <a:lnTo>
                      <a:pt x="1892" y="154"/>
                    </a:lnTo>
                    <a:lnTo>
                      <a:pt x="1892" y="154"/>
                    </a:lnTo>
                    <a:lnTo>
                      <a:pt x="1880" y="141"/>
                    </a:lnTo>
                    <a:lnTo>
                      <a:pt x="1841" y="128"/>
                    </a:lnTo>
                    <a:lnTo>
                      <a:pt x="1598" y="102"/>
                    </a:lnTo>
                    <a:lnTo>
                      <a:pt x="1330" y="90"/>
                    </a:lnTo>
                    <a:lnTo>
                      <a:pt x="1036" y="90"/>
                    </a:lnTo>
                    <a:lnTo>
                      <a:pt x="895" y="102"/>
                    </a:lnTo>
                    <a:lnTo>
                      <a:pt x="755" y="128"/>
                    </a:lnTo>
                    <a:lnTo>
                      <a:pt x="627" y="166"/>
                    </a:lnTo>
                    <a:lnTo>
                      <a:pt x="499" y="205"/>
                    </a:lnTo>
                    <a:lnTo>
                      <a:pt x="371" y="269"/>
                    </a:lnTo>
                    <a:lnTo>
                      <a:pt x="269" y="345"/>
                    </a:lnTo>
                    <a:lnTo>
                      <a:pt x="179" y="422"/>
                    </a:lnTo>
                    <a:lnTo>
                      <a:pt x="103" y="524"/>
                    </a:lnTo>
                    <a:lnTo>
                      <a:pt x="51" y="652"/>
                    </a:lnTo>
                    <a:lnTo>
                      <a:pt x="13" y="793"/>
                    </a:lnTo>
                    <a:lnTo>
                      <a:pt x="0" y="908"/>
                    </a:lnTo>
                    <a:lnTo>
                      <a:pt x="13" y="1023"/>
                    </a:lnTo>
                    <a:lnTo>
                      <a:pt x="26" y="1138"/>
                    </a:lnTo>
                    <a:lnTo>
                      <a:pt x="64" y="1253"/>
                    </a:lnTo>
                    <a:lnTo>
                      <a:pt x="128" y="1355"/>
                    </a:lnTo>
                    <a:lnTo>
                      <a:pt x="205" y="1432"/>
                    </a:lnTo>
                    <a:lnTo>
                      <a:pt x="294" y="1496"/>
                    </a:lnTo>
                    <a:lnTo>
                      <a:pt x="358" y="1521"/>
                    </a:lnTo>
                    <a:lnTo>
                      <a:pt x="409" y="1534"/>
                    </a:lnTo>
                    <a:lnTo>
                      <a:pt x="537" y="1547"/>
                    </a:lnTo>
                    <a:lnTo>
                      <a:pt x="665" y="1534"/>
                    </a:lnTo>
                    <a:lnTo>
                      <a:pt x="780" y="1509"/>
                    </a:lnTo>
                    <a:lnTo>
                      <a:pt x="908" y="1470"/>
                    </a:lnTo>
                    <a:lnTo>
                      <a:pt x="1023" y="1432"/>
                    </a:lnTo>
                    <a:lnTo>
                      <a:pt x="1138" y="1368"/>
                    </a:lnTo>
                    <a:lnTo>
                      <a:pt x="1343" y="1240"/>
                    </a:lnTo>
                    <a:lnTo>
                      <a:pt x="1586" y="1074"/>
                    </a:lnTo>
                    <a:lnTo>
                      <a:pt x="1701" y="985"/>
                    </a:lnTo>
                    <a:lnTo>
                      <a:pt x="1816" y="882"/>
                    </a:lnTo>
                    <a:lnTo>
                      <a:pt x="1918" y="780"/>
                    </a:lnTo>
                    <a:lnTo>
                      <a:pt x="2007" y="665"/>
                    </a:lnTo>
                    <a:lnTo>
                      <a:pt x="2084" y="537"/>
                    </a:lnTo>
                    <a:lnTo>
                      <a:pt x="2092" y="522"/>
                    </a:lnTo>
                    <a:lnTo>
                      <a:pt x="2092" y="522"/>
                    </a:lnTo>
                    <a:lnTo>
                      <a:pt x="2161" y="614"/>
                    </a:lnTo>
                    <a:lnTo>
                      <a:pt x="2263" y="703"/>
                    </a:lnTo>
                    <a:lnTo>
                      <a:pt x="2365" y="780"/>
                    </a:lnTo>
                    <a:lnTo>
                      <a:pt x="2583" y="933"/>
                    </a:lnTo>
                    <a:lnTo>
                      <a:pt x="2800" y="1061"/>
                    </a:lnTo>
                    <a:lnTo>
                      <a:pt x="3043" y="1176"/>
                    </a:lnTo>
                    <a:lnTo>
                      <a:pt x="3171" y="1240"/>
                    </a:lnTo>
                    <a:lnTo>
                      <a:pt x="3299" y="1291"/>
                    </a:lnTo>
                    <a:lnTo>
                      <a:pt x="3439" y="1330"/>
                    </a:lnTo>
                    <a:lnTo>
                      <a:pt x="3567" y="1368"/>
                    </a:lnTo>
                    <a:lnTo>
                      <a:pt x="3708" y="1381"/>
                    </a:lnTo>
                    <a:lnTo>
                      <a:pt x="3836" y="1381"/>
                    </a:lnTo>
                    <a:lnTo>
                      <a:pt x="3963" y="1368"/>
                    </a:lnTo>
                    <a:lnTo>
                      <a:pt x="4053" y="1330"/>
                    </a:lnTo>
                    <a:lnTo>
                      <a:pt x="4142" y="1266"/>
                    </a:lnTo>
                    <a:lnTo>
                      <a:pt x="4206" y="1189"/>
                    </a:lnTo>
                    <a:lnTo>
                      <a:pt x="4257" y="1112"/>
                    </a:lnTo>
                    <a:lnTo>
                      <a:pt x="4283" y="1010"/>
                    </a:lnTo>
                    <a:lnTo>
                      <a:pt x="4296" y="895"/>
                    </a:lnTo>
                    <a:lnTo>
                      <a:pt x="4283" y="780"/>
                    </a:lnTo>
                    <a:lnTo>
                      <a:pt x="4270" y="703"/>
                    </a:lnTo>
                    <a:lnTo>
                      <a:pt x="4245" y="614"/>
                    </a:lnTo>
                    <a:lnTo>
                      <a:pt x="4219" y="550"/>
                    </a:lnTo>
                    <a:lnTo>
                      <a:pt x="4194" y="473"/>
                    </a:lnTo>
                    <a:lnTo>
                      <a:pt x="4104" y="358"/>
                    </a:lnTo>
                    <a:lnTo>
                      <a:pt x="4002" y="256"/>
                    </a:lnTo>
                    <a:lnTo>
                      <a:pt x="3874" y="179"/>
                    </a:lnTo>
                    <a:lnTo>
                      <a:pt x="3733" y="115"/>
                    </a:lnTo>
                    <a:lnTo>
                      <a:pt x="3593" y="64"/>
                    </a:lnTo>
                    <a:lnTo>
                      <a:pt x="3426" y="26"/>
                    </a:lnTo>
                    <a:lnTo>
                      <a:pt x="3248" y="13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4627850" y="2283800"/>
                <a:ext cx="899075" cy="1965250"/>
              </a:xfrm>
              <a:custGeom>
                <a:avLst/>
                <a:gdLst/>
                <a:ahLst/>
                <a:cxnLst/>
                <a:rect l="l" t="t" r="r" b="b"/>
                <a:pathLst>
                  <a:path w="35963" h="78610" extrusionOk="0">
                    <a:moveTo>
                      <a:pt x="5753" y="0"/>
                    </a:moveTo>
                    <a:lnTo>
                      <a:pt x="5152" y="1253"/>
                    </a:lnTo>
                    <a:lnTo>
                      <a:pt x="4500" y="2698"/>
                    </a:lnTo>
                    <a:lnTo>
                      <a:pt x="3823" y="4257"/>
                    </a:lnTo>
                    <a:lnTo>
                      <a:pt x="3478" y="5063"/>
                    </a:lnTo>
                    <a:lnTo>
                      <a:pt x="3145" y="5881"/>
                    </a:lnTo>
                    <a:lnTo>
                      <a:pt x="2813" y="6686"/>
                    </a:lnTo>
                    <a:lnTo>
                      <a:pt x="2506" y="7492"/>
                    </a:lnTo>
                    <a:lnTo>
                      <a:pt x="2225" y="8271"/>
                    </a:lnTo>
                    <a:lnTo>
                      <a:pt x="1956" y="9013"/>
                    </a:lnTo>
                    <a:lnTo>
                      <a:pt x="1726" y="9716"/>
                    </a:lnTo>
                    <a:lnTo>
                      <a:pt x="1535" y="10381"/>
                    </a:lnTo>
                    <a:lnTo>
                      <a:pt x="1368" y="10994"/>
                    </a:lnTo>
                    <a:lnTo>
                      <a:pt x="1304" y="11276"/>
                    </a:lnTo>
                    <a:lnTo>
                      <a:pt x="1253" y="11531"/>
                    </a:lnTo>
                    <a:lnTo>
                      <a:pt x="1010" y="12950"/>
                    </a:lnTo>
                    <a:lnTo>
                      <a:pt x="806" y="14369"/>
                    </a:lnTo>
                    <a:lnTo>
                      <a:pt x="627" y="15776"/>
                    </a:lnTo>
                    <a:lnTo>
                      <a:pt x="474" y="17195"/>
                    </a:lnTo>
                    <a:lnTo>
                      <a:pt x="346" y="18601"/>
                    </a:lnTo>
                    <a:lnTo>
                      <a:pt x="231" y="20020"/>
                    </a:lnTo>
                    <a:lnTo>
                      <a:pt x="154" y="21426"/>
                    </a:lnTo>
                    <a:lnTo>
                      <a:pt x="90" y="22832"/>
                    </a:lnTo>
                    <a:lnTo>
                      <a:pt x="52" y="24251"/>
                    </a:lnTo>
                    <a:lnTo>
                      <a:pt x="26" y="25658"/>
                    </a:lnTo>
                    <a:lnTo>
                      <a:pt x="26" y="27064"/>
                    </a:lnTo>
                    <a:lnTo>
                      <a:pt x="39" y="28483"/>
                    </a:lnTo>
                    <a:lnTo>
                      <a:pt x="64" y="29889"/>
                    </a:lnTo>
                    <a:lnTo>
                      <a:pt x="103" y="31296"/>
                    </a:lnTo>
                    <a:lnTo>
                      <a:pt x="141" y="32715"/>
                    </a:lnTo>
                    <a:lnTo>
                      <a:pt x="205" y="34121"/>
                    </a:lnTo>
                    <a:lnTo>
                      <a:pt x="346" y="36946"/>
                    </a:lnTo>
                    <a:lnTo>
                      <a:pt x="499" y="39771"/>
                    </a:lnTo>
                    <a:lnTo>
                      <a:pt x="665" y="42597"/>
                    </a:lnTo>
                    <a:lnTo>
                      <a:pt x="831" y="45422"/>
                    </a:lnTo>
                    <a:lnTo>
                      <a:pt x="972" y="48260"/>
                    </a:lnTo>
                    <a:lnTo>
                      <a:pt x="1036" y="49679"/>
                    </a:lnTo>
                    <a:lnTo>
                      <a:pt x="1087" y="51098"/>
                    </a:lnTo>
                    <a:lnTo>
                      <a:pt x="1138" y="52517"/>
                    </a:lnTo>
                    <a:lnTo>
                      <a:pt x="1177" y="53949"/>
                    </a:lnTo>
                    <a:lnTo>
                      <a:pt x="1189" y="55368"/>
                    </a:lnTo>
                    <a:lnTo>
                      <a:pt x="1202" y="56787"/>
                    </a:lnTo>
                    <a:lnTo>
                      <a:pt x="1062" y="57605"/>
                    </a:lnTo>
                    <a:lnTo>
                      <a:pt x="934" y="58436"/>
                    </a:lnTo>
                    <a:lnTo>
                      <a:pt x="819" y="59280"/>
                    </a:lnTo>
                    <a:lnTo>
                      <a:pt x="704" y="60124"/>
                    </a:lnTo>
                    <a:lnTo>
                      <a:pt x="614" y="60967"/>
                    </a:lnTo>
                    <a:lnTo>
                      <a:pt x="525" y="61811"/>
                    </a:lnTo>
                    <a:lnTo>
                      <a:pt x="435" y="62655"/>
                    </a:lnTo>
                    <a:lnTo>
                      <a:pt x="371" y="63499"/>
                    </a:lnTo>
                    <a:lnTo>
                      <a:pt x="243" y="65148"/>
                    </a:lnTo>
                    <a:lnTo>
                      <a:pt x="154" y="66759"/>
                    </a:lnTo>
                    <a:lnTo>
                      <a:pt x="90" y="68305"/>
                    </a:lnTo>
                    <a:lnTo>
                      <a:pt x="39" y="69776"/>
                    </a:lnTo>
                    <a:lnTo>
                      <a:pt x="13" y="71131"/>
                    </a:lnTo>
                    <a:lnTo>
                      <a:pt x="0" y="72384"/>
                    </a:lnTo>
                    <a:lnTo>
                      <a:pt x="0" y="73483"/>
                    </a:lnTo>
                    <a:lnTo>
                      <a:pt x="0" y="74429"/>
                    </a:lnTo>
                    <a:lnTo>
                      <a:pt x="26" y="75771"/>
                    </a:lnTo>
                    <a:lnTo>
                      <a:pt x="39" y="76244"/>
                    </a:lnTo>
                    <a:lnTo>
                      <a:pt x="167" y="76436"/>
                    </a:lnTo>
                    <a:lnTo>
                      <a:pt x="295" y="76615"/>
                    </a:lnTo>
                    <a:lnTo>
                      <a:pt x="435" y="76781"/>
                    </a:lnTo>
                    <a:lnTo>
                      <a:pt x="576" y="76935"/>
                    </a:lnTo>
                    <a:lnTo>
                      <a:pt x="729" y="77088"/>
                    </a:lnTo>
                    <a:lnTo>
                      <a:pt x="883" y="77229"/>
                    </a:lnTo>
                    <a:lnTo>
                      <a:pt x="1049" y="77357"/>
                    </a:lnTo>
                    <a:lnTo>
                      <a:pt x="1215" y="77484"/>
                    </a:lnTo>
                    <a:lnTo>
                      <a:pt x="1381" y="77599"/>
                    </a:lnTo>
                    <a:lnTo>
                      <a:pt x="1560" y="77715"/>
                    </a:lnTo>
                    <a:lnTo>
                      <a:pt x="1739" y="77817"/>
                    </a:lnTo>
                    <a:lnTo>
                      <a:pt x="1931" y="77906"/>
                    </a:lnTo>
                    <a:lnTo>
                      <a:pt x="2123" y="77996"/>
                    </a:lnTo>
                    <a:lnTo>
                      <a:pt x="2314" y="78085"/>
                    </a:lnTo>
                    <a:lnTo>
                      <a:pt x="2711" y="78226"/>
                    </a:lnTo>
                    <a:lnTo>
                      <a:pt x="3120" y="78341"/>
                    </a:lnTo>
                    <a:lnTo>
                      <a:pt x="3529" y="78430"/>
                    </a:lnTo>
                    <a:lnTo>
                      <a:pt x="3964" y="78507"/>
                    </a:lnTo>
                    <a:lnTo>
                      <a:pt x="4385" y="78558"/>
                    </a:lnTo>
                    <a:lnTo>
                      <a:pt x="4807" y="78597"/>
                    </a:lnTo>
                    <a:lnTo>
                      <a:pt x="5242" y="78609"/>
                    </a:lnTo>
                    <a:lnTo>
                      <a:pt x="5664" y="78609"/>
                    </a:lnTo>
                    <a:lnTo>
                      <a:pt x="6086" y="78597"/>
                    </a:lnTo>
                    <a:lnTo>
                      <a:pt x="6495" y="78584"/>
                    </a:lnTo>
                    <a:lnTo>
                      <a:pt x="6904" y="78546"/>
                    </a:lnTo>
                    <a:lnTo>
                      <a:pt x="7287" y="78507"/>
                    </a:lnTo>
                    <a:lnTo>
                      <a:pt x="7671" y="78456"/>
                    </a:lnTo>
                    <a:lnTo>
                      <a:pt x="8374" y="78341"/>
                    </a:lnTo>
                    <a:lnTo>
                      <a:pt x="8988" y="78213"/>
                    </a:lnTo>
                    <a:lnTo>
                      <a:pt x="9486" y="78098"/>
                    </a:lnTo>
                    <a:lnTo>
                      <a:pt x="9883" y="77996"/>
                    </a:lnTo>
                    <a:lnTo>
                      <a:pt x="10215" y="77906"/>
                    </a:lnTo>
                    <a:lnTo>
                      <a:pt x="11877" y="58283"/>
                    </a:lnTo>
                    <a:lnTo>
                      <a:pt x="12209" y="55304"/>
                    </a:lnTo>
                    <a:lnTo>
                      <a:pt x="12542" y="52389"/>
                    </a:lnTo>
                    <a:lnTo>
                      <a:pt x="12887" y="49526"/>
                    </a:lnTo>
                    <a:lnTo>
                      <a:pt x="13232" y="46751"/>
                    </a:lnTo>
                    <a:lnTo>
                      <a:pt x="13897" y="41536"/>
                    </a:lnTo>
                    <a:lnTo>
                      <a:pt x="14523" y="36844"/>
                    </a:lnTo>
                    <a:lnTo>
                      <a:pt x="15060" y="32842"/>
                    </a:lnTo>
                    <a:lnTo>
                      <a:pt x="15482" y="29659"/>
                    </a:lnTo>
                    <a:lnTo>
                      <a:pt x="15635" y="28406"/>
                    </a:lnTo>
                    <a:lnTo>
                      <a:pt x="15763" y="27422"/>
                    </a:lnTo>
                    <a:lnTo>
                      <a:pt x="15840" y="26706"/>
                    </a:lnTo>
                    <a:lnTo>
                      <a:pt x="15853" y="26450"/>
                    </a:lnTo>
                    <a:lnTo>
                      <a:pt x="15866" y="26284"/>
                    </a:lnTo>
                    <a:lnTo>
                      <a:pt x="16518" y="26284"/>
                    </a:lnTo>
                    <a:lnTo>
                      <a:pt x="17170" y="26271"/>
                    </a:lnTo>
                    <a:lnTo>
                      <a:pt x="17796" y="26246"/>
                    </a:lnTo>
                    <a:lnTo>
                      <a:pt x="18422" y="26207"/>
                    </a:lnTo>
                    <a:lnTo>
                      <a:pt x="22309" y="76884"/>
                    </a:lnTo>
                    <a:lnTo>
                      <a:pt x="22513" y="77011"/>
                    </a:lnTo>
                    <a:lnTo>
                      <a:pt x="22769" y="77152"/>
                    </a:lnTo>
                    <a:lnTo>
                      <a:pt x="23101" y="77331"/>
                    </a:lnTo>
                    <a:lnTo>
                      <a:pt x="23523" y="77523"/>
                    </a:lnTo>
                    <a:lnTo>
                      <a:pt x="23766" y="77625"/>
                    </a:lnTo>
                    <a:lnTo>
                      <a:pt x="24035" y="77727"/>
                    </a:lnTo>
                    <a:lnTo>
                      <a:pt x="24316" y="77817"/>
                    </a:lnTo>
                    <a:lnTo>
                      <a:pt x="24610" y="77919"/>
                    </a:lnTo>
                    <a:lnTo>
                      <a:pt x="24917" y="77996"/>
                    </a:lnTo>
                    <a:lnTo>
                      <a:pt x="25249" y="78072"/>
                    </a:lnTo>
                    <a:lnTo>
                      <a:pt x="25594" y="78149"/>
                    </a:lnTo>
                    <a:lnTo>
                      <a:pt x="25952" y="78200"/>
                    </a:lnTo>
                    <a:lnTo>
                      <a:pt x="26323" y="78251"/>
                    </a:lnTo>
                    <a:lnTo>
                      <a:pt x="26719" y="78277"/>
                    </a:lnTo>
                    <a:lnTo>
                      <a:pt x="27116" y="78303"/>
                    </a:lnTo>
                    <a:lnTo>
                      <a:pt x="27525" y="78290"/>
                    </a:lnTo>
                    <a:lnTo>
                      <a:pt x="27947" y="78277"/>
                    </a:lnTo>
                    <a:lnTo>
                      <a:pt x="28381" y="78226"/>
                    </a:lnTo>
                    <a:lnTo>
                      <a:pt x="28816" y="78162"/>
                    </a:lnTo>
                    <a:lnTo>
                      <a:pt x="29263" y="78072"/>
                    </a:lnTo>
                    <a:lnTo>
                      <a:pt x="29724" y="77945"/>
                    </a:lnTo>
                    <a:lnTo>
                      <a:pt x="30184" y="77804"/>
                    </a:lnTo>
                    <a:lnTo>
                      <a:pt x="30657" y="77625"/>
                    </a:lnTo>
                    <a:lnTo>
                      <a:pt x="31143" y="77408"/>
                    </a:lnTo>
                    <a:lnTo>
                      <a:pt x="31628" y="77165"/>
                    </a:lnTo>
                    <a:lnTo>
                      <a:pt x="32114" y="76884"/>
                    </a:lnTo>
                    <a:lnTo>
                      <a:pt x="32140" y="74519"/>
                    </a:lnTo>
                    <a:lnTo>
                      <a:pt x="32140" y="72013"/>
                    </a:lnTo>
                    <a:lnTo>
                      <a:pt x="32140" y="69021"/>
                    </a:lnTo>
                    <a:lnTo>
                      <a:pt x="32114" y="67436"/>
                    </a:lnTo>
                    <a:lnTo>
                      <a:pt x="32089" y="65851"/>
                    </a:lnTo>
                    <a:lnTo>
                      <a:pt x="32050" y="64291"/>
                    </a:lnTo>
                    <a:lnTo>
                      <a:pt x="31986" y="62808"/>
                    </a:lnTo>
                    <a:lnTo>
                      <a:pt x="31922" y="61428"/>
                    </a:lnTo>
                    <a:lnTo>
                      <a:pt x="31871" y="60788"/>
                    </a:lnTo>
                    <a:lnTo>
                      <a:pt x="31820" y="60188"/>
                    </a:lnTo>
                    <a:lnTo>
                      <a:pt x="31769" y="59638"/>
                    </a:lnTo>
                    <a:lnTo>
                      <a:pt x="31718" y="59139"/>
                    </a:lnTo>
                    <a:lnTo>
                      <a:pt x="31654" y="58692"/>
                    </a:lnTo>
                    <a:lnTo>
                      <a:pt x="31577" y="58296"/>
                    </a:lnTo>
                    <a:lnTo>
                      <a:pt x="31667" y="57119"/>
                    </a:lnTo>
                    <a:lnTo>
                      <a:pt x="31782" y="55803"/>
                    </a:lnTo>
                    <a:lnTo>
                      <a:pt x="31935" y="54179"/>
                    </a:lnTo>
                    <a:lnTo>
                      <a:pt x="32127" y="52338"/>
                    </a:lnTo>
                    <a:lnTo>
                      <a:pt x="32242" y="51379"/>
                    </a:lnTo>
                    <a:lnTo>
                      <a:pt x="32370" y="50408"/>
                    </a:lnTo>
                    <a:lnTo>
                      <a:pt x="32498" y="49436"/>
                    </a:lnTo>
                    <a:lnTo>
                      <a:pt x="32651" y="48490"/>
                    </a:lnTo>
                    <a:lnTo>
                      <a:pt x="32804" y="47582"/>
                    </a:lnTo>
                    <a:lnTo>
                      <a:pt x="32971" y="46713"/>
                    </a:lnTo>
                    <a:lnTo>
                      <a:pt x="33444" y="44386"/>
                    </a:lnTo>
                    <a:lnTo>
                      <a:pt x="33763" y="42788"/>
                    </a:lnTo>
                    <a:lnTo>
                      <a:pt x="34108" y="40948"/>
                    </a:lnTo>
                    <a:lnTo>
                      <a:pt x="34466" y="38889"/>
                    </a:lnTo>
                    <a:lnTo>
                      <a:pt x="34645" y="37803"/>
                    </a:lnTo>
                    <a:lnTo>
                      <a:pt x="34824" y="36665"/>
                    </a:lnTo>
                    <a:lnTo>
                      <a:pt x="34991" y="35501"/>
                    </a:lnTo>
                    <a:lnTo>
                      <a:pt x="35157" y="34300"/>
                    </a:lnTo>
                    <a:lnTo>
                      <a:pt x="35310" y="33073"/>
                    </a:lnTo>
                    <a:lnTo>
                      <a:pt x="35451" y="31832"/>
                    </a:lnTo>
                    <a:lnTo>
                      <a:pt x="35579" y="30567"/>
                    </a:lnTo>
                    <a:lnTo>
                      <a:pt x="35694" y="29301"/>
                    </a:lnTo>
                    <a:lnTo>
                      <a:pt x="35796" y="28023"/>
                    </a:lnTo>
                    <a:lnTo>
                      <a:pt x="35873" y="26732"/>
                    </a:lnTo>
                    <a:lnTo>
                      <a:pt x="35924" y="25453"/>
                    </a:lnTo>
                    <a:lnTo>
                      <a:pt x="35962" y="24175"/>
                    </a:lnTo>
                    <a:lnTo>
                      <a:pt x="35962" y="22909"/>
                    </a:lnTo>
                    <a:lnTo>
                      <a:pt x="35949" y="21656"/>
                    </a:lnTo>
                    <a:lnTo>
                      <a:pt x="35924" y="21030"/>
                    </a:lnTo>
                    <a:lnTo>
                      <a:pt x="35898" y="20416"/>
                    </a:lnTo>
                    <a:lnTo>
                      <a:pt x="35860" y="19803"/>
                    </a:lnTo>
                    <a:lnTo>
                      <a:pt x="35822" y="19202"/>
                    </a:lnTo>
                    <a:lnTo>
                      <a:pt x="35770" y="18614"/>
                    </a:lnTo>
                    <a:lnTo>
                      <a:pt x="35706" y="18026"/>
                    </a:lnTo>
                    <a:lnTo>
                      <a:pt x="35643" y="17438"/>
                    </a:lnTo>
                    <a:lnTo>
                      <a:pt x="35553" y="16875"/>
                    </a:lnTo>
                    <a:lnTo>
                      <a:pt x="35464" y="16313"/>
                    </a:lnTo>
                    <a:lnTo>
                      <a:pt x="35374" y="15750"/>
                    </a:lnTo>
                    <a:lnTo>
                      <a:pt x="35259" y="15213"/>
                    </a:lnTo>
                    <a:lnTo>
                      <a:pt x="35144" y="14676"/>
                    </a:lnTo>
                    <a:lnTo>
                      <a:pt x="35016" y="14165"/>
                    </a:lnTo>
                    <a:lnTo>
                      <a:pt x="34875" y="13653"/>
                    </a:lnTo>
                    <a:lnTo>
                      <a:pt x="34722" y="13155"/>
                    </a:lnTo>
                    <a:lnTo>
                      <a:pt x="34569" y="12669"/>
                    </a:lnTo>
                    <a:lnTo>
                      <a:pt x="34428" y="12145"/>
                    </a:lnTo>
                    <a:lnTo>
                      <a:pt x="34300" y="11634"/>
                    </a:lnTo>
                    <a:lnTo>
                      <a:pt x="34147" y="11122"/>
                    </a:lnTo>
                    <a:lnTo>
                      <a:pt x="33981" y="10624"/>
                    </a:lnTo>
                    <a:lnTo>
                      <a:pt x="33584" y="9396"/>
                    </a:lnTo>
                    <a:lnTo>
                      <a:pt x="33316" y="8604"/>
                    </a:lnTo>
                    <a:lnTo>
                      <a:pt x="33009" y="7722"/>
                    </a:lnTo>
                    <a:lnTo>
                      <a:pt x="32677" y="6776"/>
                    </a:lnTo>
                    <a:lnTo>
                      <a:pt x="32331" y="5817"/>
                    </a:lnTo>
                    <a:lnTo>
                      <a:pt x="31961" y="4858"/>
                    </a:lnTo>
                    <a:lnTo>
                      <a:pt x="31590" y="3938"/>
                    </a:lnTo>
                    <a:lnTo>
                      <a:pt x="30887" y="4257"/>
                    </a:lnTo>
                    <a:lnTo>
                      <a:pt x="30197" y="4564"/>
                    </a:lnTo>
                    <a:lnTo>
                      <a:pt x="29557" y="4820"/>
                    </a:lnTo>
                    <a:lnTo>
                      <a:pt x="28918" y="5063"/>
                    </a:lnTo>
                    <a:lnTo>
                      <a:pt x="28292" y="5293"/>
                    </a:lnTo>
                    <a:lnTo>
                      <a:pt x="27678" y="5497"/>
                    </a:lnTo>
                    <a:lnTo>
                      <a:pt x="27052" y="5689"/>
                    </a:lnTo>
                    <a:lnTo>
                      <a:pt x="26425" y="5868"/>
                    </a:lnTo>
                    <a:lnTo>
                      <a:pt x="25786" y="6034"/>
                    </a:lnTo>
                    <a:lnTo>
                      <a:pt x="25147" y="6175"/>
                    </a:lnTo>
                    <a:lnTo>
                      <a:pt x="24495" y="6315"/>
                    </a:lnTo>
                    <a:lnTo>
                      <a:pt x="23830" y="6443"/>
                    </a:lnTo>
                    <a:lnTo>
                      <a:pt x="23140" y="6558"/>
                    </a:lnTo>
                    <a:lnTo>
                      <a:pt x="22437" y="6661"/>
                    </a:lnTo>
                    <a:lnTo>
                      <a:pt x="21708" y="6763"/>
                    </a:lnTo>
                    <a:lnTo>
                      <a:pt x="20954" y="6865"/>
                    </a:lnTo>
                    <a:lnTo>
                      <a:pt x="20161" y="6942"/>
                    </a:lnTo>
                    <a:lnTo>
                      <a:pt x="19343" y="7031"/>
                    </a:lnTo>
                    <a:lnTo>
                      <a:pt x="18640" y="7082"/>
                    </a:lnTo>
                    <a:lnTo>
                      <a:pt x="17937" y="7108"/>
                    </a:lnTo>
                    <a:lnTo>
                      <a:pt x="17221" y="7108"/>
                    </a:lnTo>
                    <a:lnTo>
                      <a:pt x="16492" y="7082"/>
                    </a:lnTo>
                    <a:lnTo>
                      <a:pt x="15763" y="7044"/>
                    </a:lnTo>
                    <a:lnTo>
                      <a:pt x="15035" y="6980"/>
                    </a:lnTo>
                    <a:lnTo>
                      <a:pt x="14293" y="6891"/>
                    </a:lnTo>
                    <a:lnTo>
                      <a:pt x="13552" y="6801"/>
                    </a:lnTo>
                    <a:lnTo>
                      <a:pt x="12823" y="6686"/>
                    </a:lnTo>
                    <a:lnTo>
                      <a:pt x="12081" y="6558"/>
                    </a:lnTo>
                    <a:lnTo>
                      <a:pt x="11353" y="6430"/>
                    </a:lnTo>
                    <a:lnTo>
                      <a:pt x="10624" y="6290"/>
                    </a:lnTo>
                    <a:lnTo>
                      <a:pt x="9192" y="5996"/>
                    </a:lnTo>
                    <a:lnTo>
                      <a:pt x="7799" y="5689"/>
                    </a:lnTo>
                    <a:lnTo>
                      <a:pt x="7697" y="5651"/>
                    </a:lnTo>
                    <a:lnTo>
                      <a:pt x="7607" y="5587"/>
                    </a:lnTo>
                    <a:lnTo>
                      <a:pt x="7518" y="5497"/>
                    </a:lnTo>
                    <a:lnTo>
                      <a:pt x="7441" y="5382"/>
                    </a:lnTo>
                    <a:lnTo>
                      <a:pt x="7364" y="5254"/>
                    </a:lnTo>
                    <a:lnTo>
                      <a:pt x="7287" y="5101"/>
                    </a:lnTo>
                    <a:lnTo>
                      <a:pt x="7211" y="4922"/>
                    </a:lnTo>
                    <a:lnTo>
                      <a:pt x="7147" y="4743"/>
                    </a:lnTo>
                    <a:lnTo>
                      <a:pt x="7032" y="4321"/>
                    </a:lnTo>
                    <a:lnTo>
                      <a:pt x="6929" y="3874"/>
                    </a:lnTo>
                    <a:lnTo>
                      <a:pt x="6827" y="3388"/>
                    </a:lnTo>
                    <a:lnTo>
                      <a:pt x="6725" y="2876"/>
                    </a:lnTo>
                    <a:lnTo>
                      <a:pt x="6533" y="1892"/>
                    </a:lnTo>
                    <a:lnTo>
                      <a:pt x="6431" y="1432"/>
                    </a:lnTo>
                    <a:lnTo>
                      <a:pt x="6316" y="1010"/>
                    </a:lnTo>
                    <a:lnTo>
                      <a:pt x="6265" y="818"/>
                    </a:lnTo>
                    <a:lnTo>
                      <a:pt x="6201" y="639"/>
                    </a:lnTo>
                    <a:lnTo>
                      <a:pt x="6137" y="473"/>
                    </a:lnTo>
                    <a:lnTo>
                      <a:pt x="6073" y="332"/>
                    </a:lnTo>
                    <a:lnTo>
                      <a:pt x="5996" y="217"/>
                    </a:lnTo>
                    <a:lnTo>
                      <a:pt x="5920" y="115"/>
                    </a:lnTo>
                    <a:lnTo>
                      <a:pt x="5830" y="51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75A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4972700" y="2935450"/>
                <a:ext cx="2576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768" extrusionOk="0">
                    <a:moveTo>
                      <a:pt x="5153" y="1"/>
                    </a:moveTo>
                    <a:lnTo>
                      <a:pt x="4168" y="14"/>
                    </a:lnTo>
                    <a:lnTo>
                      <a:pt x="3938" y="14"/>
                    </a:lnTo>
                    <a:lnTo>
                      <a:pt x="3695" y="26"/>
                    </a:lnTo>
                    <a:lnTo>
                      <a:pt x="3235" y="78"/>
                    </a:lnTo>
                    <a:lnTo>
                      <a:pt x="2775" y="116"/>
                    </a:lnTo>
                    <a:lnTo>
                      <a:pt x="2570" y="141"/>
                    </a:lnTo>
                    <a:lnTo>
                      <a:pt x="2353" y="167"/>
                    </a:lnTo>
                    <a:lnTo>
                      <a:pt x="1573" y="308"/>
                    </a:lnTo>
                    <a:lnTo>
                      <a:pt x="1394" y="346"/>
                    </a:lnTo>
                    <a:lnTo>
                      <a:pt x="1228" y="384"/>
                    </a:lnTo>
                    <a:lnTo>
                      <a:pt x="921" y="474"/>
                    </a:lnTo>
                    <a:lnTo>
                      <a:pt x="653" y="563"/>
                    </a:lnTo>
                    <a:lnTo>
                      <a:pt x="435" y="627"/>
                    </a:lnTo>
                    <a:lnTo>
                      <a:pt x="1" y="768"/>
                    </a:lnTo>
                    <a:lnTo>
                      <a:pt x="128" y="755"/>
                    </a:lnTo>
                    <a:lnTo>
                      <a:pt x="448" y="730"/>
                    </a:lnTo>
                    <a:lnTo>
                      <a:pt x="959" y="678"/>
                    </a:lnTo>
                    <a:lnTo>
                      <a:pt x="1279" y="653"/>
                    </a:lnTo>
                    <a:lnTo>
                      <a:pt x="1624" y="627"/>
                    </a:lnTo>
                    <a:lnTo>
                      <a:pt x="2391" y="589"/>
                    </a:lnTo>
                    <a:lnTo>
                      <a:pt x="2596" y="576"/>
                    </a:lnTo>
                    <a:lnTo>
                      <a:pt x="3030" y="576"/>
                    </a:lnTo>
                    <a:lnTo>
                      <a:pt x="3260" y="563"/>
                    </a:lnTo>
                    <a:lnTo>
                      <a:pt x="3708" y="551"/>
                    </a:lnTo>
                    <a:lnTo>
                      <a:pt x="4181" y="551"/>
                    </a:lnTo>
                    <a:lnTo>
                      <a:pt x="5140" y="563"/>
                    </a:lnTo>
                    <a:lnTo>
                      <a:pt x="7032" y="614"/>
                    </a:lnTo>
                    <a:lnTo>
                      <a:pt x="7901" y="640"/>
                    </a:lnTo>
                    <a:lnTo>
                      <a:pt x="8681" y="653"/>
                    </a:lnTo>
                    <a:lnTo>
                      <a:pt x="9346" y="653"/>
                    </a:lnTo>
                    <a:lnTo>
                      <a:pt x="9857" y="640"/>
                    </a:lnTo>
                    <a:lnTo>
                      <a:pt x="10305" y="627"/>
                    </a:lnTo>
                    <a:lnTo>
                      <a:pt x="9870" y="538"/>
                    </a:lnTo>
                    <a:lnTo>
                      <a:pt x="9358" y="435"/>
                    </a:lnTo>
                    <a:lnTo>
                      <a:pt x="8706" y="333"/>
                    </a:lnTo>
                    <a:lnTo>
                      <a:pt x="7927" y="218"/>
                    </a:lnTo>
                    <a:lnTo>
                      <a:pt x="7505" y="167"/>
                    </a:lnTo>
                    <a:lnTo>
                      <a:pt x="7057" y="116"/>
                    </a:lnTo>
                    <a:lnTo>
                      <a:pt x="6597" y="78"/>
                    </a:lnTo>
                    <a:lnTo>
                      <a:pt x="6354" y="52"/>
                    </a:lnTo>
                    <a:lnTo>
                      <a:pt x="6124" y="52"/>
                    </a:lnTo>
                    <a:lnTo>
                      <a:pt x="5153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4718625" y="2464375"/>
                <a:ext cx="733500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29340" h="4232" extrusionOk="0">
                    <a:moveTo>
                      <a:pt x="0" y="0"/>
                    </a:moveTo>
                    <a:lnTo>
                      <a:pt x="243" y="256"/>
                    </a:lnTo>
                    <a:lnTo>
                      <a:pt x="524" y="563"/>
                    </a:lnTo>
                    <a:lnTo>
                      <a:pt x="972" y="908"/>
                    </a:lnTo>
                    <a:lnTo>
                      <a:pt x="1253" y="1100"/>
                    </a:lnTo>
                    <a:lnTo>
                      <a:pt x="1573" y="1278"/>
                    </a:lnTo>
                    <a:lnTo>
                      <a:pt x="1918" y="1470"/>
                    </a:lnTo>
                    <a:lnTo>
                      <a:pt x="2314" y="1649"/>
                    </a:lnTo>
                    <a:lnTo>
                      <a:pt x="2736" y="1828"/>
                    </a:lnTo>
                    <a:lnTo>
                      <a:pt x="3183" y="1994"/>
                    </a:lnTo>
                    <a:lnTo>
                      <a:pt x="3669" y="2148"/>
                    </a:lnTo>
                    <a:lnTo>
                      <a:pt x="4181" y="2314"/>
                    </a:lnTo>
                    <a:lnTo>
                      <a:pt x="6392" y="3017"/>
                    </a:lnTo>
                    <a:lnTo>
                      <a:pt x="6686" y="3119"/>
                    </a:lnTo>
                    <a:lnTo>
                      <a:pt x="6993" y="3196"/>
                    </a:lnTo>
                    <a:lnTo>
                      <a:pt x="7632" y="3362"/>
                    </a:lnTo>
                    <a:lnTo>
                      <a:pt x="7952" y="3439"/>
                    </a:lnTo>
                    <a:lnTo>
                      <a:pt x="8271" y="3516"/>
                    </a:lnTo>
                    <a:lnTo>
                      <a:pt x="8936" y="3644"/>
                    </a:lnTo>
                    <a:lnTo>
                      <a:pt x="9614" y="3771"/>
                    </a:lnTo>
                    <a:lnTo>
                      <a:pt x="9946" y="3823"/>
                    </a:lnTo>
                    <a:lnTo>
                      <a:pt x="10304" y="3874"/>
                    </a:lnTo>
                    <a:lnTo>
                      <a:pt x="10994" y="3976"/>
                    </a:lnTo>
                    <a:lnTo>
                      <a:pt x="11352" y="4014"/>
                    </a:lnTo>
                    <a:lnTo>
                      <a:pt x="11698" y="4053"/>
                    </a:lnTo>
                    <a:lnTo>
                      <a:pt x="12414" y="4117"/>
                    </a:lnTo>
                    <a:lnTo>
                      <a:pt x="13142" y="4168"/>
                    </a:lnTo>
                    <a:lnTo>
                      <a:pt x="13858" y="4206"/>
                    </a:lnTo>
                    <a:lnTo>
                      <a:pt x="14587" y="4232"/>
                    </a:lnTo>
                    <a:lnTo>
                      <a:pt x="16031" y="4219"/>
                    </a:lnTo>
                    <a:lnTo>
                      <a:pt x="17476" y="4129"/>
                    </a:lnTo>
                    <a:lnTo>
                      <a:pt x="18179" y="4065"/>
                    </a:lnTo>
                    <a:lnTo>
                      <a:pt x="18882" y="3989"/>
                    </a:lnTo>
                    <a:lnTo>
                      <a:pt x="19573" y="3899"/>
                    </a:lnTo>
                    <a:lnTo>
                      <a:pt x="20250" y="3784"/>
                    </a:lnTo>
                    <a:lnTo>
                      <a:pt x="20583" y="3733"/>
                    </a:lnTo>
                    <a:lnTo>
                      <a:pt x="20915" y="3682"/>
                    </a:lnTo>
                    <a:lnTo>
                      <a:pt x="21567" y="3541"/>
                    </a:lnTo>
                    <a:lnTo>
                      <a:pt x="22193" y="3401"/>
                    </a:lnTo>
                    <a:lnTo>
                      <a:pt x="22500" y="3324"/>
                    </a:lnTo>
                    <a:lnTo>
                      <a:pt x="22807" y="3234"/>
                    </a:lnTo>
                    <a:lnTo>
                      <a:pt x="23395" y="3068"/>
                    </a:lnTo>
                    <a:lnTo>
                      <a:pt x="23970" y="2902"/>
                    </a:lnTo>
                    <a:lnTo>
                      <a:pt x="25044" y="2531"/>
                    </a:lnTo>
                    <a:lnTo>
                      <a:pt x="25543" y="2340"/>
                    </a:lnTo>
                    <a:lnTo>
                      <a:pt x="26003" y="2148"/>
                    </a:lnTo>
                    <a:lnTo>
                      <a:pt x="26450" y="1956"/>
                    </a:lnTo>
                    <a:lnTo>
                      <a:pt x="26860" y="1764"/>
                    </a:lnTo>
                    <a:lnTo>
                      <a:pt x="27601" y="1394"/>
                    </a:lnTo>
                    <a:lnTo>
                      <a:pt x="27921" y="1227"/>
                    </a:lnTo>
                    <a:lnTo>
                      <a:pt x="28215" y="1061"/>
                    </a:lnTo>
                    <a:lnTo>
                      <a:pt x="29340" y="371"/>
                    </a:lnTo>
                    <a:lnTo>
                      <a:pt x="28164" y="959"/>
                    </a:lnTo>
                    <a:lnTo>
                      <a:pt x="27857" y="1100"/>
                    </a:lnTo>
                    <a:lnTo>
                      <a:pt x="27524" y="1240"/>
                    </a:lnTo>
                    <a:lnTo>
                      <a:pt x="26770" y="1560"/>
                    </a:lnTo>
                    <a:lnTo>
                      <a:pt x="25901" y="1879"/>
                    </a:lnTo>
                    <a:lnTo>
                      <a:pt x="25428" y="2046"/>
                    </a:lnTo>
                    <a:lnTo>
                      <a:pt x="24929" y="2212"/>
                    </a:lnTo>
                    <a:lnTo>
                      <a:pt x="23868" y="2531"/>
                    </a:lnTo>
                    <a:lnTo>
                      <a:pt x="23574" y="2608"/>
                    </a:lnTo>
                    <a:lnTo>
                      <a:pt x="23293" y="2672"/>
                    </a:lnTo>
                    <a:lnTo>
                      <a:pt x="22705" y="2813"/>
                    </a:lnTo>
                    <a:lnTo>
                      <a:pt x="22398" y="2889"/>
                    </a:lnTo>
                    <a:lnTo>
                      <a:pt x="22091" y="2953"/>
                    </a:lnTo>
                    <a:lnTo>
                      <a:pt x="21465" y="3068"/>
                    </a:lnTo>
                    <a:lnTo>
                      <a:pt x="20825" y="3183"/>
                    </a:lnTo>
                    <a:lnTo>
                      <a:pt x="20506" y="3234"/>
                    </a:lnTo>
                    <a:lnTo>
                      <a:pt x="20173" y="3286"/>
                    </a:lnTo>
                    <a:lnTo>
                      <a:pt x="19509" y="3375"/>
                    </a:lnTo>
                    <a:lnTo>
                      <a:pt x="18818" y="3452"/>
                    </a:lnTo>
                    <a:lnTo>
                      <a:pt x="18128" y="3516"/>
                    </a:lnTo>
                    <a:lnTo>
                      <a:pt x="17438" y="3580"/>
                    </a:lnTo>
                    <a:lnTo>
                      <a:pt x="16019" y="3644"/>
                    </a:lnTo>
                    <a:lnTo>
                      <a:pt x="14587" y="3644"/>
                    </a:lnTo>
                    <a:lnTo>
                      <a:pt x="13884" y="3631"/>
                    </a:lnTo>
                    <a:lnTo>
                      <a:pt x="13168" y="3605"/>
                    </a:lnTo>
                    <a:lnTo>
                      <a:pt x="12465" y="3554"/>
                    </a:lnTo>
                    <a:lnTo>
                      <a:pt x="11762" y="3503"/>
                    </a:lnTo>
                    <a:lnTo>
                      <a:pt x="11404" y="3477"/>
                    </a:lnTo>
                    <a:lnTo>
                      <a:pt x="11058" y="3439"/>
                    </a:lnTo>
                    <a:lnTo>
                      <a:pt x="10368" y="3350"/>
                    </a:lnTo>
                    <a:lnTo>
                      <a:pt x="10036" y="3298"/>
                    </a:lnTo>
                    <a:lnTo>
                      <a:pt x="9691" y="3247"/>
                    </a:lnTo>
                    <a:lnTo>
                      <a:pt x="9026" y="3132"/>
                    </a:lnTo>
                    <a:lnTo>
                      <a:pt x="8374" y="3017"/>
                    </a:lnTo>
                    <a:lnTo>
                      <a:pt x="7735" y="2889"/>
                    </a:lnTo>
                    <a:lnTo>
                      <a:pt x="7121" y="2761"/>
                    </a:lnTo>
                    <a:lnTo>
                      <a:pt x="6814" y="2685"/>
                    </a:lnTo>
                    <a:lnTo>
                      <a:pt x="6507" y="2608"/>
                    </a:lnTo>
                    <a:lnTo>
                      <a:pt x="4270" y="1994"/>
                    </a:lnTo>
                    <a:lnTo>
                      <a:pt x="3273" y="1726"/>
                    </a:lnTo>
                    <a:lnTo>
                      <a:pt x="2813" y="1585"/>
                    </a:lnTo>
                    <a:lnTo>
                      <a:pt x="2391" y="1445"/>
                    </a:lnTo>
                    <a:lnTo>
                      <a:pt x="2007" y="1291"/>
                    </a:lnTo>
                    <a:lnTo>
                      <a:pt x="1637" y="1138"/>
                    </a:lnTo>
                    <a:lnTo>
                      <a:pt x="1317" y="972"/>
                    </a:lnTo>
                    <a:lnTo>
                      <a:pt x="1036" y="805"/>
                    </a:lnTo>
                    <a:lnTo>
                      <a:pt x="575" y="511"/>
                    </a:lnTo>
                    <a:lnTo>
                      <a:pt x="269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5048775" y="2561525"/>
                <a:ext cx="31325" cy="3730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920" extrusionOk="0">
                    <a:moveTo>
                      <a:pt x="0" y="0"/>
                    </a:moveTo>
                    <a:lnTo>
                      <a:pt x="51" y="652"/>
                    </a:lnTo>
                    <a:lnTo>
                      <a:pt x="115" y="1381"/>
                    </a:lnTo>
                    <a:lnTo>
                      <a:pt x="166" y="1841"/>
                    </a:lnTo>
                    <a:lnTo>
                      <a:pt x="217" y="2340"/>
                    </a:lnTo>
                    <a:lnTo>
                      <a:pt x="345" y="3465"/>
                    </a:lnTo>
                    <a:lnTo>
                      <a:pt x="371" y="3772"/>
                    </a:lnTo>
                    <a:lnTo>
                      <a:pt x="384" y="4079"/>
                    </a:lnTo>
                    <a:lnTo>
                      <a:pt x="396" y="4398"/>
                    </a:lnTo>
                    <a:lnTo>
                      <a:pt x="422" y="4731"/>
                    </a:lnTo>
                    <a:lnTo>
                      <a:pt x="512" y="6073"/>
                    </a:lnTo>
                    <a:lnTo>
                      <a:pt x="614" y="7454"/>
                    </a:lnTo>
                    <a:lnTo>
                      <a:pt x="665" y="8834"/>
                    </a:lnTo>
                    <a:lnTo>
                      <a:pt x="729" y="10189"/>
                    </a:lnTo>
                    <a:lnTo>
                      <a:pt x="754" y="10509"/>
                    </a:lnTo>
                    <a:lnTo>
                      <a:pt x="767" y="10829"/>
                    </a:lnTo>
                    <a:lnTo>
                      <a:pt x="793" y="11135"/>
                    </a:lnTo>
                    <a:lnTo>
                      <a:pt x="806" y="11442"/>
                    </a:lnTo>
                    <a:lnTo>
                      <a:pt x="831" y="12580"/>
                    </a:lnTo>
                    <a:lnTo>
                      <a:pt x="844" y="13079"/>
                    </a:lnTo>
                    <a:lnTo>
                      <a:pt x="869" y="13539"/>
                    </a:lnTo>
                    <a:lnTo>
                      <a:pt x="908" y="14280"/>
                    </a:lnTo>
                    <a:lnTo>
                      <a:pt x="959" y="14919"/>
                    </a:lnTo>
                    <a:lnTo>
                      <a:pt x="1023" y="14280"/>
                    </a:lnTo>
                    <a:lnTo>
                      <a:pt x="1087" y="13539"/>
                    </a:lnTo>
                    <a:lnTo>
                      <a:pt x="1125" y="13091"/>
                    </a:lnTo>
                    <a:lnTo>
                      <a:pt x="1163" y="12580"/>
                    </a:lnTo>
                    <a:lnTo>
                      <a:pt x="1240" y="11442"/>
                    </a:lnTo>
                    <a:lnTo>
                      <a:pt x="1253" y="11135"/>
                    </a:lnTo>
                    <a:lnTo>
                      <a:pt x="1253" y="10829"/>
                    </a:lnTo>
                    <a:lnTo>
                      <a:pt x="1253" y="10177"/>
                    </a:lnTo>
                    <a:lnTo>
                      <a:pt x="1240" y="8821"/>
                    </a:lnTo>
                    <a:lnTo>
                      <a:pt x="1215" y="7415"/>
                    </a:lnTo>
                    <a:lnTo>
                      <a:pt x="1087" y="6009"/>
                    </a:lnTo>
                    <a:lnTo>
                      <a:pt x="933" y="4654"/>
                    </a:lnTo>
                    <a:lnTo>
                      <a:pt x="869" y="4015"/>
                    </a:lnTo>
                    <a:lnTo>
                      <a:pt x="818" y="3695"/>
                    </a:lnTo>
                    <a:lnTo>
                      <a:pt x="767" y="3401"/>
                    </a:lnTo>
                    <a:lnTo>
                      <a:pt x="550" y="2289"/>
                    </a:lnTo>
                    <a:lnTo>
                      <a:pt x="435" y="1790"/>
                    </a:lnTo>
                    <a:lnTo>
                      <a:pt x="333" y="1356"/>
                    </a:lnTo>
                    <a:lnTo>
                      <a:pt x="166" y="627"/>
                    </a:lnTo>
                    <a:lnTo>
                      <a:pt x="51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5077850" y="2559600"/>
                <a:ext cx="7450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2261" extrusionOk="0">
                    <a:moveTo>
                      <a:pt x="2455" y="1"/>
                    </a:moveTo>
                    <a:lnTo>
                      <a:pt x="2429" y="563"/>
                    </a:lnTo>
                    <a:lnTo>
                      <a:pt x="2404" y="1215"/>
                    </a:lnTo>
                    <a:lnTo>
                      <a:pt x="2391" y="2059"/>
                    </a:lnTo>
                    <a:lnTo>
                      <a:pt x="2417" y="4156"/>
                    </a:lnTo>
                    <a:lnTo>
                      <a:pt x="2417" y="5319"/>
                    </a:lnTo>
                    <a:lnTo>
                      <a:pt x="2404" y="5920"/>
                    </a:lnTo>
                    <a:lnTo>
                      <a:pt x="2391" y="6227"/>
                    </a:lnTo>
                    <a:lnTo>
                      <a:pt x="2366" y="6533"/>
                    </a:lnTo>
                    <a:lnTo>
                      <a:pt x="2353" y="6827"/>
                    </a:lnTo>
                    <a:lnTo>
                      <a:pt x="2327" y="7134"/>
                    </a:lnTo>
                    <a:lnTo>
                      <a:pt x="2263" y="7722"/>
                    </a:lnTo>
                    <a:lnTo>
                      <a:pt x="2174" y="8298"/>
                    </a:lnTo>
                    <a:lnTo>
                      <a:pt x="2123" y="8579"/>
                    </a:lnTo>
                    <a:lnTo>
                      <a:pt x="2046" y="8847"/>
                    </a:lnTo>
                    <a:lnTo>
                      <a:pt x="1982" y="9116"/>
                    </a:lnTo>
                    <a:lnTo>
                      <a:pt x="1905" y="9384"/>
                    </a:lnTo>
                    <a:lnTo>
                      <a:pt x="1726" y="9870"/>
                    </a:lnTo>
                    <a:lnTo>
                      <a:pt x="1624" y="10100"/>
                    </a:lnTo>
                    <a:lnTo>
                      <a:pt x="1522" y="10317"/>
                    </a:lnTo>
                    <a:lnTo>
                      <a:pt x="1420" y="10535"/>
                    </a:lnTo>
                    <a:lnTo>
                      <a:pt x="1356" y="10637"/>
                    </a:lnTo>
                    <a:lnTo>
                      <a:pt x="1304" y="10727"/>
                    </a:lnTo>
                    <a:lnTo>
                      <a:pt x="1074" y="11097"/>
                    </a:lnTo>
                    <a:lnTo>
                      <a:pt x="959" y="11251"/>
                    </a:lnTo>
                    <a:lnTo>
                      <a:pt x="831" y="11391"/>
                    </a:lnTo>
                    <a:lnTo>
                      <a:pt x="614" y="11660"/>
                    </a:lnTo>
                    <a:lnTo>
                      <a:pt x="512" y="11775"/>
                    </a:lnTo>
                    <a:lnTo>
                      <a:pt x="410" y="11877"/>
                    </a:lnTo>
                    <a:lnTo>
                      <a:pt x="103" y="12158"/>
                    </a:lnTo>
                    <a:lnTo>
                      <a:pt x="0" y="12261"/>
                    </a:lnTo>
                    <a:lnTo>
                      <a:pt x="474" y="11967"/>
                    </a:lnTo>
                    <a:lnTo>
                      <a:pt x="601" y="11890"/>
                    </a:lnTo>
                    <a:lnTo>
                      <a:pt x="716" y="11788"/>
                    </a:lnTo>
                    <a:lnTo>
                      <a:pt x="985" y="11558"/>
                    </a:lnTo>
                    <a:lnTo>
                      <a:pt x="1138" y="11417"/>
                    </a:lnTo>
                    <a:lnTo>
                      <a:pt x="1292" y="11276"/>
                    </a:lnTo>
                    <a:lnTo>
                      <a:pt x="1432" y="11097"/>
                    </a:lnTo>
                    <a:lnTo>
                      <a:pt x="1586" y="10918"/>
                    </a:lnTo>
                    <a:lnTo>
                      <a:pt x="1726" y="10727"/>
                    </a:lnTo>
                    <a:lnTo>
                      <a:pt x="1867" y="10522"/>
                    </a:lnTo>
                    <a:lnTo>
                      <a:pt x="2135" y="10062"/>
                    </a:lnTo>
                    <a:lnTo>
                      <a:pt x="2366" y="9550"/>
                    </a:lnTo>
                    <a:lnTo>
                      <a:pt x="2468" y="9269"/>
                    </a:lnTo>
                    <a:lnTo>
                      <a:pt x="2545" y="8988"/>
                    </a:lnTo>
                    <a:lnTo>
                      <a:pt x="2634" y="8707"/>
                    </a:lnTo>
                    <a:lnTo>
                      <a:pt x="2711" y="8413"/>
                    </a:lnTo>
                    <a:lnTo>
                      <a:pt x="2826" y="7812"/>
                    </a:lnTo>
                    <a:lnTo>
                      <a:pt x="2902" y="7185"/>
                    </a:lnTo>
                    <a:lnTo>
                      <a:pt x="2941" y="6879"/>
                    </a:lnTo>
                    <a:lnTo>
                      <a:pt x="2954" y="6559"/>
                    </a:lnTo>
                    <a:lnTo>
                      <a:pt x="2979" y="5945"/>
                    </a:lnTo>
                    <a:lnTo>
                      <a:pt x="2979" y="5319"/>
                    </a:lnTo>
                    <a:lnTo>
                      <a:pt x="2966" y="4718"/>
                    </a:lnTo>
                    <a:lnTo>
                      <a:pt x="2928" y="4130"/>
                    </a:lnTo>
                    <a:lnTo>
                      <a:pt x="2890" y="3567"/>
                    </a:lnTo>
                    <a:lnTo>
                      <a:pt x="2839" y="3018"/>
                    </a:lnTo>
                    <a:lnTo>
                      <a:pt x="2736" y="2033"/>
                    </a:lnTo>
                    <a:lnTo>
                      <a:pt x="2621" y="1202"/>
                    </a:lnTo>
                    <a:lnTo>
                      <a:pt x="2545" y="550"/>
                    </a:lnTo>
                    <a:lnTo>
                      <a:pt x="2455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4662050" y="2524775"/>
                <a:ext cx="1703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5204" extrusionOk="0">
                    <a:moveTo>
                      <a:pt x="6814" y="0"/>
                    </a:moveTo>
                    <a:lnTo>
                      <a:pt x="6763" y="103"/>
                    </a:lnTo>
                    <a:lnTo>
                      <a:pt x="6635" y="384"/>
                    </a:lnTo>
                    <a:lnTo>
                      <a:pt x="6559" y="576"/>
                    </a:lnTo>
                    <a:lnTo>
                      <a:pt x="6456" y="806"/>
                    </a:lnTo>
                    <a:lnTo>
                      <a:pt x="6201" y="1355"/>
                    </a:lnTo>
                    <a:lnTo>
                      <a:pt x="6034" y="1662"/>
                    </a:lnTo>
                    <a:lnTo>
                      <a:pt x="5958" y="1816"/>
                    </a:lnTo>
                    <a:lnTo>
                      <a:pt x="5868" y="1982"/>
                    </a:lnTo>
                    <a:lnTo>
                      <a:pt x="5677" y="2314"/>
                    </a:lnTo>
                    <a:lnTo>
                      <a:pt x="5472" y="2647"/>
                    </a:lnTo>
                    <a:lnTo>
                      <a:pt x="5357" y="2813"/>
                    </a:lnTo>
                    <a:lnTo>
                      <a:pt x="5229" y="2979"/>
                    </a:lnTo>
                    <a:lnTo>
                      <a:pt x="4973" y="3299"/>
                    </a:lnTo>
                    <a:lnTo>
                      <a:pt x="4692" y="3593"/>
                    </a:lnTo>
                    <a:lnTo>
                      <a:pt x="4373" y="3861"/>
                    </a:lnTo>
                    <a:lnTo>
                      <a:pt x="4206" y="3976"/>
                    </a:lnTo>
                    <a:lnTo>
                      <a:pt x="4040" y="4091"/>
                    </a:lnTo>
                    <a:lnTo>
                      <a:pt x="3861" y="4206"/>
                    </a:lnTo>
                    <a:lnTo>
                      <a:pt x="3682" y="4296"/>
                    </a:lnTo>
                    <a:lnTo>
                      <a:pt x="3490" y="4385"/>
                    </a:lnTo>
                    <a:lnTo>
                      <a:pt x="3311" y="4462"/>
                    </a:lnTo>
                    <a:lnTo>
                      <a:pt x="3120" y="4526"/>
                    </a:lnTo>
                    <a:lnTo>
                      <a:pt x="2928" y="4590"/>
                    </a:lnTo>
                    <a:lnTo>
                      <a:pt x="2557" y="4692"/>
                    </a:lnTo>
                    <a:lnTo>
                      <a:pt x="2186" y="4756"/>
                    </a:lnTo>
                    <a:lnTo>
                      <a:pt x="1995" y="4782"/>
                    </a:lnTo>
                    <a:lnTo>
                      <a:pt x="1829" y="4794"/>
                    </a:lnTo>
                    <a:lnTo>
                      <a:pt x="1483" y="4833"/>
                    </a:lnTo>
                    <a:lnTo>
                      <a:pt x="882" y="4871"/>
                    </a:lnTo>
                    <a:lnTo>
                      <a:pt x="0" y="4871"/>
                    </a:lnTo>
                    <a:lnTo>
                      <a:pt x="115" y="4909"/>
                    </a:lnTo>
                    <a:lnTo>
                      <a:pt x="409" y="4986"/>
                    </a:lnTo>
                    <a:lnTo>
                      <a:pt x="614" y="5037"/>
                    </a:lnTo>
                    <a:lnTo>
                      <a:pt x="870" y="5088"/>
                    </a:lnTo>
                    <a:lnTo>
                      <a:pt x="1151" y="5127"/>
                    </a:lnTo>
                    <a:lnTo>
                      <a:pt x="1483" y="5178"/>
                    </a:lnTo>
                    <a:lnTo>
                      <a:pt x="1841" y="5191"/>
                    </a:lnTo>
                    <a:lnTo>
                      <a:pt x="2033" y="5203"/>
                    </a:lnTo>
                    <a:lnTo>
                      <a:pt x="2225" y="5191"/>
                    </a:lnTo>
                    <a:lnTo>
                      <a:pt x="2634" y="5165"/>
                    </a:lnTo>
                    <a:lnTo>
                      <a:pt x="2838" y="5127"/>
                    </a:lnTo>
                    <a:lnTo>
                      <a:pt x="3056" y="5088"/>
                    </a:lnTo>
                    <a:lnTo>
                      <a:pt x="3158" y="5076"/>
                    </a:lnTo>
                    <a:lnTo>
                      <a:pt x="3273" y="5037"/>
                    </a:lnTo>
                    <a:lnTo>
                      <a:pt x="3490" y="4973"/>
                    </a:lnTo>
                    <a:lnTo>
                      <a:pt x="3708" y="4909"/>
                    </a:lnTo>
                    <a:lnTo>
                      <a:pt x="3810" y="4858"/>
                    </a:lnTo>
                    <a:lnTo>
                      <a:pt x="3925" y="4807"/>
                    </a:lnTo>
                    <a:lnTo>
                      <a:pt x="4130" y="4705"/>
                    </a:lnTo>
                    <a:lnTo>
                      <a:pt x="4334" y="4590"/>
                    </a:lnTo>
                    <a:lnTo>
                      <a:pt x="4539" y="4462"/>
                    </a:lnTo>
                    <a:lnTo>
                      <a:pt x="4731" y="4321"/>
                    </a:lnTo>
                    <a:lnTo>
                      <a:pt x="5088" y="4014"/>
                    </a:lnTo>
                    <a:lnTo>
                      <a:pt x="5408" y="3669"/>
                    </a:lnTo>
                    <a:lnTo>
                      <a:pt x="5549" y="3478"/>
                    </a:lnTo>
                    <a:lnTo>
                      <a:pt x="5677" y="3299"/>
                    </a:lnTo>
                    <a:lnTo>
                      <a:pt x="5804" y="3107"/>
                    </a:lnTo>
                    <a:lnTo>
                      <a:pt x="5907" y="2915"/>
                    </a:lnTo>
                    <a:lnTo>
                      <a:pt x="6022" y="2736"/>
                    </a:lnTo>
                    <a:lnTo>
                      <a:pt x="6111" y="2544"/>
                    </a:lnTo>
                    <a:lnTo>
                      <a:pt x="6265" y="2174"/>
                    </a:lnTo>
                    <a:lnTo>
                      <a:pt x="6341" y="1995"/>
                    </a:lnTo>
                    <a:lnTo>
                      <a:pt x="6405" y="1816"/>
                    </a:lnTo>
                    <a:lnTo>
                      <a:pt x="6507" y="1470"/>
                    </a:lnTo>
                    <a:lnTo>
                      <a:pt x="6597" y="1164"/>
                    </a:lnTo>
                    <a:lnTo>
                      <a:pt x="6661" y="870"/>
                    </a:lnTo>
                    <a:lnTo>
                      <a:pt x="6750" y="409"/>
                    </a:lnTo>
                    <a:lnTo>
                      <a:pt x="6802" y="115"/>
                    </a:lnTo>
                    <a:lnTo>
                      <a:pt x="6814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5330025" y="2524775"/>
                <a:ext cx="1748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5996" extrusionOk="0">
                    <a:moveTo>
                      <a:pt x="0" y="0"/>
                    </a:moveTo>
                    <a:lnTo>
                      <a:pt x="128" y="422"/>
                    </a:lnTo>
                    <a:lnTo>
                      <a:pt x="281" y="895"/>
                    </a:lnTo>
                    <a:lnTo>
                      <a:pt x="384" y="1176"/>
                    </a:lnTo>
                    <a:lnTo>
                      <a:pt x="499" y="1496"/>
                    </a:lnTo>
                    <a:lnTo>
                      <a:pt x="639" y="1841"/>
                    </a:lnTo>
                    <a:lnTo>
                      <a:pt x="793" y="2212"/>
                    </a:lnTo>
                    <a:lnTo>
                      <a:pt x="972" y="2583"/>
                    </a:lnTo>
                    <a:lnTo>
                      <a:pt x="1163" y="2979"/>
                    </a:lnTo>
                    <a:lnTo>
                      <a:pt x="1394" y="3388"/>
                    </a:lnTo>
                    <a:lnTo>
                      <a:pt x="1509" y="3580"/>
                    </a:lnTo>
                    <a:lnTo>
                      <a:pt x="1637" y="3784"/>
                    </a:lnTo>
                    <a:lnTo>
                      <a:pt x="1777" y="3976"/>
                    </a:lnTo>
                    <a:lnTo>
                      <a:pt x="1918" y="4181"/>
                    </a:lnTo>
                    <a:lnTo>
                      <a:pt x="2225" y="4551"/>
                    </a:lnTo>
                    <a:lnTo>
                      <a:pt x="2570" y="4909"/>
                    </a:lnTo>
                    <a:lnTo>
                      <a:pt x="2762" y="5076"/>
                    </a:lnTo>
                    <a:lnTo>
                      <a:pt x="2953" y="5229"/>
                    </a:lnTo>
                    <a:lnTo>
                      <a:pt x="3056" y="5306"/>
                    </a:lnTo>
                    <a:lnTo>
                      <a:pt x="3145" y="5370"/>
                    </a:lnTo>
                    <a:lnTo>
                      <a:pt x="3362" y="5497"/>
                    </a:lnTo>
                    <a:lnTo>
                      <a:pt x="3567" y="5612"/>
                    </a:lnTo>
                    <a:lnTo>
                      <a:pt x="3784" y="5715"/>
                    </a:lnTo>
                    <a:lnTo>
                      <a:pt x="4219" y="5868"/>
                    </a:lnTo>
                    <a:lnTo>
                      <a:pt x="4334" y="5907"/>
                    </a:lnTo>
                    <a:lnTo>
                      <a:pt x="4436" y="5919"/>
                    </a:lnTo>
                    <a:lnTo>
                      <a:pt x="4654" y="5958"/>
                    </a:lnTo>
                    <a:lnTo>
                      <a:pt x="4756" y="5970"/>
                    </a:lnTo>
                    <a:lnTo>
                      <a:pt x="4871" y="5983"/>
                    </a:lnTo>
                    <a:lnTo>
                      <a:pt x="5075" y="5996"/>
                    </a:lnTo>
                    <a:lnTo>
                      <a:pt x="5459" y="5983"/>
                    </a:lnTo>
                    <a:lnTo>
                      <a:pt x="5638" y="5970"/>
                    </a:lnTo>
                    <a:lnTo>
                      <a:pt x="5804" y="5932"/>
                    </a:lnTo>
                    <a:lnTo>
                      <a:pt x="6111" y="5868"/>
                    </a:lnTo>
                    <a:lnTo>
                      <a:pt x="6252" y="5830"/>
                    </a:lnTo>
                    <a:lnTo>
                      <a:pt x="6367" y="5791"/>
                    </a:lnTo>
                    <a:lnTo>
                      <a:pt x="6584" y="5715"/>
                    </a:lnTo>
                    <a:lnTo>
                      <a:pt x="6891" y="5587"/>
                    </a:lnTo>
                    <a:lnTo>
                      <a:pt x="6993" y="5549"/>
                    </a:lnTo>
                    <a:lnTo>
                      <a:pt x="6878" y="5561"/>
                    </a:lnTo>
                    <a:lnTo>
                      <a:pt x="6558" y="5600"/>
                    </a:lnTo>
                    <a:lnTo>
                      <a:pt x="6341" y="5625"/>
                    </a:lnTo>
                    <a:lnTo>
                      <a:pt x="6213" y="5651"/>
                    </a:lnTo>
                    <a:lnTo>
                      <a:pt x="5625" y="5651"/>
                    </a:lnTo>
                    <a:lnTo>
                      <a:pt x="5459" y="5638"/>
                    </a:lnTo>
                    <a:lnTo>
                      <a:pt x="5101" y="5600"/>
                    </a:lnTo>
                    <a:lnTo>
                      <a:pt x="4922" y="5574"/>
                    </a:lnTo>
                    <a:lnTo>
                      <a:pt x="4743" y="5523"/>
                    </a:lnTo>
                    <a:lnTo>
                      <a:pt x="4564" y="5472"/>
                    </a:lnTo>
                    <a:lnTo>
                      <a:pt x="4372" y="5408"/>
                    </a:lnTo>
                    <a:lnTo>
                      <a:pt x="4002" y="5242"/>
                    </a:lnTo>
                    <a:lnTo>
                      <a:pt x="3644" y="5037"/>
                    </a:lnTo>
                    <a:lnTo>
                      <a:pt x="3477" y="4909"/>
                    </a:lnTo>
                    <a:lnTo>
                      <a:pt x="3311" y="4769"/>
                    </a:lnTo>
                    <a:lnTo>
                      <a:pt x="3132" y="4641"/>
                    </a:lnTo>
                    <a:lnTo>
                      <a:pt x="2979" y="4487"/>
                    </a:lnTo>
                    <a:lnTo>
                      <a:pt x="2672" y="4168"/>
                    </a:lnTo>
                    <a:lnTo>
                      <a:pt x="2378" y="3823"/>
                    </a:lnTo>
                    <a:lnTo>
                      <a:pt x="2237" y="3644"/>
                    </a:lnTo>
                    <a:lnTo>
                      <a:pt x="2110" y="3465"/>
                    </a:lnTo>
                    <a:lnTo>
                      <a:pt x="1982" y="3273"/>
                    </a:lnTo>
                    <a:lnTo>
                      <a:pt x="1854" y="3094"/>
                    </a:lnTo>
                    <a:lnTo>
                      <a:pt x="1611" y="2723"/>
                    </a:lnTo>
                    <a:lnTo>
                      <a:pt x="1394" y="2353"/>
                    </a:lnTo>
                    <a:lnTo>
                      <a:pt x="1189" y="2007"/>
                    </a:lnTo>
                    <a:lnTo>
                      <a:pt x="806" y="1355"/>
                    </a:lnTo>
                    <a:lnTo>
                      <a:pt x="230" y="371"/>
                    </a:lnTo>
                    <a:lnTo>
                      <a:pt x="6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5009125" y="2464375"/>
                <a:ext cx="150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797" extrusionOk="0">
                    <a:moveTo>
                      <a:pt x="231" y="0"/>
                    </a:moveTo>
                    <a:lnTo>
                      <a:pt x="218" y="51"/>
                    </a:lnTo>
                    <a:lnTo>
                      <a:pt x="205" y="179"/>
                    </a:lnTo>
                    <a:lnTo>
                      <a:pt x="180" y="371"/>
                    </a:lnTo>
                    <a:lnTo>
                      <a:pt x="142" y="601"/>
                    </a:lnTo>
                    <a:lnTo>
                      <a:pt x="90" y="882"/>
                    </a:lnTo>
                    <a:lnTo>
                      <a:pt x="65" y="1202"/>
                    </a:lnTo>
                    <a:lnTo>
                      <a:pt x="26" y="1534"/>
                    </a:lnTo>
                    <a:lnTo>
                      <a:pt x="14" y="1879"/>
                    </a:lnTo>
                    <a:lnTo>
                      <a:pt x="1" y="2237"/>
                    </a:lnTo>
                    <a:lnTo>
                      <a:pt x="14" y="2582"/>
                    </a:lnTo>
                    <a:lnTo>
                      <a:pt x="39" y="2902"/>
                    </a:lnTo>
                    <a:lnTo>
                      <a:pt x="78" y="3196"/>
                    </a:lnTo>
                    <a:lnTo>
                      <a:pt x="116" y="3439"/>
                    </a:lnTo>
                    <a:lnTo>
                      <a:pt x="167" y="3631"/>
                    </a:lnTo>
                    <a:lnTo>
                      <a:pt x="231" y="3797"/>
                    </a:lnTo>
                    <a:lnTo>
                      <a:pt x="282" y="3631"/>
                    </a:lnTo>
                    <a:lnTo>
                      <a:pt x="346" y="3452"/>
                    </a:lnTo>
                    <a:lnTo>
                      <a:pt x="410" y="3209"/>
                    </a:lnTo>
                    <a:lnTo>
                      <a:pt x="474" y="2928"/>
                    </a:lnTo>
                    <a:lnTo>
                      <a:pt x="538" y="2608"/>
                    </a:lnTo>
                    <a:lnTo>
                      <a:pt x="576" y="2263"/>
                    </a:lnTo>
                    <a:lnTo>
                      <a:pt x="602" y="1905"/>
                    </a:lnTo>
                    <a:lnTo>
                      <a:pt x="602" y="1547"/>
                    </a:lnTo>
                    <a:lnTo>
                      <a:pt x="589" y="1368"/>
                    </a:lnTo>
                    <a:lnTo>
                      <a:pt x="576" y="1202"/>
                    </a:lnTo>
                    <a:lnTo>
                      <a:pt x="538" y="869"/>
                    </a:lnTo>
                    <a:lnTo>
                      <a:pt x="512" y="716"/>
                    </a:lnTo>
                    <a:lnTo>
                      <a:pt x="474" y="575"/>
                    </a:lnTo>
                    <a:lnTo>
                      <a:pt x="436" y="448"/>
                    </a:lnTo>
                    <a:lnTo>
                      <a:pt x="397" y="332"/>
                    </a:lnTo>
                    <a:lnTo>
                      <a:pt x="321" y="153"/>
                    </a:lnTo>
                    <a:lnTo>
                      <a:pt x="244" y="3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5065700" y="2487375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57" y="1"/>
                    </a:moveTo>
                    <a:lnTo>
                      <a:pt x="768" y="13"/>
                    </a:lnTo>
                    <a:lnTo>
                      <a:pt x="691" y="26"/>
                    </a:lnTo>
                    <a:lnTo>
                      <a:pt x="602" y="39"/>
                    </a:lnTo>
                    <a:lnTo>
                      <a:pt x="525" y="77"/>
                    </a:lnTo>
                    <a:lnTo>
                      <a:pt x="448" y="116"/>
                    </a:lnTo>
                    <a:lnTo>
                      <a:pt x="384" y="154"/>
                    </a:lnTo>
                    <a:lnTo>
                      <a:pt x="308" y="205"/>
                    </a:lnTo>
                    <a:lnTo>
                      <a:pt x="256" y="256"/>
                    </a:lnTo>
                    <a:lnTo>
                      <a:pt x="192" y="320"/>
                    </a:lnTo>
                    <a:lnTo>
                      <a:pt x="141" y="384"/>
                    </a:lnTo>
                    <a:lnTo>
                      <a:pt x="103" y="461"/>
                    </a:lnTo>
                    <a:lnTo>
                      <a:pt x="65" y="537"/>
                    </a:lnTo>
                    <a:lnTo>
                      <a:pt x="39" y="614"/>
                    </a:lnTo>
                    <a:lnTo>
                      <a:pt x="13" y="691"/>
                    </a:lnTo>
                    <a:lnTo>
                      <a:pt x="1" y="780"/>
                    </a:lnTo>
                    <a:lnTo>
                      <a:pt x="1" y="870"/>
                    </a:lnTo>
                    <a:lnTo>
                      <a:pt x="1" y="959"/>
                    </a:lnTo>
                    <a:lnTo>
                      <a:pt x="13" y="1036"/>
                    </a:lnTo>
                    <a:lnTo>
                      <a:pt x="39" y="1126"/>
                    </a:lnTo>
                    <a:lnTo>
                      <a:pt x="65" y="1202"/>
                    </a:lnTo>
                    <a:lnTo>
                      <a:pt x="103" y="1279"/>
                    </a:lnTo>
                    <a:lnTo>
                      <a:pt x="141" y="1356"/>
                    </a:lnTo>
                    <a:lnTo>
                      <a:pt x="192" y="1420"/>
                    </a:lnTo>
                    <a:lnTo>
                      <a:pt x="256" y="1483"/>
                    </a:lnTo>
                    <a:lnTo>
                      <a:pt x="308" y="1535"/>
                    </a:lnTo>
                    <a:lnTo>
                      <a:pt x="384" y="1586"/>
                    </a:lnTo>
                    <a:lnTo>
                      <a:pt x="448" y="1624"/>
                    </a:lnTo>
                    <a:lnTo>
                      <a:pt x="525" y="1662"/>
                    </a:lnTo>
                    <a:lnTo>
                      <a:pt x="602" y="1688"/>
                    </a:lnTo>
                    <a:lnTo>
                      <a:pt x="691" y="1714"/>
                    </a:lnTo>
                    <a:lnTo>
                      <a:pt x="768" y="1726"/>
                    </a:lnTo>
                    <a:lnTo>
                      <a:pt x="947" y="1726"/>
                    </a:lnTo>
                    <a:lnTo>
                      <a:pt x="1036" y="1714"/>
                    </a:lnTo>
                    <a:lnTo>
                      <a:pt x="1113" y="1688"/>
                    </a:lnTo>
                    <a:lnTo>
                      <a:pt x="1202" y="1662"/>
                    </a:lnTo>
                    <a:lnTo>
                      <a:pt x="1279" y="1624"/>
                    </a:lnTo>
                    <a:lnTo>
                      <a:pt x="1343" y="1586"/>
                    </a:lnTo>
                    <a:lnTo>
                      <a:pt x="1407" y="1535"/>
                    </a:lnTo>
                    <a:lnTo>
                      <a:pt x="1471" y="1483"/>
                    </a:lnTo>
                    <a:lnTo>
                      <a:pt x="1522" y="1420"/>
                    </a:lnTo>
                    <a:lnTo>
                      <a:pt x="1573" y="1356"/>
                    </a:lnTo>
                    <a:lnTo>
                      <a:pt x="1624" y="1279"/>
                    </a:lnTo>
                    <a:lnTo>
                      <a:pt x="1663" y="1202"/>
                    </a:lnTo>
                    <a:lnTo>
                      <a:pt x="1688" y="1126"/>
                    </a:lnTo>
                    <a:lnTo>
                      <a:pt x="1701" y="1036"/>
                    </a:lnTo>
                    <a:lnTo>
                      <a:pt x="1714" y="959"/>
                    </a:lnTo>
                    <a:lnTo>
                      <a:pt x="1727" y="870"/>
                    </a:lnTo>
                    <a:lnTo>
                      <a:pt x="1714" y="780"/>
                    </a:lnTo>
                    <a:lnTo>
                      <a:pt x="1701" y="691"/>
                    </a:lnTo>
                    <a:lnTo>
                      <a:pt x="1688" y="614"/>
                    </a:lnTo>
                    <a:lnTo>
                      <a:pt x="1663" y="537"/>
                    </a:lnTo>
                    <a:lnTo>
                      <a:pt x="1624" y="461"/>
                    </a:lnTo>
                    <a:lnTo>
                      <a:pt x="1573" y="384"/>
                    </a:lnTo>
                    <a:lnTo>
                      <a:pt x="1522" y="320"/>
                    </a:lnTo>
                    <a:lnTo>
                      <a:pt x="1471" y="256"/>
                    </a:lnTo>
                    <a:lnTo>
                      <a:pt x="1407" y="205"/>
                    </a:lnTo>
                    <a:lnTo>
                      <a:pt x="1343" y="154"/>
                    </a:lnTo>
                    <a:lnTo>
                      <a:pt x="1279" y="116"/>
                    </a:lnTo>
                    <a:lnTo>
                      <a:pt x="1202" y="77"/>
                    </a:lnTo>
                    <a:lnTo>
                      <a:pt x="1113" y="39"/>
                    </a:lnTo>
                    <a:lnTo>
                      <a:pt x="1036" y="26"/>
                    </a:lnTo>
                    <a:lnTo>
                      <a:pt x="947" y="13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E9A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4572250" y="1358850"/>
                <a:ext cx="923025" cy="1151550"/>
              </a:xfrm>
              <a:custGeom>
                <a:avLst/>
                <a:gdLst/>
                <a:ahLst/>
                <a:cxnLst/>
                <a:rect l="l" t="t" r="r" b="b"/>
                <a:pathLst>
                  <a:path w="36921" h="46062" extrusionOk="0">
                    <a:moveTo>
                      <a:pt x="10534" y="1"/>
                    </a:moveTo>
                    <a:lnTo>
                      <a:pt x="9997" y="52"/>
                    </a:lnTo>
                    <a:lnTo>
                      <a:pt x="9486" y="90"/>
                    </a:lnTo>
                    <a:lnTo>
                      <a:pt x="8974" y="129"/>
                    </a:lnTo>
                    <a:lnTo>
                      <a:pt x="8476" y="167"/>
                    </a:lnTo>
                    <a:lnTo>
                      <a:pt x="8233" y="193"/>
                    </a:lnTo>
                    <a:lnTo>
                      <a:pt x="7990" y="231"/>
                    </a:lnTo>
                    <a:lnTo>
                      <a:pt x="7747" y="269"/>
                    </a:lnTo>
                    <a:lnTo>
                      <a:pt x="7504" y="333"/>
                    </a:lnTo>
                    <a:lnTo>
                      <a:pt x="7274" y="397"/>
                    </a:lnTo>
                    <a:lnTo>
                      <a:pt x="7031" y="487"/>
                    </a:lnTo>
                    <a:lnTo>
                      <a:pt x="6801" y="576"/>
                    </a:lnTo>
                    <a:lnTo>
                      <a:pt x="6571" y="691"/>
                    </a:lnTo>
                    <a:lnTo>
                      <a:pt x="6239" y="896"/>
                    </a:lnTo>
                    <a:lnTo>
                      <a:pt x="5919" y="1113"/>
                    </a:lnTo>
                    <a:lnTo>
                      <a:pt x="5612" y="1343"/>
                    </a:lnTo>
                    <a:lnTo>
                      <a:pt x="5318" y="1586"/>
                    </a:lnTo>
                    <a:lnTo>
                      <a:pt x="5024" y="1855"/>
                    </a:lnTo>
                    <a:lnTo>
                      <a:pt x="4756" y="2136"/>
                    </a:lnTo>
                    <a:lnTo>
                      <a:pt x="4500" y="2417"/>
                    </a:lnTo>
                    <a:lnTo>
                      <a:pt x="4244" y="2724"/>
                    </a:lnTo>
                    <a:lnTo>
                      <a:pt x="4001" y="3031"/>
                    </a:lnTo>
                    <a:lnTo>
                      <a:pt x="3771" y="3350"/>
                    </a:lnTo>
                    <a:lnTo>
                      <a:pt x="3541" y="3670"/>
                    </a:lnTo>
                    <a:lnTo>
                      <a:pt x="3337" y="4002"/>
                    </a:lnTo>
                    <a:lnTo>
                      <a:pt x="3119" y="4335"/>
                    </a:lnTo>
                    <a:lnTo>
                      <a:pt x="2928" y="4667"/>
                    </a:lnTo>
                    <a:lnTo>
                      <a:pt x="2557" y="5332"/>
                    </a:lnTo>
                    <a:lnTo>
                      <a:pt x="2020" y="6355"/>
                    </a:lnTo>
                    <a:lnTo>
                      <a:pt x="1585" y="7224"/>
                    </a:lnTo>
                    <a:lnTo>
                      <a:pt x="1112" y="8183"/>
                    </a:lnTo>
                    <a:lnTo>
                      <a:pt x="652" y="9129"/>
                    </a:lnTo>
                    <a:lnTo>
                      <a:pt x="281" y="9960"/>
                    </a:lnTo>
                    <a:lnTo>
                      <a:pt x="153" y="10292"/>
                    </a:lnTo>
                    <a:lnTo>
                      <a:pt x="51" y="10561"/>
                    </a:lnTo>
                    <a:lnTo>
                      <a:pt x="0" y="10740"/>
                    </a:lnTo>
                    <a:lnTo>
                      <a:pt x="0" y="10791"/>
                    </a:lnTo>
                    <a:lnTo>
                      <a:pt x="13" y="10816"/>
                    </a:lnTo>
                    <a:lnTo>
                      <a:pt x="294" y="11034"/>
                    </a:lnTo>
                    <a:lnTo>
                      <a:pt x="563" y="11238"/>
                    </a:lnTo>
                    <a:lnTo>
                      <a:pt x="831" y="11430"/>
                    </a:lnTo>
                    <a:lnTo>
                      <a:pt x="1099" y="11609"/>
                    </a:lnTo>
                    <a:lnTo>
                      <a:pt x="1368" y="11775"/>
                    </a:lnTo>
                    <a:lnTo>
                      <a:pt x="1624" y="11928"/>
                    </a:lnTo>
                    <a:lnTo>
                      <a:pt x="1879" y="12069"/>
                    </a:lnTo>
                    <a:lnTo>
                      <a:pt x="2135" y="12197"/>
                    </a:lnTo>
                    <a:lnTo>
                      <a:pt x="2391" y="12325"/>
                    </a:lnTo>
                    <a:lnTo>
                      <a:pt x="2634" y="12440"/>
                    </a:lnTo>
                    <a:lnTo>
                      <a:pt x="2889" y="12542"/>
                    </a:lnTo>
                    <a:lnTo>
                      <a:pt x="3132" y="12644"/>
                    </a:lnTo>
                    <a:lnTo>
                      <a:pt x="3631" y="12798"/>
                    </a:lnTo>
                    <a:lnTo>
                      <a:pt x="4117" y="12938"/>
                    </a:lnTo>
                    <a:lnTo>
                      <a:pt x="4615" y="13041"/>
                    </a:lnTo>
                    <a:lnTo>
                      <a:pt x="5101" y="13130"/>
                    </a:lnTo>
                    <a:lnTo>
                      <a:pt x="5599" y="13181"/>
                    </a:lnTo>
                    <a:lnTo>
                      <a:pt x="6111" y="13232"/>
                    </a:lnTo>
                    <a:lnTo>
                      <a:pt x="6622" y="13258"/>
                    </a:lnTo>
                    <a:lnTo>
                      <a:pt x="7146" y="13271"/>
                    </a:lnTo>
                    <a:lnTo>
                      <a:pt x="8230" y="13284"/>
                    </a:lnTo>
                    <a:lnTo>
                      <a:pt x="8230" y="13284"/>
                    </a:lnTo>
                    <a:lnTo>
                      <a:pt x="8220" y="14204"/>
                    </a:lnTo>
                    <a:lnTo>
                      <a:pt x="8207" y="14830"/>
                    </a:lnTo>
                    <a:lnTo>
                      <a:pt x="8220" y="15457"/>
                    </a:lnTo>
                    <a:lnTo>
                      <a:pt x="8233" y="16083"/>
                    </a:lnTo>
                    <a:lnTo>
                      <a:pt x="8271" y="16723"/>
                    </a:lnTo>
                    <a:lnTo>
                      <a:pt x="8386" y="17937"/>
                    </a:lnTo>
                    <a:lnTo>
                      <a:pt x="8514" y="19139"/>
                    </a:lnTo>
                    <a:lnTo>
                      <a:pt x="8617" y="20328"/>
                    </a:lnTo>
                    <a:lnTo>
                      <a:pt x="8655" y="20916"/>
                    </a:lnTo>
                    <a:lnTo>
                      <a:pt x="8680" y="21517"/>
                    </a:lnTo>
                    <a:lnTo>
                      <a:pt x="8693" y="22105"/>
                    </a:lnTo>
                    <a:lnTo>
                      <a:pt x="8693" y="22705"/>
                    </a:lnTo>
                    <a:lnTo>
                      <a:pt x="8680" y="23294"/>
                    </a:lnTo>
                    <a:lnTo>
                      <a:pt x="8642" y="23894"/>
                    </a:lnTo>
                    <a:lnTo>
                      <a:pt x="8565" y="24508"/>
                    </a:lnTo>
                    <a:lnTo>
                      <a:pt x="8476" y="25109"/>
                    </a:lnTo>
                    <a:lnTo>
                      <a:pt x="8361" y="25723"/>
                    </a:lnTo>
                    <a:lnTo>
                      <a:pt x="8207" y="26336"/>
                    </a:lnTo>
                    <a:lnTo>
                      <a:pt x="8067" y="26911"/>
                    </a:lnTo>
                    <a:lnTo>
                      <a:pt x="7939" y="27474"/>
                    </a:lnTo>
                    <a:lnTo>
                      <a:pt x="7824" y="28036"/>
                    </a:lnTo>
                    <a:lnTo>
                      <a:pt x="7734" y="28599"/>
                    </a:lnTo>
                    <a:lnTo>
                      <a:pt x="7658" y="29161"/>
                    </a:lnTo>
                    <a:lnTo>
                      <a:pt x="7594" y="29737"/>
                    </a:lnTo>
                    <a:lnTo>
                      <a:pt x="7543" y="30312"/>
                    </a:lnTo>
                    <a:lnTo>
                      <a:pt x="7530" y="30913"/>
                    </a:lnTo>
                    <a:lnTo>
                      <a:pt x="7530" y="31169"/>
                    </a:lnTo>
                    <a:lnTo>
                      <a:pt x="7543" y="31475"/>
                    </a:lnTo>
                    <a:lnTo>
                      <a:pt x="7543" y="31769"/>
                    </a:lnTo>
                    <a:lnTo>
                      <a:pt x="7530" y="31910"/>
                    </a:lnTo>
                    <a:lnTo>
                      <a:pt x="7504" y="32025"/>
                    </a:lnTo>
                    <a:lnTo>
                      <a:pt x="7440" y="32178"/>
                    </a:lnTo>
                    <a:lnTo>
                      <a:pt x="7351" y="32319"/>
                    </a:lnTo>
                    <a:lnTo>
                      <a:pt x="7261" y="32447"/>
                    </a:lnTo>
                    <a:lnTo>
                      <a:pt x="7159" y="32575"/>
                    </a:lnTo>
                    <a:lnTo>
                      <a:pt x="7057" y="32703"/>
                    </a:lnTo>
                    <a:lnTo>
                      <a:pt x="6967" y="32830"/>
                    </a:lnTo>
                    <a:lnTo>
                      <a:pt x="6878" y="32971"/>
                    </a:lnTo>
                    <a:lnTo>
                      <a:pt x="6814" y="33124"/>
                    </a:lnTo>
                    <a:lnTo>
                      <a:pt x="6776" y="33252"/>
                    </a:lnTo>
                    <a:lnTo>
                      <a:pt x="6737" y="33393"/>
                    </a:lnTo>
                    <a:lnTo>
                      <a:pt x="6699" y="33674"/>
                    </a:lnTo>
                    <a:lnTo>
                      <a:pt x="6673" y="33994"/>
                    </a:lnTo>
                    <a:lnTo>
                      <a:pt x="6673" y="34313"/>
                    </a:lnTo>
                    <a:lnTo>
                      <a:pt x="6686" y="34965"/>
                    </a:lnTo>
                    <a:lnTo>
                      <a:pt x="6686" y="35272"/>
                    </a:lnTo>
                    <a:lnTo>
                      <a:pt x="6686" y="35566"/>
                    </a:lnTo>
                    <a:lnTo>
                      <a:pt x="6673" y="35758"/>
                    </a:lnTo>
                    <a:lnTo>
                      <a:pt x="6661" y="35924"/>
                    </a:lnTo>
                    <a:lnTo>
                      <a:pt x="6635" y="36078"/>
                    </a:lnTo>
                    <a:lnTo>
                      <a:pt x="6609" y="36218"/>
                    </a:lnTo>
                    <a:lnTo>
                      <a:pt x="6571" y="36333"/>
                    </a:lnTo>
                    <a:lnTo>
                      <a:pt x="6533" y="36448"/>
                    </a:lnTo>
                    <a:lnTo>
                      <a:pt x="6482" y="36551"/>
                    </a:lnTo>
                    <a:lnTo>
                      <a:pt x="6430" y="36640"/>
                    </a:lnTo>
                    <a:lnTo>
                      <a:pt x="6303" y="36819"/>
                    </a:lnTo>
                    <a:lnTo>
                      <a:pt x="6162" y="37024"/>
                    </a:lnTo>
                    <a:lnTo>
                      <a:pt x="5996" y="37254"/>
                    </a:lnTo>
                    <a:lnTo>
                      <a:pt x="5830" y="37548"/>
                    </a:lnTo>
                    <a:lnTo>
                      <a:pt x="5766" y="37650"/>
                    </a:lnTo>
                    <a:lnTo>
                      <a:pt x="5702" y="37765"/>
                    </a:lnTo>
                    <a:lnTo>
                      <a:pt x="5612" y="38008"/>
                    </a:lnTo>
                    <a:lnTo>
                      <a:pt x="5536" y="38251"/>
                    </a:lnTo>
                    <a:lnTo>
                      <a:pt x="5484" y="38507"/>
                    </a:lnTo>
                    <a:lnTo>
                      <a:pt x="5433" y="38762"/>
                    </a:lnTo>
                    <a:lnTo>
                      <a:pt x="5408" y="39018"/>
                    </a:lnTo>
                    <a:lnTo>
                      <a:pt x="5344" y="39529"/>
                    </a:lnTo>
                    <a:lnTo>
                      <a:pt x="5305" y="39785"/>
                    </a:lnTo>
                    <a:lnTo>
                      <a:pt x="5267" y="40028"/>
                    </a:lnTo>
                    <a:lnTo>
                      <a:pt x="5139" y="40514"/>
                    </a:lnTo>
                    <a:lnTo>
                      <a:pt x="4999" y="40999"/>
                    </a:lnTo>
                    <a:lnTo>
                      <a:pt x="4845" y="41485"/>
                    </a:lnTo>
                    <a:lnTo>
                      <a:pt x="4513" y="42444"/>
                    </a:lnTo>
                    <a:lnTo>
                      <a:pt x="4359" y="42943"/>
                    </a:lnTo>
                    <a:lnTo>
                      <a:pt x="4232" y="43428"/>
                    </a:lnTo>
                    <a:lnTo>
                      <a:pt x="4845" y="43697"/>
                    </a:lnTo>
                    <a:lnTo>
                      <a:pt x="5472" y="43953"/>
                    </a:lnTo>
                    <a:lnTo>
                      <a:pt x="6124" y="44196"/>
                    </a:lnTo>
                    <a:lnTo>
                      <a:pt x="6776" y="44426"/>
                    </a:lnTo>
                    <a:lnTo>
                      <a:pt x="7440" y="44643"/>
                    </a:lnTo>
                    <a:lnTo>
                      <a:pt x="8118" y="44822"/>
                    </a:lnTo>
                    <a:lnTo>
                      <a:pt x="8450" y="44911"/>
                    </a:lnTo>
                    <a:lnTo>
                      <a:pt x="8783" y="44975"/>
                    </a:lnTo>
                    <a:lnTo>
                      <a:pt x="9115" y="45039"/>
                    </a:lnTo>
                    <a:lnTo>
                      <a:pt x="9448" y="45090"/>
                    </a:lnTo>
                    <a:lnTo>
                      <a:pt x="10087" y="45180"/>
                    </a:lnTo>
                    <a:lnTo>
                      <a:pt x="10726" y="45244"/>
                    </a:lnTo>
                    <a:lnTo>
                      <a:pt x="12004" y="45346"/>
                    </a:lnTo>
                    <a:lnTo>
                      <a:pt x="12631" y="45397"/>
                    </a:lnTo>
                    <a:lnTo>
                      <a:pt x="13270" y="45461"/>
                    </a:lnTo>
                    <a:lnTo>
                      <a:pt x="13909" y="45538"/>
                    </a:lnTo>
                    <a:lnTo>
                      <a:pt x="14229" y="45589"/>
                    </a:lnTo>
                    <a:lnTo>
                      <a:pt x="14548" y="45640"/>
                    </a:lnTo>
                    <a:lnTo>
                      <a:pt x="15264" y="45755"/>
                    </a:lnTo>
                    <a:lnTo>
                      <a:pt x="15967" y="45845"/>
                    </a:lnTo>
                    <a:lnTo>
                      <a:pt x="16683" y="45909"/>
                    </a:lnTo>
                    <a:lnTo>
                      <a:pt x="17386" y="45960"/>
                    </a:lnTo>
                    <a:lnTo>
                      <a:pt x="18102" y="45985"/>
                    </a:lnTo>
                    <a:lnTo>
                      <a:pt x="18805" y="45998"/>
                    </a:lnTo>
                    <a:lnTo>
                      <a:pt x="19521" y="45998"/>
                    </a:lnTo>
                    <a:lnTo>
                      <a:pt x="20237" y="45985"/>
                    </a:lnTo>
                    <a:lnTo>
                      <a:pt x="20915" y="45985"/>
                    </a:lnTo>
                    <a:lnTo>
                      <a:pt x="21580" y="45998"/>
                    </a:lnTo>
                    <a:lnTo>
                      <a:pt x="22935" y="46049"/>
                    </a:lnTo>
                    <a:lnTo>
                      <a:pt x="23599" y="46062"/>
                    </a:lnTo>
                    <a:lnTo>
                      <a:pt x="24264" y="46062"/>
                    </a:lnTo>
                    <a:lnTo>
                      <a:pt x="24597" y="46049"/>
                    </a:lnTo>
                    <a:lnTo>
                      <a:pt x="24929" y="46024"/>
                    </a:lnTo>
                    <a:lnTo>
                      <a:pt x="25249" y="45998"/>
                    </a:lnTo>
                    <a:lnTo>
                      <a:pt x="25568" y="45947"/>
                    </a:lnTo>
                    <a:lnTo>
                      <a:pt x="26195" y="45870"/>
                    </a:lnTo>
                    <a:lnTo>
                      <a:pt x="26834" y="45768"/>
                    </a:lnTo>
                    <a:lnTo>
                      <a:pt x="27473" y="45653"/>
                    </a:lnTo>
                    <a:lnTo>
                      <a:pt x="28125" y="45538"/>
                    </a:lnTo>
                    <a:lnTo>
                      <a:pt x="28764" y="45397"/>
                    </a:lnTo>
                    <a:lnTo>
                      <a:pt x="29403" y="45257"/>
                    </a:lnTo>
                    <a:lnTo>
                      <a:pt x="30030" y="45103"/>
                    </a:lnTo>
                    <a:lnTo>
                      <a:pt x="30631" y="44950"/>
                    </a:lnTo>
                    <a:lnTo>
                      <a:pt x="30823" y="44873"/>
                    </a:lnTo>
                    <a:lnTo>
                      <a:pt x="31078" y="44784"/>
                    </a:lnTo>
                    <a:lnTo>
                      <a:pt x="31730" y="44515"/>
                    </a:lnTo>
                    <a:lnTo>
                      <a:pt x="32484" y="44196"/>
                    </a:lnTo>
                    <a:lnTo>
                      <a:pt x="33277" y="43850"/>
                    </a:lnTo>
                    <a:lnTo>
                      <a:pt x="34658" y="43237"/>
                    </a:lnTo>
                    <a:lnTo>
                      <a:pt x="35259" y="42968"/>
                    </a:lnTo>
                    <a:lnTo>
                      <a:pt x="35118" y="42419"/>
                    </a:lnTo>
                    <a:lnTo>
                      <a:pt x="34952" y="41882"/>
                    </a:lnTo>
                    <a:lnTo>
                      <a:pt x="34760" y="41357"/>
                    </a:lnTo>
                    <a:lnTo>
                      <a:pt x="34543" y="40833"/>
                    </a:lnTo>
                    <a:lnTo>
                      <a:pt x="34300" y="40335"/>
                    </a:lnTo>
                    <a:lnTo>
                      <a:pt x="34057" y="39836"/>
                    </a:lnTo>
                    <a:lnTo>
                      <a:pt x="33776" y="39338"/>
                    </a:lnTo>
                    <a:lnTo>
                      <a:pt x="33494" y="38865"/>
                    </a:lnTo>
                    <a:lnTo>
                      <a:pt x="33213" y="38430"/>
                    </a:lnTo>
                    <a:lnTo>
                      <a:pt x="32957" y="38021"/>
                    </a:lnTo>
                    <a:lnTo>
                      <a:pt x="32727" y="37612"/>
                    </a:lnTo>
                    <a:lnTo>
                      <a:pt x="32523" y="37215"/>
                    </a:lnTo>
                    <a:lnTo>
                      <a:pt x="32421" y="37011"/>
                    </a:lnTo>
                    <a:lnTo>
                      <a:pt x="32331" y="36794"/>
                    </a:lnTo>
                    <a:lnTo>
                      <a:pt x="32254" y="36576"/>
                    </a:lnTo>
                    <a:lnTo>
                      <a:pt x="32178" y="36359"/>
                    </a:lnTo>
                    <a:lnTo>
                      <a:pt x="32114" y="36129"/>
                    </a:lnTo>
                    <a:lnTo>
                      <a:pt x="32050" y="35873"/>
                    </a:lnTo>
                    <a:lnTo>
                      <a:pt x="31986" y="35617"/>
                    </a:lnTo>
                    <a:lnTo>
                      <a:pt x="31935" y="35349"/>
                    </a:lnTo>
                    <a:lnTo>
                      <a:pt x="31896" y="35119"/>
                    </a:lnTo>
                    <a:lnTo>
                      <a:pt x="31845" y="34914"/>
                    </a:lnTo>
                    <a:lnTo>
                      <a:pt x="31794" y="34710"/>
                    </a:lnTo>
                    <a:lnTo>
                      <a:pt x="31730" y="34518"/>
                    </a:lnTo>
                    <a:lnTo>
                      <a:pt x="31602" y="34173"/>
                    </a:lnTo>
                    <a:lnTo>
                      <a:pt x="31462" y="33853"/>
                    </a:lnTo>
                    <a:lnTo>
                      <a:pt x="31142" y="33214"/>
                    </a:lnTo>
                    <a:lnTo>
                      <a:pt x="30976" y="32882"/>
                    </a:lnTo>
                    <a:lnTo>
                      <a:pt x="30810" y="32511"/>
                    </a:lnTo>
                    <a:lnTo>
                      <a:pt x="30682" y="32178"/>
                    </a:lnTo>
                    <a:lnTo>
                      <a:pt x="30567" y="31821"/>
                    </a:lnTo>
                    <a:lnTo>
                      <a:pt x="30465" y="31475"/>
                    </a:lnTo>
                    <a:lnTo>
                      <a:pt x="30375" y="31117"/>
                    </a:lnTo>
                    <a:lnTo>
                      <a:pt x="30286" y="30747"/>
                    </a:lnTo>
                    <a:lnTo>
                      <a:pt x="30196" y="30389"/>
                    </a:lnTo>
                    <a:lnTo>
                      <a:pt x="30055" y="29647"/>
                    </a:lnTo>
                    <a:lnTo>
                      <a:pt x="29800" y="28177"/>
                    </a:lnTo>
                    <a:lnTo>
                      <a:pt x="29672" y="27474"/>
                    </a:lnTo>
                    <a:lnTo>
                      <a:pt x="29519" y="26784"/>
                    </a:lnTo>
                    <a:lnTo>
                      <a:pt x="29378" y="26068"/>
                    </a:lnTo>
                    <a:lnTo>
                      <a:pt x="29237" y="25352"/>
                    </a:lnTo>
                    <a:lnTo>
                      <a:pt x="29109" y="24636"/>
                    </a:lnTo>
                    <a:lnTo>
                      <a:pt x="29007" y="23920"/>
                    </a:lnTo>
                    <a:lnTo>
                      <a:pt x="28930" y="23191"/>
                    </a:lnTo>
                    <a:lnTo>
                      <a:pt x="28867" y="22475"/>
                    </a:lnTo>
                    <a:lnTo>
                      <a:pt x="28841" y="22105"/>
                    </a:lnTo>
                    <a:lnTo>
                      <a:pt x="28828" y="21747"/>
                    </a:lnTo>
                    <a:lnTo>
                      <a:pt x="28828" y="21376"/>
                    </a:lnTo>
                    <a:lnTo>
                      <a:pt x="28828" y="20992"/>
                    </a:lnTo>
                    <a:lnTo>
                      <a:pt x="28854" y="20353"/>
                    </a:lnTo>
                    <a:lnTo>
                      <a:pt x="28892" y="19688"/>
                    </a:lnTo>
                    <a:lnTo>
                      <a:pt x="28943" y="19011"/>
                    </a:lnTo>
                    <a:lnTo>
                      <a:pt x="29007" y="18321"/>
                    </a:lnTo>
                    <a:lnTo>
                      <a:pt x="29071" y="17630"/>
                    </a:lnTo>
                    <a:lnTo>
                      <a:pt x="29148" y="16940"/>
                    </a:lnTo>
                    <a:lnTo>
                      <a:pt x="29314" y="15661"/>
                    </a:lnTo>
                    <a:lnTo>
                      <a:pt x="29467" y="14524"/>
                    </a:lnTo>
                    <a:lnTo>
                      <a:pt x="29608" y="13629"/>
                    </a:lnTo>
                    <a:lnTo>
                      <a:pt x="29749" y="12811"/>
                    </a:lnTo>
                    <a:lnTo>
                      <a:pt x="30055" y="12823"/>
                    </a:lnTo>
                    <a:lnTo>
                      <a:pt x="30375" y="12849"/>
                    </a:lnTo>
                    <a:lnTo>
                      <a:pt x="31065" y="12913"/>
                    </a:lnTo>
                    <a:lnTo>
                      <a:pt x="31820" y="12990"/>
                    </a:lnTo>
                    <a:lnTo>
                      <a:pt x="32216" y="13028"/>
                    </a:lnTo>
                    <a:lnTo>
                      <a:pt x="32638" y="13041"/>
                    </a:lnTo>
                    <a:lnTo>
                      <a:pt x="33085" y="13053"/>
                    </a:lnTo>
                    <a:lnTo>
                      <a:pt x="33546" y="13041"/>
                    </a:lnTo>
                    <a:lnTo>
                      <a:pt x="34031" y="13002"/>
                    </a:lnTo>
                    <a:lnTo>
                      <a:pt x="34555" y="12938"/>
                    </a:lnTo>
                    <a:lnTo>
                      <a:pt x="35105" y="12849"/>
                    </a:lnTo>
                    <a:lnTo>
                      <a:pt x="35680" y="12734"/>
                    </a:lnTo>
                    <a:lnTo>
                      <a:pt x="36281" y="12568"/>
                    </a:lnTo>
                    <a:lnTo>
                      <a:pt x="36601" y="12478"/>
                    </a:lnTo>
                    <a:lnTo>
                      <a:pt x="36921" y="12376"/>
                    </a:lnTo>
                    <a:lnTo>
                      <a:pt x="36869" y="12005"/>
                    </a:lnTo>
                    <a:lnTo>
                      <a:pt x="36716" y="11046"/>
                    </a:lnTo>
                    <a:lnTo>
                      <a:pt x="36460" y="9678"/>
                    </a:lnTo>
                    <a:lnTo>
                      <a:pt x="36320" y="8886"/>
                    </a:lnTo>
                    <a:lnTo>
                      <a:pt x="36153" y="8068"/>
                    </a:lnTo>
                    <a:lnTo>
                      <a:pt x="35974" y="7237"/>
                    </a:lnTo>
                    <a:lnTo>
                      <a:pt x="35783" y="6419"/>
                    </a:lnTo>
                    <a:lnTo>
                      <a:pt x="35591" y="5626"/>
                    </a:lnTo>
                    <a:lnTo>
                      <a:pt x="35386" y="4884"/>
                    </a:lnTo>
                    <a:lnTo>
                      <a:pt x="35182" y="4232"/>
                    </a:lnTo>
                    <a:lnTo>
                      <a:pt x="35080" y="3938"/>
                    </a:lnTo>
                    <a:lnTo>
                      <a:pt x="34977" y="3683"/>
                    </a:lnTo>
                    <a:lnTo>
                      <a:pt x="34875" y="3453"/>
                    </a:lnTo>
                    <a:lnTo>
                      <a:pt x="34773" y="3248"/>
                    </a:lnTo>
                    <a:lnTo>
                      <a:pt x="34671" y="3095"/>
                    </a:lnTo>
                    <a:lnTo>
                      <a:pt x="34568" y="2967"/>
                    </a:lnTo>
                    <a:lnTo>
                      <a:pt x="34351" y="2762"/>
                    </a:lnTo>
                    <a:lnTo>
                      <a:pt x="34121" y="2558"/>
                    </a:lnTo>
                    <a:lnTo>
                      <a:pt x="33891" y="2379"/>
                    </a:lnTo>
                    <a:lnTo>
                      <a:pt x="33661" y="2200"/>
                    </a:lnTo>
                    <a:lnTo>
                      <a:pt x="33418" y="2034"/>
                    </a:lnTo>
                    <a:lnTo>
                      <a:pt x="33175" y="1893"/>
                    </a:lnTo>
                    <a:lnTo>
                      <a:pt x="32932" y="1752"/>
                    </a:lnTo>
                    <a:lnTo>
                      <a:pt x="32689" y="1624"/>
                    </a:lnTo>
                    <a:lnTo>
                      <a:pt x="32433" y="1509"/>
                    </a:lnTo>
                    <a:lnTo>
                      <a:pt x="32190" y="1407"/>
                    </a:lnTo>
                    <a:lnTo>
                      <a:pt x="31935" y="1305"/>
                    </a:lnTo>
                    <a:lnTo>
                      <a:pt x="31666" y="1228"/>
                    </a:lnTo>
                    <a:lnTo>
                      <a:pt x="31411" y="1139"/>
                    </a:lnTo>
                    <a:lnTo>
                      <a:pt x="31142" y="1075"/>
                    </a:lnTo>
                    <a:lnTo>
                      <a:pt x="30605" y="947"/>
                    </a:lnTo>
                    <a:lnTo>
                      <a:pt x="30055" y="857"/>
                    </a:lnTo>
                    <a:lnTo>
                      <a:pt x="29493" y="781"/>
                    </a:lnTo>
                    <a:lnTo>
                      <a:pt x="28930" y="717"/>
                    </a:lnTo>
                    <a:lnTo>
                      <a:pt x="28355" y="678"/>
                    </a:lnTo>
                    <a:lnTo>
                      <a:pt x="27179" y="602"/>
                    </a:lnTo>
                    <a:lnTo>
                      <a:pt x="25977" y="538"/>
                    </a:lnTo>
                    <a:lnTo>
                      <a:pt x="25990" y="909"/>
                    </a:lnTo>
                    <a:lnTo>
                      <a:pt x="25990" y="1267"/>
                    </a:lnTo>
                    <a:lnTo>
                      <a:pt x="25977" y="1446"/>
                    </a:lnTo>
                    <a:lnTo>
                      <a:pt x="25965" y="1612"/>
                    </a:lnTo>
                    <a:lnTo>
                      <a:pt x="25939" y="1765"/>
                    </a:lnTo>
                    <a:lnTo>
                      <a:pt x="25901" y="1906"/>
                    </a:lnTo>
                    <a:lnTo>
                      <a:pt x="25862" y="2046"/>
                    </a:lnTo>
                    <a:lnTo>
                      <a:pt x="25798" y="2174"/>
                    </a:lnTo>
                    <a:lnTo>
                      <a:pt x="25722" y="2289"/>
                    </a:lnTo>
                    <a:lnTo>
                      <a:pt x="25619" y="2392"/>
                    </a:lnTo>
                    <a:lnTo>
                      <a:pt x="25504" y="2494"/>
                    </a:lnTo>
                    <a:lnTo>
                      <a:pt x="25376" y="2558"/>
                    </a:lnTo>
                    <a:lnTo>
                      <a:pt x="25210" y="2622"/>
                    </a:lnTo>
                    <a:lnTo>
                      <a:pt x="25031" y="2673"/>
                    </a:lnTo>
                    <a:lnTo>
                      <a:pt x="24686" y="2737"/>
                    </a:lnTo>
                    <a:lnTo>
                      <a:pt x="24328" y="2788"/>
                    </a:lnTo>
                    <a:lnTo>
                      <a:pt x="23983" y="2826"/>
                    </a:lnTo>
                    <a:lnTo>
                      <a:pt x="23638" y="2865"/>
                    </a:lnTo>
                    <a:lnTo>
                      <a:pt x="22948" y="2903"/>
                    </a:lnTo>
                    <a:lnTo>
                      <a:pt x="22244" y="2928"/>
                    </a:lnTo>
                    <a:lnTo>
                      <a:pt x="21541" y="2928"/>
                    </a:lnTo>
                    <a:lnTo>
                      <a:pt x="20851" y="2916"/>
                    </a:lnTo>
                    <a:lnTo>
                      <a:pt x="20148" y="2916"/>
                    </a:lnTo>
                    <a:lnTo>
                      <a:pt x="19432" y="2928"/>
                    </a:lnTo>
                    <a:lnTo>
                      <a:pt x="17757" y="2928"/>
                    </a:lnTo>
                    <a:lnTo>
                      <a:pt x="16070" y="2903"/>
                    </a:lnTo>
                    <a:lnTo>
                      <a:pt x="12707" y="2826"/>
                    </a:lnTo>
                    <a:lnTo>
                      <a:pt x="12401" y="2813"/>
                    </a:lnTo>
                    <a:lnTo>
                      <a:pt x="12081" y="2775"/>
                    </a:lnTo>
                    <a:lnTo>
                      <a:pt x="11761" y="2724"/>
                    </a:lnTo>
                    <a:lnTo>
                      <a:pt x="11608" y="2686"/>
                    </a:lnTo>
                    <a:lnTo>
                      <a:pt x="11455" y="2634"/>
                    </a:lnTo>
                    <a:lnTo>
                      <a:pt x="11301" y="2571"/>
                    </a:lnTo>
                    <a:lnTo>
                      <a:pt x="11161" y="2507"/>
                    </a:lnTo>
                    <a:lnTo>
                      <a:pt x="11033" y="2430"/>
                    </a:lnTo>
                    <a:lnTo>
                      <a:pt x="10918" y="2328"/>
                    </a:lnTo>
                    <a:lnTo>
                      <a:pt x="10815" y="2225"/>
                    </a:lnTo>
                    <a:lnTo>
                      <a:pt x="10713" y="2098"/>
                    </a:lnTo>
                    <a:lnTo>
                      <a:pt x="10636" y="1970"/>
                    </a:lnTo>
                    <a:lnTo>
                      <a:pt x="10573" y="1816"/>
                    </a:lnTo>
                    <a:lnTo>
                      <a:pt x="10509" y="1586"/>
                    </a:lnTo>
                    <a:lnTo>
                      <a:pt x="10470" y="1369"/>
                    </a:lnTo>
                    <a:lnTo>
                      <a:pt x="10445" y="1151"/>
                    </a:lnTo>
                    <a:lnTo>
                      <a:pt x="10432" y="947"/>
                    </a:lnTo>
                    <a:lnTo>
                      <a:pt x="10432" y="730"/>
                    </a:lnTo>
                    <a:lnTo>
                      <a:pt x="10457" y="499"/>
                    </a:lnTo>
                    <a:lnTo>
                      <a:pt x="10483" y="257"/>
                    </a:lnTo>
                    <a:lnTo>
                      <a:pt x="105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4841025" y="2258225"/>
                <a:ext cx="508200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20328" h="4616" extrusionOk="0">
                    <a:moveTo>
                      <a:pt x="20327" y="0"/>
                    </a:moveTo>
                    <a:lnTo>
                      <a:pt x="19752" y="256"/>
                    </a:lnTo>
                    <a:lnTo>
                      <a:pt x="19151" y="486"/>
                    </a:lnTo>
                    <a:lnTo>
                      <a:pt x="18550" y="665"/>
                    </a:lnTo>
                    <a:lnTo>
                      <a:pt x="18397" y="716"/>
                    </a:lnTo>
                    <a:lnTo>
                      <a:pt x="18243" y="755"/>
                    </a:lnTo>
                    <a:lnTo>
                      <a:pt x="17937" y="831"/>
                    </a:lnTo>
                    <a:lnTo>
                      <a:pt x="17323" y="959"/>
                    </a:lnTo>
                    <a:lnTo>
                      <a:pt x="16697" y="1061"/>
                    </a:lnTo>
                    <a:lnTo>
                      <a:pt x="16070" y="1151"/>
                    </a:lnTo>
                    <a:lnTo>
                      <a:pt x="15444" y="1228"/>
                    </a:lnTo>
                    <a:lnTo>
                      <a:pt x="14817" y="1279"/>
                    </a:lnTo>
                    <a:lnTo>
                      <a:pt x="14191" y="1330"/>
                    </a:lnTo>
                    <a:lnTo>
                      <a:pt x="12925" y="1394"/>
                    </a:lnTo>
                    <a:lnTo>
                      <a:pt x="11660" y="1458"/>
                    </a:lnTo>
                    <a:lnTo>
                      <a:pt x="10394" y="1522"/>
                    </a:lnTo>
                    <a:lnTo>
                      <a:pt x="9116" y="1598"/>
                    </a:lnTo>
                    <a:lnTo>
                      <a:pt x="8489" y="1637"/>
                    </a:lnTo>
                    <a:lnTo>
                      <a:pt x="7863" y="1662"/>
                    </a:lnTo>
                    <a:lnTo>
                      <a:pt x="6597" y="1701"/>
                    </a:lnTo>
                    <a:lnTo>
                      <a:pt x="5331" y="1726"/>
                    </a:lnTo>
                    <a:lnTo>
                      <a:pt x="5012" y="1739"/>
                    </a:lnTo>
                    <a:lnTo>
                      <a:pt x="4871" y="1739"/>
                    </a:lnTo>
                    <a:lnTo>
                      <a:pt x="4705" y="1726"/>
                    </a:lnTo>
                    <a:lnTo>
                      <a:pt x="4079" y="1701"/>
                    </a:lnTo>
                    <a:lnTo>
                      <a:pt x="3439" y="1675"/>
                    </a:lnTo>
                    <a:lnTo>
                      <a:pt x="2800" y="1662"/>
                    </a:lnTo>
                    <a:lnTo>
                      <a:pt x="2468" y="1675"/>
                    </a:lnTo>
                    <a:lnTo>
                      <a:pt x="2148" y="1675"/>
                    </a:lnTo>
                    <a:lnTo>
                      <a:pt x="1829" y="1701"/>
                    </a:lnTo>
                    <a:lnTo>
                      <a:pt x="1496" y="1739"/>
                    </a:lnTo>
                    <a:lnTo>
                      <a:pt x="1177" y="1777"/>
                    </a:lnTo>
                    <a:lnTo>
                      <a:pt x="844" y="1854"/>
                    </a:lnTo>
                    <a:lnTo>
                      <a:pt x="678" y="1892"/>
                    </a:lnTo>
                    <a:lnTo>
                      <a:pt x="525" y="1944"/>
                    </a:lnTo>
                    <a:lnTo>
                      <a:pt x="358" y="2020"/>
                    </a:lnTo>
                    <a:lnTo>
                      <a:pt x="192" y="2097"/>
                    </a:lnTo>
                    <a:lnTo>
                      <a:pt x="0" y="2199"/>
                    </a:lnTo>
                    <a:lnTo>
                      <a:pt x="90" y="2404"/>
                    </a:lnTo>
                    <a:lnTo>
                      <a:pt x="167" y="2557"/>
                    </a:lnTo>
                    <a:lnTo>
                      <a:pt x="256" y="2711"/>
                    </a:lnTo>
                    <a:lnTo>
                      <a:pt x="358" y="2851"/>
                    </a:lnTo>
                    <a:lnTo>
                      <a:pt x="473" y="2979"/>
                    </a:lnTo>
                    <a:lnTo>
                      <a:pt x="601" y="3094"/>
                    </a:lnTo>
                    <a:lnTo>
                      <a:pt x="729" y="3196"/>
                    </a:lnTo>
                    <a:lnTo>
                      <a:pt x="870" y="3299"/>
                    </a:lnTo>
                    <a:lnTo>
                      <a:pt x="1010" y="3388"/>
                    </a:lnTo>
                    <a:lnTo>
                      <a:pt x="1292" y="3542"/>
                    </a:lnTo>
                    <a:lnTo>
                      <a:pt x="1586" y="3669"/>
                    </a:lnTo>
                    <a:lnTo>
                      <a:pt x="1880" y="3784"/>
                    </a:lnTo>
                    <a:lnTo>
                      <a:pt x="2174" y="3887"/>
                    </a:lnTo>
                    <a:lnTo>
                      <a:pt x="2468" y="3976"/>
                    </a:lnTo>
                    <a:lnTo>
                      <a:pt x="2775" y="4053"/>
                    </a:lnTo>
                    <a:lnTo>
                      <a:pt x="3069" y="4117"/>
                    </a:lnTo>
                    <a:lnTo>
                      <a:pt x="3375" y="4181"/>
                    </a:lnTo>
                    <a:lnTo>
                      <a:pt x="3976" y="4296"/>
                    </a:lnTo>
                    <a:lnTo>
                      <a:pt x="4590" y="4372"/>
                    </a:lnTo>
                    <a:lnTo>
                      <a:pt x="5191" y="4449"/>
                    </a:lnTo>
                    <a:lnTo>
                      <a:pt x="5804" y="4500"/>
                    </a:lnTo>
                    <a:lnTo>
                      <a:pt x="6418" y="4539"/>
                    </a:lnTo>
                    <a:lnTo>
                      <a:pt x="7019" y="4577"/>
                    </a:lnTo>
                    <a:lnTo>
                      <a:pt x="7633" y="4603"/>
                    </a:lnTo>
                    <a:lnTo>
                      <a:pt x="8246" y="4615"/>
                    </a:lnTo>
                    <a:lnTo>
                      <a:pt x="9461" y="4615"/>
                    </a:lnTo>
                    <a:lnTo>
                      <a:pt x="10074" y="4603"/>
                    </a:lnTo>
                    <a:lnTo>
                      <a:pt x="10675" y="4590"/>
                    </a:lnTo>
                    <a:lnTo>
                      <a:pt x="10982" y="4577"/>
                    </a:lnTo>
                    <a:lnTo>
                      <a:pt x="11289" y="4564"/>
                    </a:lnTo>
                    <a:lnTo>
                      <a:pt x="11596" y="4551"/>
                    </a:lnTo>
                    <a:lnTo>
                      <a:pt x="11902" y="4526"/>
                    </a:lnTo>
                    <a:lnTo>
                      <a:pt x="12503" y="4462"/>
                    </a:lnTo>
                    <a:lnTo>
                      <a:pt x="13117" y="4398"/>
                    </a:lnTo>
                    <a:lnTo>
                      <a:pt x="13718" y="4309"/>
                    </a:lnTo>
                    <a:lnTo>
                      <a:pt x="14319" y="4206"/>
                    </a:lnTo>
                    <a:lnTo>
                      <a:pt x="14920" y="4091"/>
                    </a:lnTo>
                    <a:lnTo>
                      <a:pt x="15508" y="3951"/>
                    </a:lnTo>
                    <a:lnTo>
                      <a:pt x="16108" y="3810"/>
                    </a:lnTo>
                    <a:lnTo>
                      <a:pt x="16697" y="3657"/>
                    </a:lnTo>
                    <a:lnTo>
                      <a:pt x="17272" y="3490"/>
                    </a:lnTo>
                    <a:lnTo>
                      <a:pt x="17860" y="3311"/>
                    </a:lnTo>
                    <a:lnTo>
                      <a:pt x="18435" y="3120"/>
                    </a:lnTo>
                    <a:lnTo>
                      <a:pt x="18998" y="2902"/>
                    </a:lnTo>
                    <a:lnTo>
                      <a:pt x="18998" y="2902"/>
                    </a:lnTo>
                    <a:lnTo>
                      <a:pt x="18422" y="3081"/>
                    </a:lnTo>
                    <a:lnTo>
                      <a:pt x="17834" y="3235"/>
                    </a:lnTo>
                    <a:lnTo>
                      <a:pt x="17246" y="3388"/>
                    </a:lnTo>
                    <a:lnTo>
                      <a:pt x="16658" y="3529"/>
                    </a:lnTo>
                    <a:lnTo>
                      <a:pt x="16070" y="3657"/>
                    </a:lnTo>
                    <a:lnTo>
                      <a:pt x="15469" y="3772"/>
                    </a:lnTo>
                    <a:lnTo>
                      <a:pt x="14881" y="3874"/>
                    </a:lnTo>
                    <a:lnTo>
                      <a:pt x="14280" y="3963"/>
                    </a:lnTo>
                    <a:lnTo>
                      <a:pt x="13679" y="4053"/>
                    </a:lnTo>
                    <a:lnTo>
                      <a:pt x="13079" y="4117"/>
                    </a:lnTo>
                    <a:lnTo>
                      <a:pt x="12478" y="4168"/>
                    </a:lnTo>
                    <a:lnTo>
                      <a:pt x="11877" y="4206"/>
                    </a:lnTo>
                    <a:lnTo>
                      <a:pt x="11583" y="4219"/>
                    </a:lnTo>
                    <a:lnTo>
                      <a:pt x="11276" y="4232"/>
                    </a:lnTo>
                    <a:lnTo>
                      <a:pt x="9461" y="4232"/>
                    </a:lnTo>
                    <a:lnTo>
                      <a:pt x="8259" y="4206"/>
                    </a:lnTo>
                    <a:lnTo>
                      <a:pt x="7045" y="4142"/>
                    </a:lnTo>
                    <a:lnTo>
                      <a:pt x="6444" y="4104"/>
                    </a:lnTo>
                    <a:lnTo>
                      <a:pt x="5843" y="4053"/>
                    </a:lnTo>
                    <a:lnTo>
                      <a:pt x="5242" y="3989"/>
                    </a:lnTo>
                    <a:lnTo>
                      <a:pt x="4654" y="3912"/>
                    </a:lnTo>
                    <a:lnTo>
                      <a:pt x="4053" y="3823"/>
                    </a:lnTo>
                    <a:lnTo>
                      <a:pt x="3465" y="3721"/>
                    </a:lnTo>
                    <a:lnTo>
                      <a:pt x="2890" y="3593"/>
                    </a:lnTo>
                    <a:lnTo>
                      <a:pt x="2596" y="3516"/>
                    </a:lnTo>
                    <a:lnTo>
                      <a:pt x="2314" y="3426"/>
                    </a:lnTo>
                    <a:lnTo>
                      <a:pt x="2046" y="3324"/>
                    </a:lnTo>
                    <a:lnTo>
                      <a:pt x="1765" y="3222"/>
                    </a:lnTo>
                    <a:lnTo>
                      <a:pt x="1509" y="3107"/>
                    </a:lnTo>
                    <a:lnTo>
                      <a:pt x="1253" y="2966"/>
                    </a:lnTo>
                    <a:lnTo>
                      <a:pt x="1023" y="2813"/>
                    </a:lnTo>
                    <a:lnTo>
                      <a:pt x="921" y="2723"/>
                    </a:lnTo>
                    <a:lnTo>
                      <a:pt x="819" y="2634"/>
                    </a:lnTo>
                    <a:lnTo>
                      <a:pt x="742" y="2544"/>
                    </a:lnTo>
                    <a:lnTo>
                      <a:pt x="652" y="2442"/>
                    </a:lnTo>
                    <a:lnTo>
                      <a:pt x="647" y="2432"/>
                    </a:lnTo>
                    <a:lnTo>
                      <a:pt x="647" y="2432"/>
                    </a:lnTo>
                    <a:lnTo>
                      <a:pt x="691" y="2417"/>
                    </a:lnTo>
                    <a:lnTo>
                      <a:pt x="819" y="2365"/>
                    </a:lnTo>
                    <a:lnTo>
                      <a:pt x="972" y="2327"/>
                    </a:lnTo>
                    <a:lnTo>
                      <a:pt x="1266" y="2263"/>
                    </a:lnTo>
                    <a:lnTo>
                      <a:pt x="1560" y="2225"/>
                    </a:lnTo>
                    <a:lnTo>
                      <a:pt x="1867" y="2186"/>
                    </a:lnTo>
                    <a:lnTo>
                      <a:pt x="2174" y="2161"/>
                    </a:lnTo>
                    <a:lnTo>
                      <a:pt x="2800" y="2148"/>
                    </a:lnTo>
                    <a:lnTo>
                      <a:pt x="3427" y="2148"/>
                    </a:lnTo>
                    <a:lnTo>
                      <a:pt x="4053" y="2174"/>
                    </a:lnTo>
                    <a:lnTo>
                      <a:pt x="4692" y="2199"/>
                    </a:lnTo>
                    <a:lnTo>
                      <a:pt x="4846" y="2212"/>
                    </a:lnTo>
                    <a:lnTo>
                      <a:pt x="5012" y="2212"/>
                    </a:lnTo>
                    <a:lnTo>
                      <a:pt x="5344" y="2199"/>
                    </a:lnTo>
                    <a:lnTo>
                      <a:pt x="6610" y="2161"/>
                    </a:lnTo>
                    <a:lnTo>
                      <a:pt x="7875" y="2097"/>
                    </a:lnTo>
                    <a:lnTo>
                      <a:pt x="8515" y="2059"/>
                    </a:lnTo>
                    <a:lnTo>
                      <a:pt x="9154" y="2020"/>
                    </a:lnTo>
                    <a:lnTo>
                      <a:pt x="9780" y="1969"/>
                    </a:lnTo>
                    <a:lnTo>
                      <a:pt x="10420" y="1905"/>
                    </a:lnTo>
                    <a:lnTo>
                      <a:pt x="11672" y="1816"/>
                    </a:lnTo>
                    <a:lnTo>
                      <a:pt x="12951" y="1726"/>
                    </a:lnTo>
                    <a:lnTo>
                      <a:pt x="14216" y="1611"/>
                    </a:lnTo>
                    <a:lnTo>
                      <a:pt x="14843" y="1547"/>
                    </a:lnTo>
                    <a:lnTo>
                      <a:pt x="15482" y="1471"/>
                    </a:lnTo>
                    <a:lnTo>
                      <a:pt x="16108" y="1368"/>
                    </a:lnTo>
                    <a:lnTo>
                      <a:pt x="16735" y="1253"/>
                    </a:lnTo>
                    <a:lnTo>
                      <a:pt x="17361" y="1125"/>
                    </a:lnTo>
                    <a:lnTo>
                      <a:pt x="17975" y="959"/>
                    </a:lnTo>
                    <a:lnTo>
                      <a:pt x="18282" y="870"/>
                    </a:lnTo>
                    <a:lnTo>
                      <a:pt x="18435" y="819"/>
                    </a:lnTo>
                    <a:lnTo>
                      <a:pt x="18589" y="767"/>
                    </a:lnTo>
                    <a:lnTo>
                      <a:pt x="19177" y="550"/>
                    </a:lnTo>
                    <a:lnTo>
                      <a:pt x="19765" y="294"/>
                    </a:lnTo>
                    <a:lnTo>
                      <a:pt x="20327" y="0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4784450" y="2341625"/>
                <a:ext cx="5689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22757" h="3019" extrusionOk="0">
                    <a:moveTo>
                      <a:pt x="1" y="1"/>
                    </a:moveTo>
                    <a:lnTo>
                      <a:pt x="295" y="218"/>
                    </a:lnTo>
                    <a:lnTo>
                      <a:pt x="602" y="423"/>
                    </a:lnTo>
                    <a:lnTo>
                      <a:pt x="921" y="627"/>
                    </a:lnTo>
                    <a:lnTo>
                      <a:pt x="1241" y="819"/>
                    </a:lnTo>
                    <a:lnTo>
                      <a:pt x="1560" y="998"/>
                    </a:lnTo>
                    <a:lnTo>
                      <a:pt x="1893" y="1177"/>
                    </a:lnTo>
                    <a:lnTo>
                      <a:pt x="2225" y="1343"/>
                    </a:lnTo>
                    <a:lnTo>
                      <a:pt x="2570" y="1497"/>
                    </a:lnTo>
                    <a:lnTo>
                      <a:pt x="2915" y="1637"/>
                    </a:lnTo>
                    <a:lnTo>
                      <a:pt x="3261" y="1778"/>
                    </a:lnTo>
                    <a:lnTo>
                      <a:pt x="3619" y="1906"/>
                    </a:lnTo>
                    <a:lnTo>
                      <a:pt x="3977" y="2021"/>
                    </a:lnTo>
                    <a:lnTo>
                      <a:pt x="4335" y="2136"/>
                    </a:lnTo>
                    <a:lnTo>
                      <a:pt x="4692" y="2238"/>
                    </a:lnTo>
                    <a:lnTo>
                      <a:pt x="5421" y="2404"/>
                    </a:lnTo>
                    <a:lnTo>
                      <a:pt x="5792" y="2481"/>
                    </a:lnTo>
                    <a:lnTo>
                      <a:pt x="6163" y="2558"/>
                    </a:lnTo>
                    <a:lnTo>
                      <a:pt x="6904" y="2673"/>
                    </a:lnTo>
                    <a:lnTo>
                      <a:pt x="7646" y="2762"/>
                    </a:lnTo>
                    <a:lnTo>
                      <a:pt x="8387" y="2839"/>
                    </a:lnTo>
                    <a:lnTo>
                      <a:pt x="9129" y="2903"/>
                    </a:lnTo>
                    <a:lnTo>
                      <a:pt x="9870" y="2941"/>
                    </a:lnTo>
                    <a:lnTo>
                      <a:pt x="10624" y="2980"/>
                    </a:lnTo>
                    <a:lnTo>
                      <a:pt x="11366" y="3005"/>
                    </a:lnTo>
                    <a:lnTo>
                      <a:pt x="12107" y="3005"/>
                    </a:lnTo>
                    <a:lnTo>
                      <a:pt x="12861" y="3018"/>
                    </a:lnTo>
                    <a:lnTo>
                      <a:pt x="13603" y="2992"/>
                    </a:lnTo>
                    <a:lnTo>
                      <a:pt x="14344" y="2967"/>
                    </a:lnTo>
                    <a:lnTo>
                      <a:pt x="15099" y="2916"/>
                    </a:lnTo>
                    <a:lnTo>
                      <a:pt x="15840" y="2852"/>
                    </a:lnTo>
                    <a:lnTo>
                      <a:pt x="16582" y="2775"/>
                    </a:lnTo>
                    <a:lnTo>
                      <a:pt x="17323" y="2660"/>
                    </a:lnTo>
                    <a:lnTo>
                      <a:pt x="18065" y="2519"/>
                    </a:lnTo>
                    <a:lnTo>
                      <a:pt x="18423" y="2430"/>
                    </a:lnTo>
                    <a:lnTo>
                      <a:pt x="18793" y="2340"/>
                    </a:lnTo>
                    <a:lnTo>
                      <a:pt x="19151" y="2238"/>
                    </a:lnTo>
                    <a:lnTo>
                      <a:pt x="19509" y="2136"/>
                    </a:lnTo>
                    <a:lnTo>
                      <a:pt x="19867" y="2008"/>
                    </a:lnTo>
                    <a:lnTo>
                      <a:pt x="20212" y="1880"/>
                    </a:lnTo>
                    <a:lnTo>
                      <a:pt x="20570" y="1740"/>
                    </a:lnTo>
                    <a:lnTo>
                      <a:pt x="20903" y="1586"/>
                    </a:lnTo>
                    <a:lnTo>
                      <a:pt x="21248" y="1420"/>
                    </a:lnTo>
                    <a:lnTo>
                      <a:pt x="21567" y="1228"/>
                    </a:lnTo>
                    <a:lnTo>
                      <a:pt x="21887" y="1036"/>
                    </a:lnTo>
                    <a:lnTo>
                      <a:pt x="22194" y="819"/>
                    </a:lnTo>
                    <a:lnTo>
                      <a:pt x="22488" y="589"/>
                    </a:lnTo>
                    <a:lnTo>
                      <a:pt x="22756" y="333"/>
                    </a:lnTo>
                    <a:lnTo>
                      <a:pt x="22462" y="551"/>
                    </a:lnTo>
                    <a:lnTo>
                      <a:pt x="22156" y="755"/>
                    </a:lnTo>
                    <a:lnTo>
                      <a:pt x="21836" y="947"/>
                    </a:lnTo>
                    <a:lnTo>
                      <a:pt x="21504" y="1113"/>
                    </a:lnTo>
                    <a:lnTo>
                      <a:pt x="21171" y="1267"/>
                    </a:lnTo>
                    <a:lnTo>
                      <a:pt x="20826" y="1407"/>
                    </a:lnTo>
                    <a:lnTo>
                      <a:pt x="20481" y="1535"/>
                    </a:lnTo>
                    <a:lnTo>
                      <a:pt x="20136" y="1650"/>
                    </a:lnTo>
                    <a:lnTo>
                      <a:pt x="19790" y="1765"/>
                    </a:lnTo>
                    <a:lnTo>
                      <a:pt x="19433" y="1867"/>
                    </a:lnTo>
                    <a:lnTo>
                      <a:pt x="19075" y="1944"/>
                    </a:lnTo>
                    <a:lnTo>
                      <a:pt x="18717" y="2034"/>
                    </a:lnTo>
                    <a:lnTo>
                      <a:pt x="17988" y="2161"/>
                    </a:lnTo>
                    <a:lnTo>
                      <a:pt x="17630" y="2225"/>
                    </a:lnTo>
                    <a:lnTo>
                      <a:pt x="17272" y="2277"/>
                    </a:lnTo>
                    <a:lnTo>
                      <a:pt x="16531" y="2366"/>
                    </a:lnTo>
                    <a:lnTo>
                      <a:pt x="15802" y="2430"/>
                    </a:lnTo>
                    <a:lnTo>
                      <a:pt x="15060" y="2468"/>
                    </a:lnTo>
                    <a:lnTo>
                      <a:pt x="14332" y="2507"/>
                    </a:lnTo>
                    <a:lnTo>
                      <a:pt x="13590" y="2519"/>
                    </a:lnTo>
                    <a:lnTo>
                      <a:pt x="12849" y="2532"/>
                    </a:lnTo>
                    <a:lnTo>
                      <a:pt x="12120" y="2519"/>
                    </a:lnTo>
                    <a:lnTo>
                      <a:pt x="11379" y="2507"/>
                    </a:lnTo>
                    <a:lnTo>
                      <a:pt x="9896" y="2456"/>
                    </a:lnTo>
                    <a:lnTo>
                      <a:pt x="9154" y="2430"/>
                    </a:lnTo>
                    <a:lnTo>
                      <a:pt x="8425" y="2379"/>
                    </a:lnTo>
                    <a:lnTo>
                      <a:pt x="7684" y="2315"/>
                    </a:lnTo>
                    <a:lnTo>
                      <a:pt x="6955" y="2251"/>
                    </a:lnTo>
                    <a:lnTo>
                      <a:pt x="6227" y="2149"/>
                    </a:lnTo>
                    <a:lnTo>
                      <a:pt x="5856" y="2098"/>
                    </a:lnTo>
                    <a:lnTo>
                      <a:pt x="5498" y="2034"/>
                    </a:lnTo>
                    <a:lnTo>
                      <a:pt x="4782" y="1880"/>
                    </a:lnTo>
                    <a:lnTo>
                      <a:pt x="4424" y="1804"/>
                    </a:lnTo>
                    <a:lnTo>
                      <a:pt x="4066" y="1714"/>
                    </a:lnTo>
                    <a:lnTo>
                      <a:pt x="3708" y="1612"/>
                    </a:lnTo>
                    <a:lnTo>
                      <a:pt x="3350" y="1510"/>
                    </a:lnTo>
                    <a:lnTo>
                      <a:pt x="3005" y="1394"/>
                    </a:lnTo>
                    <a:lnTo>
                      <a:pt x="2660" y="1279"/>
                    </a:lnTo>
                    <a:lnTo>
                      <a:pt x="2315" y="1139"/>
                    </a:lnTo>
                    <a:lnTo>
                      <a:pt x="1969" y="1011"/>
                    </a:lnTo>
                    <a:lnTo>
                      <a:pt x="1637" y="858"/>
                    </a:lnTo>
                    <a:lnTo>
                      <a:pt x="1305" y="704"/>
                    </a:lnTo>
                    <a:lnTo>
                      <a:pt x="972" y="538"/>
                    </a:lnTo>
                    <a:lnTo>
                      <a:pt x="640" y="359"/>
                    </a:lnTo>
                    <a:lnTo>
                      <a:pt x="320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5591125" y="4884700"/>
                <a:ext cx="4078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14" h="10420" extrusionOk="0">
                    <a:moveTo>
                      <a:pt x="15239" y="1"/>
                    </a:moveTo>
                    <a:lnTo>
                      <a:pt x="15022" y="39"/>
                    </a:lnTo>
                    <a:lnTo>
                      <a:pt x="14792" y="103"/>
                    </a:lnTo>
                    <a:lnTo>
                      <a:pt x="14536" y="180"/>
                    </a:lnTo>
                    <a:lnTo>
                      <a:pt x="14255" y="295"/>
                    </a:lnTo>
                    <a:lnTo>
                      <a:pt x="14050" y="410"/>
                    </a:lnTo>
                    <a:lnTo>
                      <a:pt x="13859" y="538"/>
                    </a:lnTo>
                    <a:lnTo>
                      <a:pt x="13680" y="666"/>
                    </a:lnTo>
                    <a:lnTo>
                      <a:pt x="13514" y="806"/>
                    </a:lnTo>
                    <a:lnTo>
                      <a:pt x="13360" y="947"/>
                    </a:lnTo>
                    <a:lnTo>
                      <a:pt x="13207" y="1100"/>
                    </a:lnTo>
                    <a:lnTo>
                      <a:pt x="12925" y="1407"/>
                    </a:lnTo>
                    <a:lnTo>
                      <a:pt x="12644" y="1727"/>
                    </a:lnTo>
                    <a:lnTo>
                      <a:pt x="12363" y="2034"/>
                    </a:lnTo>
                    <a:lnTo>
                      <a:pt x="12210" y="2187"/>
                    </a:lnTo>
                    <a:lnTo>
                      <a:pt x="12056" y="2328"/>
                    </a:lnTo>
                    <a:lnTo>
                      <a:pt x="11890" y="2456"/>
                    </a:lnTo>
                    <a:lnTo>
                      <a:pt x="11711" y="2583"/>
                    </a:lnTo>
                    <a:lnTo>
                      <a:pt x="2302" y="6598"/>
                    </a:lnTo>
                    <a:lnTo>
                      <a:pt x="2097" y="6598"/>
                    </a:lnTo>
                    <a:lnTo>
                      <a:pt x="1880" y="6585"/>
                    </a:lnTo>
                    <a:lnTo>
                      <a:pt x="1407" y="6546"/>
                    </a:lnTo>
                    <a:lnTo>
                      <a:pt x="1177" y="6546"/>
                    </a:lnTo>
                    <a:lnTo>
                      <a:pt x="947" y="6572"/>
                    </a:lnTo>
                    <a:lnTo>
                      <a:pt x="844" y="6585"/>
                    </a:lnTo>
                    <a:lnTo>
                      <a:pt x="755" y="6610"/>
                    </a:lnTo>
                    <a:lnTo>
                      <a:pt x="666" y="6636"/>
                    </a:lnTo>
                    <a:lnTo>
                      <a:pt x="576" y="6687"/>
                    </a:lnTo>
                    <a:lnTo>
                      <a:pt x="487" y="6751"/>
                    </a:lnTo>
                    <a:lnTo>
                      <a:pt x="410" y="6828"/>
                    </a:lnTo>
                    <a:lnTo>
                      <a:pt x="346" y="6917"/>
                    </a:lnTo>
                    <a:lnTo>
                      <a:pt x="282" y="7007"/>
                    </a:lnTo>
                    <a:lnTo>
                      <a:pt x="231" y="7109"/>
                    </a:lnTo>
                    <a:lnTo>
                      <a:pt x="180" y="7224"/>
                    </a:lnTo>
                    <a:lnTo>
                      <a:pt x="103" y="7454"/>
                    </a:lnTo>
                    <a:lnTo>
                      <a:pt x="52" y="7697"/>
                    </a:lnTo>
                    <a:lnTo>
                      <a:pt x="26" y="7940"/>
                    </a:lnTo>
                    <a:lnTo>
                      <a:pt x="14" y="8183"/>
                    </a:lnTo>
                    <a:lnTo>
                      <a:pt x="1" y="8400"/>
                    </a:lnTo>
                    <a:lnTo>
                      <a:pt x="14" y="8592"/>
                    </a:lnTo>
                    <a:lnTo>
                      <a:pt x="26" y="8758"/>
                    </a:lnTo>
                    <a:lnTo>
                      <a:pt x="39" y="8911"/>
                    </a:lnTo>
                    <a:lnTo>
                      <a:pt x="77" y="9052"/>
                    </a:lnTo>
                    <a:lnTo>
                      <a:pt x="116" y="9167"/>
                    </a:lnTo>
                    <a:lnTo>
                      <a:pt x="167" y="9269"/>
                    </a:lnTo>
                    <a:lnTo>
                      <a:pt x="231" y="9359"/>
                    </a:lnTo>
                    <a:lnTo>
                      <a:pt x="308" y="9448"/>
                    </a:lnTo>
                    <a:lnTo>
                      <a:pt x="384" y="9512"/>
                    </a:lnTo>
                    <a:lnTo>
                      <a:pt x="487" y="9576"/>
                    </a:lnTo>
                    <a:lnTo>
                      <a:pt x="602" y="9640"/>
                    </a:lnTo>
                    <a:lnTo>
                      <a:pt x="729" y="9691"/>
                    </a:lnTo>
                    <a:lnTo>
                      <a:pt x="1036" y="9781"/>
                    </a:lnTo>
                    <a:lnTo>
                      <a:pt x="1394" y="9870"/>
                    </a:lnTo>
                    <a:lnTo>
                      <a:pt x="2046" y="10024"/>
                    </a:lnTo>
                    <a:lnTo>
                      <a:pt x="2711" y="10164"/>
                    </a:lnTo>
                    <a:lnTo>
                      <a:pt x="3389" y="10267"/>
                    </a:lnTo>
                    <a:lnTo>
                      <a:pt x="3721" y="10318"/>
                    </a:lnTo>
                    <a:lnTo>
                      <a:pt x="4053" y="10356"/>
                    </a:lnTo>
                    <a:lnTo>
                      <a:pt x="4398" y="10382"/>
                    </a:lnTo>
                    <a:lnTo>
                      <a:pt x="4731" y="10407"/>
                    </a:lnTo>
                    <a:lnTo>
                      <a:pt x="5076" y="10420"/>
                    </a:lnTo>
                    <a:lnTo>
                      <a:pt x="5408" y="10420"/>
                    </a:lnTo>
                    <a:lnTo>
                      <a:pt x="5741" y="10407"/>
                    </a:lnTo>
                    <a:lnTo>
                      <a:pt x="6073" y="10382"/>
                    </a:lnTo>
                    <a:lnTo>
                      <a:pt x="6393" y="10343"/>
                    </a:lnTo>
                    <a:lnTo>
                      <a:pt x="6725" y="10279"/>
                    </a:lnTo>
                    <a:lnTo>
                      <a:pt x="6891" y="10254"/>
                    </a:lnTo>
                    <a:lnTo>
                      <a:pt x="7070" y="10203"/>
                    </a:lnTo>
                    <a:lnTo>
                      <a:pt x="7237" y="10152"/>
                    </a:lnTo>
                    <a:lnTo>
                      <a:pt x="7403" y="10088"/>
                    </a:lnTo>
                    <a:lnTo>
                      <a:pt x="7569" y="10024"/>
                    </a:lnTo>
                    <a:lnTo>
                      <a:pt x="7722" y="9947"/>
                    </a:lnTo>
                    <a:lnTo>
                      <a:pt x="8029" y="9781"/>
                    </a:lnTo>
                    <a:lnTo>
                      <a:pt x="8336" y="9589"/>
                    </a:lnTo>
                    <a:lnTo>
                      <a:pt x="8630" y="9372"/>
                    </a:lnTo>
                    <a:lnTo>
                      <a:pt x="8924" y="9142"/>
                    </a:lnTo>
                    <a:lnTo>
                      <a:pt x="9193" y="8899"/>
                    </a:lnTo>
                    <a:lnTo>
                      <a:pt x="9474" y="8643"/>
                    </a:lnTo>
                    <a:lnTo>
                      <a:pt x="9742" y="8387"/>
                    </a:lnTo>
                    <a:lnTo>
                      <a:pt x="10266" y="7850"/>
                    </a:lnTo>
                    <a:lnTo>
                      <a:pt x="10791" y="7326"/>
                    </a:lnTo>
                    <a:lnTo>
                      <a:pt x="11046" y="7083"/>
                    </a:lnTo>
                    <a:lnTo>
                      <a:pt x="11302" y="6840"/>
                    </a:lnTo>
                    <a:lnTo>
                      <a:pt x="12056" y="6150"/>
                    </a:lnTo>
                    <a:lnTo>
                      <a:pt x="12452" y="5792"/>
                    </a:lnTo>
                    <a:lnTo>
                      <a:pt x="12849" y="5460"/>
                    </a:lnTo>
                    <a:lnTo>
                      <a:pt x="13258" y="5127"/>
                    </a:lnTo>
                    <a:lnTo>
                      <a:pt x="13693" y="4821"/>
                    </a:lnTo>
                    <a:lnTo>
                      <a:pt x="13910" y="4680"/>
                    </a:lnTo>
                    <a:lnTo>
                      <a:pt x="14127" y="4539"/>
                    </a:lnTo>
                    <a:lnTo>
                      <a:pt x="14357" y="4424"/>
                    </a:lnTo>
                    <a:lnTo>
                      <a:pt x="14575" y="4309"/>
                    </a:lnTo>
                    <a:lnTo>
                      <a:pt x="15048" y="4054"/>
                    </a:lnTo>
                    <a:lnTo>
                      <a:pt x="15252" y="3938"/>
                    </a:lnTo>
                    <a:lnTo>
                      <a:pt x="15431" y="3823"/>
                    </a:lnTo>
                    <a:lnTo>
                      <a:pt x="15585" y="3708"/>
                    </a:lnTo>
                    <a:lnTo>
                      <a:pt x="15712" y="3593"/>
                    </a:lnTo>
                    <a:lnTo>
                      <a:pt x="15827" y="3465"/>
                    </a:lnTo>
                    <a:lnTo>
                      <a:pt x="15930" y="3338"/>
                    </a:lnTo>
                    <a:lnTo>
                      <a:pt x="16019" y="3197"/>
                    </a:lnTo>
                    <a:lnTo>
                      <a:pt x="16083" y="3044"/>
                    </a:lnTo>
                    <a:lnTo>
                      <a:pt x="16147" y="2877"/>
                    </a:lnTo>
                    <a:lnTo>
                      <a:pt x="16198" y="2686"/>
                    </a:lnTo>
                    <a:lnTo>
                      <a:pt x="16224" y="2468"/>
                    </a:lnTo>
                    <a:lnTo>
                      <a:pt x="16262" y="2238"/>
                    </a:lnTo>
                    <a:lnTo>
                      <a:pt x="16288" y="1983"/>
                    </a:lnTo>
                    <a:lnTo>
                      <a:pt x="16300" y="1688"/>
                    </a:lnTo>
                    <a:lnTo>
                      <a:pt x="16313" y="1394"/>
                    </a:lnTo>
                    <a:lnTo>
                      <a:pt x="16300" y="1126"/>
                    </a:lnTo>
                    <a:lnTo>
                      <a:pt x="16275" y="896"/>
                    </a:lnTo>
                    <a:lnTo>
                      <a:pt x="16237" y="691"/>
                    </a:lnTo>
                    <a:lnTo>
                      <a:pt x="16173" y="512"/>
                    </a:lnTo>
                    <a:lnTo>
                      <a:pt x="16096" y="359"/>
                    </a:lnTo>
                    <a:lnTo>
                      <a:pt x="16058" y="295"/>
                    </a:lnTo>
                    <a:lnTo>
                      <a:pt x="16006" y="231"/>
                    </a:lnTo>
                    <a:lnTo>
                      <a:pt x="15955" y="180"/>
                    </a:lnTo>
                    <a:lnTo>
                      <a:pt x="15891" y="129"/>
                    </a:lnTo>
                    <a:lnTo>
                      <a:pt x="15827" y="90"/>
                    </a:lnTo>
                    <a:lnTo>
                      <a:pt x="15764" y="65"/>
                    </a:lnTo>
                    <a:lnTo>
                      <a:pt x="15687" y="39"/>
                    </a:lnTo>
                    <a:lnTo>
                      <a:pt x="15610" y="14"/>
                    </a:lnTo>
                    <a:lnTo>
                      <a:pt x="15431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5615750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5801" y="1"/>
                    </a:moveTo>
                    <a:lnTo>
                      <a:pt x="9831" y="1074"/>
                    </a:lnTo>
                    <a:lnTo>
                      <a:pt x="9818" y="1241"/>
                    </a:lnTo>
                    <a:lnTo>
                      <a:pt x="9806" y="1407"/>
                    </a:lnTo>
                    <a:lnTo>
                      <a:pt x="9767" y="1586"/>
                    </a:lnTo>
                    <a:lnTo>
                      <a:pt x="9716" y="1752"/>
                    </a:lnTo>
                    <a:lnTo>
                      <a:pt x="9665" y="1931"/>
                    </a:lnTo>
                    <a:lnTo>
                      <a:pt x="9601" y="2097"/>
                    </a:lnTo>
                    <a:lnTo>
                      <a:pt x="9435" y="2442"/>
                    </a:lnTo>
                    <a:lnTo>
                      <a:pt x="9256" y="2775"/>
                    </a:lnTo>
                    <a:lnTo>
                      <a:pt x="9064" y="3094"/>
                    </a:lnTo>
                    <a:lnTo>
                      <a:pt x="8681" y="3695"/>
                    </a:lnTo>
                    <a:lnTo>
                      <a:pt x="8476" y="4053"/>
                    </a:lnTo>
                    <a:lnTo>
                      <a:pt x="8259" y="4386"/>
                    </a:lnTo>
                    <a:lnTo>
                      <a:pt x="8041" y="4705"/>
                    </a:lnTo>
                    <a:lnTo>
                      <a:pt x="7811" y="5012"/>
                    </a:lnTo>
                    <a:lnTo>
                      <a:pt x="7568" y="5293"/>
                    </a:lnTo>
                    <a:lnTo>
                      <a:pt x="7313" y="5562"/>
                    </a:lnTo>
                    <a:lnTo>
                      <a:pt x="7044" y="5817"/>
                    </a:lnTo>
                    <a:lnTo>
                      <a:pt x="6763" y="6060"/>
                    </a:lnTo>
                    <a:lnTo>
                      <a:pt x="6482" y="6303"/>
                    </a:lnTo>
                    <a:lnTo>
                      <a:pt x="6188" y="6520"/>
                    </a:lnTo>
                    <a:lnTo>
                      <a:pt x="5881" y="6738"/>
                    </a:lnTo>
                    <a:lnTo>
                      <a:pt x="5561" y="6942"/>
                    </a:lnTo>
                    <a:lnTo>
                      <a:pt x="5229" y="7134"/>
                    </a:lnTo>
                    <a:lnTo>
                      <a:pt x="4896" y="7326"/>
                    </a:lnTo>
                    <a:lnTo>
                      <a:pt x="4538" y="7518"/>
                    </a:lnTo>
                    <a:lnTo>
                      <a:pt x="4181" y="7697"/>
                    </a:lnTo>
                    <a:lnTo>
                      <a:pt x="3823" y="7888"/>
                    </a:lnTo>
                    <a:lnTo>
                      <a:pt x="3477" y="8080"/>
                    </a:lnTo>
                    <a:lnTo>
                      <a:pt x="3145" y="8272"/>
                    </a:lnTo>
                    <a:lnTo>
                      <a:pt x="2838" y="8489"/>
                    </a:lnTo>
                    <a:lnTo>
                      <a:pt x="2544" y="8694"/>
                    </a:lnTo>
                    <a:lnTo>
                      <a:pt x="2276" y="8924"/>
                    </a:lnTo>
                    <a:lnTo>
                      <a:pt x="2007" y="9154"/>
                    </a:lnTo>
                    <a:lnTo>
                      <a:pt x="1764" y="9397"/>
                    </a:lnTo>
                    <a:lnTo>
                      <a:pt x="1534" y="9665"/>
                    </a:lnTo>
                    <a:lnTo>
                      <a:pt x="1317" y="9934"/>
                    </a:lnTo>
                    <a:lnTo>
                      <a:pt x="1112" y="10228"/>
                    </a:lnTo>
                    <a:lnTo>
                      <a:pt x="933" y="10535"/>
                    </a:lnTo>
                    <a:lnTo>
                      <a:pt x="767" y="10867"/>
                    </a:lnTo>
                    <a:lnTo>
                      <a:pt x="601" y="11212"/>
                    </a:lnTo>
                    <a:lnTo>
                      <a:pt x="460" y="11570"/>
                    </a:lnTo>
                    <a:lnTo>
                      <a:pt x="333" y="11967"/>
                    </a:lnTo>
                    <a:lnTo>
                      <a:pt x="269" y="12209"/>
                    </a:lnTo>
                    <a:lnTo>
                      <a:pt x="205" y="12542"/>
                    </a:lnTo>
                    <a:lnTo>
                      <a:pt x="154" y="12925"/>
                    </a:lnTo>
                    <a:lnTo>
                      <a:pt x="102" y="13334"/>
                    </a:lnTo>
                    <a:lnTo>
                      <a:pt x="26" y="14038"/>
                    </a:lnTo>
                    <a:lnTo>
                      <a:pt x="0" y="14332"/>
                    </a:lnTo>
                    <a:lnTo>
                      <a:pt x="77" y="14485"/>
                    </a:lnTo>
                    <a:lnTo>
                      <a:pt x="166" y="14613"/>
                    </a:lnTo>
                    <a:lnTo>
                      <a:pt x="281" y="14728"/>
                    </a:lnTo>
                    <a:lnTo>
                      <a:pt x="409" y="14817"/>
                    </a:lnTo>
                    <a:lnTo>
                      <a:pt x="550" y="14907"/>
                    </a:lnTo>
                    <a:lnTo>
                      <a:pt x="703" y="14984"/>
                    </a:lnTo>
                    <a:lnTo>
                      <a:pt x="869" y="15060"/>
                    </a:lnTo>
                    <a:lnTo>
                      <a:pt x="1048" y="15111"/>
                    </a:lnTo>
                    <a:lnTo>
                      <a:pt x="1227" y="15163"/>
                    </a:lnTo>
                    <a:lnTo>
                      <a:pt x="1406" y="15201"/>
                    </a:lnTo>
                    <a:lnTo>
                      <a:pt x="1777" y="15278"/>
                    </a:lnTo>
                    <a:lnTo>
                      <a:pt x="2455" y="15393"/>
                    </a:lnTo>
                    <a:lnTo>
                      <a:pt x="2736" y="15457"/>
                    </a:lnTo>
                    <a:lnTo>
                      <a:pt x="3004" y="15495"/>
                    </a:lnTo>
                    <a:lnTo>
                      <a:pt x="3260" y="15520"/>
                    </a:lnTo>
                    <a:lnTo>
                      <a:pt x="3516" y="15533"/>
                    </a:lnTo>
                    <a:lnTo>
                      <a:pt x="3771" y="15546"/>
                    </a:lnTo>
                    <a:lnTo>
                      <a:pt x="4014" y="15546"/>
                    </a:lnTo>
                    <a:lnTo>
                      <a:pt x="4257" y="15533"/>
                    </a:lnTo>
                    <a:lnTo>
                      <a:pt x="4500" y="15508"/>
                    </a:lnTo>
                    <a:lnTo>
                      <a:pt x="4730" y="15469"/>
                    </a:lnTo>
                    <a:lnTo>
                      <a:pt x="4960" y="15431"/>
                    </a:lnTo>
                    <a:lnTo>
                      <a:pt x="5178" y="15380"/>
                    </a:lnTo>
                    <a:lnTo>
                      <a:pt x="5395" y="15329"/>
                    </a:lnTo>
                    <a:lnTo>
                      <a:pt x="5612" y="15265"/>
                    </a:lnTo>
                    <a:lnTo>
                      <a:pt x="5830" y="15188"/>
                    </a:lnTo>
                    <a:lnTo>
                      <a:pt x="6034" y="15099"/>
                    </a:lnTo>
                    <a:lnTo>
                      <a:pt x="6239" y="15022"/>
                    </a:lnTo>
                    <a:lnTo>
                      <a:pt x="6635" y="14817"/>
                    </a:lnTo>
                    <a:lnTo>
                      <a:pt x="7031" y="14600"/>
                    </a:lnTo>
                    <a:lnTo>
                      <a:pt x="7402" y="14357"/>
                    </a:lnTo>
                    <a:lnTo>
                      <a:pt x="7773" y="14089"/>
                    </a:lnTo>
                    <a:lnTo>
                      <a:pt x="8131" y="13807"/>
                    </a:lnTo>
                    <a:lnTo>
                      <a:pt x="8489" y="13513"/>
                    </a:lnTo>
                    <a:lnTo>
                      <a:pt x="8834" y="13207"/>
                    </a:lnTo>
                    <a:lnTo>
                      <a:pt x="9179" y="12887"/>
                    </a:lnTo>
                    <a:lnTo>
                      <a:pt x="9857" y="12235"/>
                    </a:lnTo>
                    <a:lnTo>
                      <a:pt x="10534" y="11583"/>
                    </a:lnTo>
                    <a:lnTo>
                      <a:pt x="11212" y="10931"/>
                    </a:lnTo>
                    <a:lnTo>
                      <a:pt x="11570" y="10624"/>
                    </a:lnTo>
                    <a:lnTo>
                      <a:pt x="11928" y="10317"/>
                    </a:lnTo>
                    <a:lnTo>
                      <a:pt x="12286" y="10036"/>
                    </a:lnTo>
                    <a:lnTo>
                      <a:pt x="12656" y="9768"/>
                    </a:lnTo>
                    <a:lnTo>
                      <a:pt x="13040" y="9512"/>
                    </a:lnTo>
                    <a:lnTo>
                      <a:pt x="13436" y="9269"/>
                    </a:lnTo>
                    <a:lnTo>
                      <a:pt x="13845" y="9065"/>
                    </a:lnTo>
                    <a:lnTo>
                      <a:pt x="14050" y="8975"/>
                    </a:lnTo>
                    <a:lnTo>
                      <a:pt x="14267" y="8886"/>
                    </a:lnTo>
                    <a:lnTo>
                      <a:pt x="14484" y="8796"/>
                    </a:lnTo>
                    <a:lnTo>
                      <a:pt x="14702" y="8732"/>
                    </a:lnTo>
                    <a:lnTo>
                      <a:pt x="14919" y="8655"/>
                    </a:lnTo>
                    <a:lnTo>
                      <a:pt x="15149" y="8604"/>
                    </a:lnTo>
                    <a:lnTo>
                      <a:pt x="15136" y="7492"/>
                    </a:lnTo>
                    <a:lnTo>
                      <a:pt x="15124" y="6393"/>
                    </a:lnTo>
                    <a:lnTo>
                      <a:pt x="15111" y="5293"/>
                    </a:lnTo>
                    <a:lnTo>
                      <a:pt x="15124" y="4731"/>
                    </a:lnTo>
                    <a:lnTo>
                      <a:pt x="15149" y="4181"/>
                    </a:lnTo>
                    <a:lnTo>
                      <a:pt x="15175" y="3925"/>
                    </a:lnTo>
                    <a:lnTo>
                      <a:pt x="15200" y="3657"/>
                    </a:lnTo>
                    <a:lnTo>
                      <a:pt x="15290" y="3133"/>
                    </a:lnTo>
                    <a:lnTo>
                      <a:pt x="15392" y="2621"/>
                    </a:lnTo>
                    <a:lnTo>
                      <a:pt x="15507" y="2097"/>
                    </a:lnTo>
                    <a:lnTo>
                      <a:pt x="15622" y="1573"/>
                    </a:lnTo>
                    <a:lnTo>
                      <a:pt x="15712" y="1049"/>
                    </a:lnTo>
                    <a:lnTo>
                      <a:pt x="15750" y="793"/>
                    </a:lnTo>
                    <a:lnTo>
                      <a:pt x="15776" y="525"/>
                    </a:lnTo>
                    <a:lnTo>
                      <a:pt x="15801" y="269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6548975" y="4884700"/>
                <a:ext cx="407525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10420" extrusionOk="0">
                    <a:moveTo>
                      <a:pt x="883" y="1"/>
                    </a:moveTo>
                    <a:lnTo>
                      <a:pt x="704" y="14"/>
                    </a:lnTo>
                    <a:lnTo>
                      <a:pt x="627" y="39"/>
                    </a:lnTo>
                    <a:lnTo>
                      <a:pt x="550" y="65"/>
                    </a:lnTo>
                    <a:lnTo>
                      <a:pt x="486" y="90"/>
                    </a:lnTo>
                    <a:lnTo>
                      <a:pt x="423" y="129"/>
                    </a:lnTo>
                    <a:lnTo>
                      <a:pt x="359" y="180"/>
                    </a:lnTo>
                    <a:lnTo>
                      <a:pt x="307" y="231"/>
                    </a:lnTo>
                    <a:lnTo>
                      <a:pt x="256" y="295"/>
                    </a:lnTo>
                    <a:lnTo>
                      <a:pt x="218" y="359"/>
                    </a:lnTo>
                    <a:lnTo>
                      <a:pt x="141" y="512"/>
                    </a:lnTo>
                    <a:lnTo>
                      <a:pt x="77" y="691"/>
                    </a:lnTo>
                    <a:lnTo>
                      <a:pt x="39" y="896"/>
                    </a:lnTo>
                    <a:lnTo>
                      <a:pt x="13" y="1126"/>
                    </a:lnTo>
                    <a:lnTo>
                      <a:pt x="1" y="1394"/>
                    </a:lnTo>
                    <a:lnTo>
                      <a:pt x="13" y="1688"/>
                    </a:lnTo>
                    <a:lnTo>
                      <a:pt x="26" y="1983"/>
                    </a:lnTo>
                    <a:lnTo>
                      <a:pt x="52" y="2238"/>
                    </a:lnTo>
                    <a:lnTo>
                      <a:pt x="77" y="2468"/>
                    </a:lnTo>
                    <a:lnTo>
                      <a:pt x="116" y="2686"/>
                    </a:lnTo>
                    <a:lnTo>
                      <a:pt x="167" y="2877"/>
                    </a:lnTo>
                    <a:lnTo>
                      <a:pt x="218" y="3044"/>
                    </a:lnTo>
                    <a:lnTo>
                      <a:pt x="295" y="3197"/>
                    </a:lnTo>
                    <a:lnTo>
                      <a:pt x="384" y="3338"/>
                    </a:lnTo>
                    <a:lnTo>
                      <a:pt x="474" y="3465"/>
                    </a:lnTo>
                    <a:lnTo>
                      <a:pt x="602" y="3593"/>
                    </a:lnTo>
                    <a:lnTo>
                      <a:pt x="729" y="3708"/>
                    </a:lnTo>
                    <a:lnTo>
                      <a:pt x="883" y="3823"/>
                    </a:lnTo>
                    <a:lnTo>
                      <a:pt x="1062" y="3938"/>
                    </a:lnTo>
                    <a:lnTo>
                      <a:pt x="1266" y="4054"/>
                    </a:lnTo>
                    <a:lnTo>
                      <a:pt x="1727" y="4309"/>
                    </a:lnTo>
                    <a:lnTo>
                      <a:pt x="1957" y="4424"/>
                    </a:lnTo>
                    <a:lnTo>
                      <a:pt x="2187" y="4539"/>
                    </a:lnTo>
                    <a:lnTo>
                      <a:pt x="2404" y="4680"/>
                    </a:lnTo>
                    <a:lnTo>
                      <a:pt x="2621" y="4821"/>
                    </a:lnTo>
                    <a:lnTo>
                      <a:pt x="3043" y="5127"/>
                    </a:lnTo>
                    <a:lnTo>
                      <a:pt x="3465" y="5460"/>
                    </a:lnTo>
                    <a:lnTo>
                      <a:pt x="3861" y="5792"/>
                    </a:lnTo>
                    <a:lnTo>
                      <a:pt x="4258" y="6150"/>
                    </a:lnTo>
                    <a:lnTo>
                      <a:pt x="5012" y="6840"/>
                    </a:lnTo>
                    <a:lnTo>
                      <a:pt x="5268" y="7083"/>
                    </a:lnTo>
                    <a:lnTo>
                      <a:pt x="5523" y="7326"/>
                    </a:lnTo>
                    <a:lnTo>
                      <a:pt x="6048" y="7850"/>
                    </a:lnTo>
                    <a:lnTo>
                      <a:pt x="6572" y="8387"/>
                    </a:lnTo>
                    <a:lnTo>
                      <a:pt x="6840" y="8643"/>
                    </a:lnTo>
                    <a:lnTo>
                      <a:pt x="7109" y="8899"/>
                    </a:lnTo>
                    <a:lnTo>
                      <a:pt x="7390" y="9142"/>
                    </a:lnTo>
                    <a:lnTo>
                      <a:pt x="7684" y="9372"/>
                    </a:lnTo>
                    <a:lnTo>
                      <a:pt x="7978" y="9589"/>
                    </a:lnTo>
                    <a:lnTo>
                      <a:pt x="8272" y="9781"/>
                    </a:lnTo>
                    <a:lnTo>
                      <a:pt x="8592" y="9947"/>
                    </a:lnTo>
                    <a:lnTo>
                      <a:pt x="8745" y="10024"/>
                    </a:lnTo>
                    <a:lnTo>
                      <a:pt x="8911" y="10088"/>
                    </a:lnTo>
                    <a:lnTo>
                      <a:pt x="9077" y="10152"/>
                    </a:lnTo>
                    <a:lnTo>
                      <a:pt x="9244" y="10203"/>
                    </a:lnTo>
                    <a:lnTo>
                      <a:pt x="9410" y="10254"/>
                    </a:lnTo>
                    <a:lnTo>
                      <a:pt x="9589" y="10279"/>
                    </a:lnTo>
                    <a:lnTo>
                      <a:pt x="9921" y="10343"/>
                    </a:lnTo>
                    <a:lnTo>
                      <a:pt x="10241" y="10382"/>
                    </a:lnTo>
                    <a:lnTo>
                      <a:pt x="10573" y="10407"/>
                    </a:lnTo>
                    <a:lnTo>
                      <a:pt x="10906" y="10420"/>
                    </a:lnTo>
                    <a:lnTo>
                      <a:pt x="11238" y="10420"/>
                    </a:lnTo>
                    <a:lnTo>
                      <a:pt x="11583" y="10407"/>
                    </a:lnTo>
                    <a:lnTo>
                      <a:pt x="11915" y="10382"/>
                    </a:lnTo>
                    <a:lnTo>
                      <a:pt x="12248" y="10356"/>
                    </a:lnTo>
                    <a:lnTo>
                      <a:pt x="12593" y="10318"/>
                    </a:lnTo>
                    <a:lnTo>
                      <a:pt x="12925" y="10267"/>
                    </a:lnTo>
                    <a:lnTo>
                      <a:pt x="13603" y="10164"/>
                    </a:lnTo>
                    <a:lnTo>
                      <a:pt x="14255" y="10024"/>
                    </a:lnTo>
                    <a:lnTo>
                      <a:pt x="14907" y="9870"/>
                    </a:lnTo>
                    <a:lnTo>
                      <a:pt x="15278" y="9781"/>
                    </a:lnTo>
                    <a:lnTo>
                      <a:pt x="15584" y="9691"/>
                    </a:lnTo>
                    <a:lnTo>
                      <a:pt x="15712" y="9640"/>
                    </a:lnTo>
                    <a:lnTo>
                      <a:pt x="15827" y="9576"/>
                    </a:lnTo>
                    <a:lnTo>
                      <a:pt x="15917" y="9512"/>
                    </a:lnTo>
                    <a:lnTo>
                      <a:pt x="16006" y="9448"/>
                    </a:lnTo>
                    <a:lnTo>
                      <a:pt x="16083" y="9359"/>
                    </a:lnTo>
                    <a:lnTo>
                      <a:pt x="16147" y="9269"/>
                    </a:lnTo>
                    <a:lnTo>
                      <a:pt x="16198" y="9167"/>
                    </a:lnTo>
                    <a:lnTo>
                      <a:pt x="16236" y="9052"/>
                    </a:lnTo>
                    <a:lnTo>
                      <a:pt x="16262" y="8911"/>
                    </a:lnTo>
                    <a:lnTo>
                      <a:pt x="16288" y="8758"/>
                    </a:lnTo>
                    <a:lnTo>
                      <a:pt x="16300" y="8592"/>
                    </a:lnTo>
                    <a:lnTo>
                      <a:pt x="16300" y="8400"/>
                    </a:lnTo>
                    <a:lnTo>
                      <a:pt x="16300" y="8183"/>
                    </a:lnTo>
                    <a:lnTo>
                      <a:pt x="16288" y="7940"/>
                    </a:lnTo>
                    <a:lnTo>
                      <a:pt x="16249" y="7697"/>
                    </a:lnTo>
                    <a:lnTo>
                      <a:pt x="16198" y="7454"/>
                    </a:lnTo>
                    <a:lnTo>
                      <a:pt x="16134" y="7224"/>
                    </a:lnTo>
                    <a:lnTo>
                      <a:pt x="16083" y="7109"/>
                    </a:lnTo>
                    <a:lnTo>
                      <a:pt x="16032" y="7007"/>
                    </a:lnTo>
                    <a:lnTo>
                      <a:pt x="15968" y="6917"/>
                    </a:lnTo>
                    <a:lnTo>
                      <a:pt x="15891" y="6828"/>
                    </a:lnTo>
                    <a:lnTo>
                      <a:pt x="15815" y="6751"/>
                    </a:lnTo>
                    <a:lnTo>
                      <a:pt x="15738" y="6687"/>
                    </a:lnTo>
                    <a:lnTo>
                      <a:pt x="15648" y="6636"/>
                    </a:lnTo>
                    <a:lnTo>
                      <a:pt x="15559" y="6610"/>
                    </a:lnTo>
                    <a:lnTo>
                      <a:pt x="15469" y="6585"/>
                    </a:lnTo>
                    <a:lnTo>
                      <a:pt x="15354" y="6572"/>
                    </a:lnTo>
                    <a:lnTo>
                      <a:pt x="15137" y="6546"/>
                    </a:lnTo>
                    <a:lnTo>
                      <a:pt x="14907" y="6546"/>
                    </a:lnTo>
                    <a:lnTo>
                      <a:pt x="14434" y="6585"/>
                    </a:lnTo>
                    <a:lnTo>
                      <a:pt x="14217" y="6598"/>
                    </a:lnTo>
                    <a:lnTo>
                      <a:pt x="14012" y="6598"/>
                    </a:lnTo>
                    <a:lnTo>
                      <a:pt x="4590" y="2583"/>
                    </a:lnTo>
                    <a:lnTo>
                      <a:pt x="4424" y="2456"/>
                    </a:lnTo>
                    <a:lnTo>
                      <a:pt x="4258" y="2328"/>
                    </a:lnTo>
                    <a:lnTo>
                      <a:pt x="4092" y="2187"/>
                    </a:lnTo>
                    <a:lnTo>
                      <a:pt x="3951" y="2034"/>
                    </a:lnTo>
                    <a:lnTo>
                      <a:pt x="3657" y="1727"/>
                    </a:lnTo>
                    <a:lnTo>
                      <a:pt x="3388" y="1407"/>
                    </a:lnTo>
                    <a:lnTo>
                      <a:pt x="3107" y="1100"/>
                    </a:lnTo>
                    <a:lnTo>
                      <a:pt x="2954" y="947"/>
                    </a:lnTo>
                    <a:lnTo>
                      <a:pt x="2800" y="806"/>
                    </a:lnTo>
                    <a:lnTo>
                      <a:pt x="2634" y="666"/>
                    </a:lnTo>
                    <a:lnTo>
                      <a:pt x="2455" y="538"/>
                    </a:lnTo>
                    <a:lnTo>
                      <a:pt x="2263" y="410"/>
                    </a:lnTo>
                    <a:lnTo>
                      <a:pt x="2059" y="295"/>
                    </a:lnTo>
                    <a:lnTo>
                      <a:pt x="1778" y="180"/>
                    </a:lnTo>
                    <a:lnTo>
                      <a:pt x="1522" y="103"/>
                    </a:lnTo>
                    <a:lnTo>
                      <a:pt x="1279" y="3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6536825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" y="1"/>
                    </a:moveTo>
                    <a:lnTo>
                      <a:pt x="14" y="269"/>
                    </a:lnTo>
                    <a:lnTo>
                      <a:pt x="26" y="525"/>
                    </a:lnTo>
                    <a:lnTo>
                      <a:pt x="65" y="793"/>
                    </a:lnTo>
                    <a:lnTo>
                      <a:pt x="90" y="1049"/>
                    </a:lnTo>
                    <a:lnTo>
                      <a:pt x="193" y="1573"/>
                    </a:lnTo>
                    <a:lnTo>
                      <a:pt x="308" y="2097"/>
                    </a:lnTo>
                    <a:lnTo>
                      <a:pt x="423" y="2621"/>
                    </a:lnTo>
                    <a:lnTo>
                      <a:pt x="525" y="3133"/>
                    </a:lnTo>
                    <a:lnTo>
                      <a:pt x="615" y="3657"/>
                    </a:lnTo>
                    <a:lnTo>
                      <a:pt x="640" y="3925"/>
                    </a:lnTo>
                    <a:lnTo>
                      <a:pt x="666" y="4181"/>
                    </a:lnTo>
                    <a:lnTo>
                      <a:pt x="678" y="4731"/>
                    </a:lnTo>
                    <a:lnTo>
                      <a:pt x="691" y="5293"/>
                    </a:lnTo>
                    <a:lnTo>
                      <a:pt x="691" y="5843"/>
                    </a:lnTo>
                    <a:lnTo>
                      <a:pt x="691" y="6393"/>
                    </a:lnTo>
                    <a:lnTo>
                      <a:pt x="666" y="7492"/>
                    </a:lnTo>
                    <a:lnTo>
                      <a:pt x="666" y="8604"/>
                    </a:lnTo>
                    <a:lnTo>
                      <a:pt x="883" y="8655"/>
                    </a:lnTo>
                    <a:lnTo>
                      <a:pt x="1113" y="8732"/>
                    </a:lnTo>
                    <a:lnTo>
                      <a:pt x="1330" y="8796"/>
                    </a:lnTo>
                    <a:lnTo>
                      <a:pt x="1548" y="8886"/>
                    </a:lnTo>
                    <a:lnTo>
                      <a:pt x="1765" y="8975"/>
                    </a:lnTo>
                    <a:lnTo>
                      <a:pt x="1970" y="9065"/>
                    </a:lnTo>
                    <a:lnTo>
                      <a:pt x="2379" y="9269"/>
                    </a:lnTo>
                    <a:lnTo>
                      <a:pt x="2762" y="9512"/>
                    </a:lnTo>
                    <a:lnTo>
                      <a:pt x="3146" y="9768"/>
                    </a:lnTo>
                    <a:lnTo>
                      <a:pt x="3529" y="10036"/>
                    </a:lnTo>
                    <a:lnTo>
                      <a:pt x="3887" y="10317"/>
                    </a:lnTo>
                    <a:lnTo>
                      <a:pt x="4245" y="10624"/>
                    </a:lnTo>
                    <a:lnTo>
                      <a:pt x="4590" y="10931"/>
                    </a:lnTo>
                    <a:lnTo>
                      <a:pt x="5281" y="11583"/>
                    </a:lnTo>
                    <a:lnTo>
                      <a:pt x="5958" y="12235"/>
                    </a:lnTo>
                    <a:lnTo>
                      <a:pt x="6636" y="12887"/>
                    </a:lnTo>
                    <a:lnTo>
                      <a:pt x="6981" y="13207"/>
                    </a:lnTo>
                    <a:lnTo>
                      <a:pt x="7326" y="13513"/>
                    </a:lnTo>
                    <a:lnTo>
                      <a:pt x="7684" y="13807"/>
                    </a:lnTo>
                    <a:lnTo>
                      <a:pt x="8042" y="14089"/>
                    </a:lnTo>
                    <a:lnTo>
                      <a:pt x="8413" y="14357"/>
                    </a:lnTo>
                    <a:lnTo>
                      <a:pt x="8784" y="14600"/>
                    </a:lnTo>
                    <a:lnTo>
                      <a:pt x="9167" y="14817"/>
                    </a:lnTo>
                    <a:lnTo>
                      <a:pt x="9576" y="15022"/>
                    </a:lnTo>
                    <a:lnTo>
                      <a:pt x="9781" y="15099"/>
                    </a:lnTo>
                    <a:lnTo>
                      <a:pt x="9985" y="15188"/>
                    </a:lnTo>
                    <a:lnTo>
                      <a:pt x="10203" y="15265"/>
                    </a:lnTo>
                    <a:lnTo>
                      <a:pt x="10407" y="15329"/>
                    </a:lnTo>
                    <a:lnTo>
                      <a:pt x="10637" y="15380"/>
                    </a:lnTo>
                    <a:lnTo>
                      <a:pt x="10855" y="15431"/>
                    </a:lnTo>
                    <a:lnTo>
                      <a:pt x="11085" y="15469"/>
                    </a:lnTo>
                    <a:lnTo>
                      <a:pt x="11315" y="15508"/>
                    </a:lnTo>
                    <a:lnTo>
                      <a:pt x="11558" y="15533"/>
                    </a:lnTo>
                    <a:lnTo>
                      <a:pt x="11788" y="15546"/>
                    </a:lnTo>
                    <a:lnTo>
                      <a:pt x="12043" y="15546"/>
                    </a:lnTo>
                    <a:lnTo>
                      <a:pt x="12286" y="15533"/>
                    </a:lnTo>
                    <a:lnTo>
                      <a:pt x="12555" y="15520"/>
                    </a:lnTo>
                    <a:lnTo>
                      <a:pt x="12811" y="15495"/>
                    </a:lnTo>
                    <a:lnTo>
                      <a:pt x="13079" y="15457"/>
                    </a:lnTo>
                    <a:lnTo>
                      <a:pt x="13347" y="15393"/>
                    </a:lnTo>
                    <a:lnTo>
                      <a:pt x="14038" y="15278"/>
                    </a:lnTo>
                    <a:lnTo>
                      <a:pt x="14409" y="15201"/>
                    </a:lnTo>
                    <a:lnTo>
                      <a:pt x="14588" y="15163"/>
                    </a:lnTo>
                    <a:lnTo>
                      <a:pt x="14767" y="15111"/>
                    </a:lnTo>
                    <a:lnTo>
                      <a:pt x="14933" y="15060"/>
                    </a:lnTo>
                    <a:lnTo>
                      <a:pt x="15099" y="14984"/>
                    </a:lnTo>
                    <a:lnTo>
                      <a:pt x="15252" y="14907"/>
                    </a:lnTo>
                    <a:lnTo>
                      <a:pt x="15406" y="14817"/>
                    </a:lnTo>
                    <a:lnTo>
                      <a:pt x="15534" y="14728"/>
                    </a:lnTo>
                    <a:lnTo>
                      <a:pt x="15649" y="14613"/>
                    </a:lnTo>
                    <a:lnTo>
                      <a:pt x="15738" y="14485"/>
                    </a:lnTo>
                    <a:lnTo>
                      <a:pt x="15802" y="14332"/>
                    </a:lnTo>
                    <a:lnTo>
                      <a:pt x="15776" y="14038"/>
                    </a:lnTo>
                    <a:lnTo>
                      <a:pt x="15700" y="13334"/>
                    </a:lnTo>
                    <a:lnTo>
                      <a:pt x="15661" y="12925"/>
                    </a:lnTo>
                    <a:lnTo>
                      <a:pt x="15597" y="12542"/>
                    </a:lnTo>
                    <a:lnTo>
                      <a:pt x="15546" y="12209"/>
                    </a:lnTo>
                    <a:lnTo>
                      <a:pt x="15482" y="11967"/>
                    </a:lnTo>
                    <a:lnTo>
                      <a:pt x="15355" y="11570"/>
                    </a:lnTo>
                    <a:lnTo>
                      <a:pt x="15214" y="11212"/>
                    </a:lnTo>
                    <a:lnTo>
                      <a:pt x="15048" y="10867"/>
                    </a:lnTo>
                    <a:lnTo>
                      <a:pt x="14882" y="10535"/>
                    </a:lnTo>
                    <a:lnTo>
                      <a:pt x="14690" y="10228"/>
                    </a:lnTo>
                    <a:lnTo>
                      <a:pt x="14498" y="9934"/>
                    </a:lnTo>
                    <a:lnTo>
                      <a:pt x="14281" y="9665"/>
                    </a:lnTo>
                    <a:lnTo>
                      <a:pt x="14051" y="9397"/>
                    </a:lnTo>
                    <a:lnTo>
                      <a:pt x="13808" y="9154"/>
                    </a:lnTo>
                    <a:lnTo>
                      <a:pt x="13539" y="8924"/>
                    </a:lnTo>
                    <a:lnTo>
                      <a:pt x="13258" y="8694"/>
                    </a:lnTo>
                    <a:lnTo>
                      <a:pt x="12977" y="8489"/>
                    </a:lnTo>
                    <a:lnTo>
                      <a:pt x="12657" y="8272"/>
                    </a:lnTo>
                    <a:lnTo>
                      <a:pt x="12338" y="8080"/>
                    </a:lnTo>
                    <a:lnTo>
                      <a:pt x="11992" y="7888"/>
                    </a:lnTo>
                    <a:lnTo>
                      <a:pt x="11634" y="7697"/>
                    </a:lnTo>
                    <a:lnTo>
                      <a:pt x="11264" y="7518"/>
                    </a:lnTo>
                    <a:lnTo>
                      <a:pt x="10918" y="7326"/>
                    </a:lnTo>
                    <a:lnTo>
                      <a:pt x="10573" y="7134"/>
                    </a:lnTo>
                    <a:lnTo>
                      <a:pt x="10254" y="6942"/>
                    </a:lnTo>
                    <a:lnTo>
                      <a:pt x="9934" y="6738"/>
                    </a:lnTo>
                    <a:lnTo>
                      <a:pt x="9627" y="6520"/>
                    </a:lnTo>
                    <a:lnTo>
                      <a:pt x="9333" y="6303"/>
                    </a:lnTo>
                    <a:lnTo>
                      <a:pt x="9039" y="6060"/>
                    </a:lnTo>
                    <a:lnTo>
                      <a:pt x="8771" y="5817"/>
                    </a:lnTo>
                    <a:lnTo>
                      <a:pt x="8502" y="5562"/>
                    </a:lnTo>
                    <a:lnTo>
                      <a:pt x="8247" y="5293"/>
                    </a:lnTo>
                    <a:lnTo>
                      <a:pt x="8004" y="5012"/>
                    </a:lnTo>
                    <a:lnTo>
                      <a:pt x="7774" y="4705"/>
                    </a:lnTo>
                    <a:lnTo>
                      <a:pt x="7543" y="4386"/>
                    </a:lnTo>
                    <a:lnTo>
                      <a:pt x="7339" y="4053"/>
                    </a:lnTo>
                    <a:lnTo>
                      <a:pt x="7134" y="3695"/>
                    </a:lnTo>
                    <a:lnTo>
                      <a:pt x="6738" y="3094"/>
                    </a:lnTo>
                    <a:lnTo>
                      <a:pt x="6546" y="2775"/>
                    </a:lnTo>
                    <a:lnTo>
                      <a:pt x="6367" y="2442"/>
                    </a:lnTo>
                    <a:lnTo>
                      <a:pt x="6214" y="2097"/>
                    </a:lnTo>
                    <a:lnTo>
                      <a:pt x="6150" y="1931"/>
                    </a:lnTo>
                    <a:lnTo>
                      <a:pt x="6099" y="1752"/>
                    </a:lnTo>
                    <a:lnTo>
                      <a:pt x="6048" y="1586"/>
                    </a:lnTo>
                    <a:lnTo>
                      <a:pt x="6009" y="1407"/>
                    </a:lnTo>
                    <a:lnTo>
                      <a:pt x="5984" y="1241"/>
                    </a:lnTo>
                    <a:lnTo>
                      <a:pt x="5984" y="10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5810375" y="2777575"/>
                <a:ext cx="1027550" cy="1994025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79761" extrusionOk="0">
                    <a:moveTo>
                      <a:pt x="41101" y="0"/>
                    </a:moveTo>
                    <a:lnTo>
                      <a:pt x="10803" y="652"/>
                    </a:lnTo>
                    <a:lnTo>
                      <a:pt x="10611" y="3145"/>
                    </a:lnTo>
                    <a:lnTo>
                      <a:pt x="10420" y="5625"/>
                    </a:lnTo>
                    <a:lnTo>
                      <a:pt x="10202" y="8118"/>
                    </a:lnTo>
                    <a:lnTo>
                      <a:pt x="9972" y="10598"/>
                    </a:lnTo>
                    <a:lnTo>
                      <a:pt x="9742" y="13091"/>
                    </a:lnTo>
                    <a:lnTo>
                      <a:pt x="9499" y="15572"/>
                    </a:lnTo>
                    <a:lnTo>
                      <a:pt x="9244" y="18052"/>
                    </a:lnTo>
                    <a:lnTo>
                      <a:pt x="8988" y="20532"/>
                    </a:lnTo>
                    <a:lnTo>
                      <a:pt x="8707" y="23012"/>
                    </a:lnTo>
                    <a:lnTo>
                      <a:pt x="8425" y="25492"/>
                    </a:lnTo>
                    <a:lnTo>
                      <a:pt x="8131" y="27959"/>
                    </a:lnTo>
                    <a:lnTo>
                      <a:pt x="7837" y="30427"/>
                    </a:lnTo>
                    <a:lnTo>
                      <a:pt x="7530" y="32894"/>
                    </a:lnTo>
                    <a:lnTo>
                      <a:pt x="7211" y="35361"/>
                    </a:lnTo>
                    <a:lnTo>
                      <a:pt x="6878" y="37829"/>
                    </a:lnTo>
                    <a:lnTo>
                      <a:pt x="6546" y="40283"/>
                    </a:lnTo>
                    <a:lnTo>
                      <a:pt x="6418" y="41446"/>
                    </a:lnTo>
                    <a:lnTo>
                      <a:pt x="6278" y="42597"/>
                    </a:lnTo>
                    <a:lnTo>
                      <a:pt x="6111" y="43735"/>
                    </a:lnTo>
                    <a:lnTo>
                      <a:pt x="5958" y="44873"/>
                    </a:lnTo>
                    <a:lnTo>
                      <a:pt x="5600" y="47148"/>
                    </a:lnTo>
                    <a:lnTo>
                      <a:pt x="5242" y="49462"/>
                    </a:lnTo>
                    <a:lnTo>
                      <a:pt x="5140" y="50101"/>
                    </a:lnTo>
                    <a:lnTo>
                      <a:pt x="5012" y="50728"/>
                    </a:lnTo>
                    <a:lnTo>
                      <a:pt x="4884" y="51354"/>
                    </a:lnTo>
                    <a:lnTo>
                      <a:pt x="4744" y="51981"/>
                    </a:lnTo>
                    <a:lnTo>
                      <a:pt x="4577" y="52607"/>
                    </a:lnTo>
                    <a:lnTo>
                      <a:pt x="4411" y="53221"/>
                    </a:lnTo>
                    <a:lnTo>
                      <a:pt x="4066" y="54448"/>
                    </a:lnTo>
                    <a:lnTo>
                      <a:pt x="3721" y="55675"/>
                    </a:lnTo>
                    <a:lnTo>
                      <a:pt x="3376" y="56915"/>
                    </a:lnTo>
                    <a:lnTo>
                      <a:pt x="3209" y="57542"/>
                    </a:lnTo>
                    <a:lnTo>
                      <a:pt x="3056" y="58168"/>
                    </a:lnTo>
                    <a:lnTo>
                      <a:pt x="2915" y="58807"/>
                    </a:lnTo>
                    <a:lnTo>
                      <a:pt x="2775" y="59446"/>
                    </a:lnTo>
                    <a:lnTo>
                      <a:pt x="2724" y="59728"/>
                    </a:lnTo>
                    <a:lnTo>
                      <a:pt x="2685" y="60009"/>
                    </a:lnTo>
                    <a:lnTo>
                      <a:pt x="2647" y="60290"/>
                    </a:lnTo>
                    <a:lnTo>
                      <a:pt x="2621" y="60571"/>
                    </a:lnTo>
                    <a:lnTo>
                      <a:pt x="2583" y="61160"/>
                    </a:lnTo>
                    <a:lnTo>
                      <a:pt x="2570" y="61735"/>
                    </a:lnTo>
                    <a:lnTo>
                      <a:pt x="2583" y="62323"/>
                    </a:lnTo>
                    <a:lnTo>
                      <a:pt x="2596" y="62898"/>
                    </a:lnTo>
                    <a:lnTo>
                      <a:pt x="2609" y="63473"/>
                    </a:lnTo>
                    <a:lnTo>
                      <a:pt x="2621" y="64023"/>
                    </a:lnTo>
                    <a:lnTo>
                      <a:pt x="2545" y="64841"/>
                    </a:lnTo>
                    <a:lnTo>
                      <a:pt x="2468" y="65685"/>
                    </a:lnTo>
                    <a:lnTo>
                      <a:pt x="2378" y="66542"/>
                    </a:lnTo>
                    <a:lnTo>
                      <a:pt x="2263" y="67411"/>
                    </a:lnTo>
                    <a:lnTo>
                      <a:pt x="2136" y="68255"/>
                    </a:lnTo>
                    <a:lnTo>
                      <a:pt x="2059" y="68677"/>
                    </a:lnTo>
                    <a:lnTo>
                      <a:pt x="1969" y="69098"/>
                    </a:lnTo>
                    <a:lnTo>
                      <a:pt x="1880" y="69508"/>
                    </a:lnTo>
                    <a:lnTo>
                      <a:pt x="1778" y="69904"/>
                    </a:lnTo>
                    <a:lnTo>
                      <a:pt x="1675" y="70287"/>
                    </a:lnTo>
                    <a:lnTo>
                      <a:pt x="1548" y="70658"/>
                    </a:lnTo>
                    <a:lnTo>
                      <a:pt x="1458" y="71003"/>
                    </a:lnTo>
                    <a:lnTo>
                      <a:pt x="1343" y="71451"/>
                    </a:lnTo>
                    <a:lnTo>
                      <a:pt x="1228" y="71988"/>
                    </a:lnTo>
                    <a:lnTo>
                      <a:pt x="1100" y="72601"/>
                    </a:lnTo>
                    <a:lnTo>
                      <a:pt x="844" y="73982"/>
                    </a:lnTo>
                    <a:lnTo>
                      <a:pt x="589" y="75427"/>
                    </a:lnTo>
                    <a:lnTo>
                      <a:pt x="359" y="76820"/>
                    </a:lnTo>
                    <a:lnTo>
                      <a:pt x="167" y="77983"/>
                    </a:lnTo>
                    <a:lnTo>
                      <a:pt x="1" y="79096"/>
                    </a:lnTo>
                    <a:lnTo>
                      <a:pt x="116" y="79160"/>
                    </a:lnTo>
                    <a:lnTo>
                      <a:pt x="244" y="79211"/>
                    </a:lnTo>
                    <a:lnTo>
                      <a:pt x="397" y="79249"/>
                    </a:lnTo>
                    <a:lnTo>
                      <a:pt x="550" y="79300"/>
                    </a:lnTo>
                    <a:lnTo>
                      <a:pt x="921" y="79364"/>
                    </a:lnTo>
                    <a:lnTo>
                      <a:pt x="1317" y="79415"/>
                    </a:lnTo>
                    <a:lnTo>
                      <a:pt x="1765" y="79454"/>
                    </a:lnTo>
                    <a:lnTo>
                      <a:pt x="2225" y="79479"/>
                    </a:lnTo>
                    <a:lnTo>
                      <a:pt x="2711" y="79492"/>
                    </a:lnTo>
                    <a:lnTo>
                      <a:pt x="3209" y="79479"/>
                    </a:lnTo>
                    <a:lnTo>
                      <a:pt x="3708" y="79466"/>
                    </a:lnTo>
                    <a:lnTo>
                      <a:pt x="4207" y="79454"/>
                    </a:lnTo>
                    <a:lnTo>
                      <a:pt x="5127" y="79390"/>
                    </a:lnTo>
                    <a:lnTo>
                      <a:pt x="5932" y="79326"/>
                    </a:lnTo>
                    <a:lnTo>
                      <a:pt x="6546" y="79262"/>
                    </a:lnTo>
                    <a:lnTo>
                      <a:pt x="6815" y="79223"/>
                    </a:lnTo>
                    <a:lnTo>
                      <a:pt x="7096" y="79160"/>
                    </a:lnTo>
                    <a:lnTo>
                      <a:pt x="7415" y="79096"/>
                    </a:lnTo>
                    <a:lnTo>
                      <a:pt x="7735" y="79006"/>
                    </a:lnTo>
                    <a:lnTo>
                      <a:pt x="8413" y="78827"/>
                    </a:lnTo>
                    <a:lnTo>
                      <a:pt x="9090" y="78623"/>
                    </a:lnTo>
                    <a:lnTo>
                      <a:pt x="9691" y="78431"/>
                    </a:lnTo>
                    <a:lnTo>
                      <a:pt x="10190" y="78265"/>
                    </a:lnTo>
                    <a:lnTo>
                      <a:pt x="10637" y="78111"/>
                    </a:lnTo>
                    <a:lnTo>
                      <a:pt x="10905" y="76986"/>
                    </a:lnTo>
                    <a:lnTo>
                      <a:pt x="11545" y="74263"/>
                    </a:lnTo>
                    <a:lnTo>
                      <a:pt x="11915" y="72614"/>
                    </a:lnTo>
                    <a:lnTo>
                      <a:pt x="12299" y="70927"/>
                    </a:lnTo>
                    <a:lnTo>
                      <a:pt x="12644" y="69341"/>
                    </a:lnTo>
                    <a:lnTo>
                      <a:pt x="12938" y="67961"/>
                    </a:lnTo>
                    <a:lnTo>
                      <a:pt x="13168" y="66542"/>
                    </a:lnTo>
                    <a:lnTo>
                      <a:pt x="13398" y="65110"/>
                    </a:lnTo>
                    <a:lnTo>
                      <a:pt x="13833" y="62233"/>
                    </a:lnTo>
                    <a:lnTo>
                      <a:pt x="14268" y="59344"/>
                    </a:lnTo>
                    <a:lnTo>
                      <a:pt x="14498" y="57912"/>
                    </a:lnTo>
                    <a:lnTo>
                      <a:pt x="14741" y="56493"/>
                    </a:lnTo>
                    <a:lnTo>
                      <a:pt x="14996" y="54998"/>
                    </a:lnTo>
                    <a:lnTo>
                      <a:pt x="15265" y="53489"/>
                    </a:lnTo>
                    <a:lnTo>
                      <a:pt x="15559" y="51981"/>
                    </a:lnTo>
                    <a:lnTo>
                      <a:pt x="15878" y="50485"/>
                    </a:lnTo>
                    <a:lnTo>
                      <a:pt x="16198" y="48976"/>
                    </a:lnTo>
                    <a:lnTo>
                      <a:pt x="16530" y="47468"/>
                    </a:lnTo>
                    <a:lnTo>
                      <a:pt x="17208" y="44464"/>
                    </a:lnTo>
                    <a:lnTo>
                      <a:pt x="17898" y="41446"/>
                    </a:lnTo>
                    <a:lnTo>
                      <a:pt x="18576" y="38442"/>
                    </a:lnTo>
                    <a:lnTo>
                      <a:pt x="18908" y="36934"/>
                    </a:lnTo>
                    <a:lnTo>
                      <a:pt x="19228" y="35438"/>
                    </a:lnTo>
                    <a:lnTo>
                      <a:pt x="19522" y="33929"/>
                    </a:lnTo>
                    <a:lnTo>
                      <a:pt x="19816" y="32421"/>
                    </a:lnTo>
                    <a:lnTo>
                      <a:pt x="20136" y="30772"/>
                    </a:lnTo>
                    <a:lnTo>
                      <a:pt x="20481" y="29135"/>
                    </a:lnTo>
                    <a:lnTo>
                      <a:pt x="20839" y="27512"/>
                    </a:lnTo>
                    <a:lnTo>
                      <a:pt x="21197" y="25888"/>
                    </a:lnTo>
                    <a:lnTo>
                      <a:pt x="21567" y="24290"/>
                    </a:lnTo>
                    <a:lnTo>
                      <a:pt x="21925" y="22679"/>
                    </a:lnTo>
                    <a:lnTo>
                      <a:pt x="22271" y="21081"/>
                    </a:lnTo>
                    <a:lnTo>
                      <a:pt x="22590" y="19483"/>
                    </a:lnTo>
                    <a:lnTo>
                      <a:pt x="22923" y="17464"/>
                    </a:lnTo>
                    <a:lnTo>
                      <a:pt x="23332" y="14920"/>
                    </a:lnTo>
                    <a:lnTo>
                      <a:pt x="24073" y="10483"/>
                    </a:lnTo>
                    <a:lnTo>
                      <a:pt x="27921" y="10241"/>
                    </a:lnTo>
                    <a:lnTo>
                      <a:pt x="27921" y="10241"/>
                    </a:lnTo>
                    <a:lnTo>
                      <a:pt x="26694" y="77792"/>
                    </a:lnTo>
                    <a:lnTo>
                      <a:pt x="26771" y="77894"/>
                    </a:lnTo>
                    <a:lnTo>
                      <a:pt x="26873" y="77996"/>
                    </a:lnTo>
                    <a:lnTo>
                      <a:pt x="26975" y="78086"/>
                    </a:lnTo>
                    <a:lnTo>
                      <a:pt x="27103" y="78175"/>
                    </a:lnTo>
                    <a:lnTo>
                      <a:pt x="27231" y="78265"/>
                    </a:lnTo>
                    <a:lnTo>
                      <a:pt x="27384" y="78354"/>
                    </a:lnTo>
                    <a:lnTo>
                      <a:pt x="27691" y="78508"/>
                    </a:lnTo>
                    <a:lnTo>
                      <a:pt x="28036" y="78648"/>
                    </a:lnTo>
                    <a:lnTo>
                      <a:pt x="28407" y="78776"/>
                    </a:lnTo>
                    <a:lnTo>
                      <a:pt x="28803" y="78891"/>
                    </a:lnTo>
                    <a:lnTo>
                      <a:pt x="29212" y="78993"/>
                    </a:lnTo>
                    <a:lnTo>
                      <a:pt x="29621" y="79083"/>
                    </a:lnTo>
                    <a:lnTo>
                      <a:pt x="30018" y="79172"/>
                    </a:lnTo>
                    <a:lnTo>
                      <a:pt x="30810" y="79326"/>
                    </a:lnTo>
                    <a:lnTo>
                      <a:pt x="31513" y="79466"/>
                    </a:lnTo>
                    <a:lnTo>
                      <a:pt x="31820" y="79530"/>
                    </a:lnTo>
                    <a:lnTo>
                      <a:pt x="32089" y="79581"/>
                    </a:lnTo>
                    <a:lnTo>
                      <a:pt x="32408" y="79645"/>
                    </a:lnTo>
                    <a:lnTo>
                      <a:pt x="32728" y="79684"/>
                    </a:lnTo>
                    <a:lnTo>
                      <a:pt x="33022" y="79722"/>
                    </a:lnTo>
                    <a:lnTo>
                      <a:pt x="33316" y="79735"/>
                    </a:lnTo>
                    <a:lnTo>
                      <a:pt x="33610" y="79748"/>
                    </a:lnTo>
                    <a:lnTo>
                      <a:pt x="33878" y="79760"/>
                    </a:lnTo>
                    <a:lnTo>
                      <a:pt x="34147" y="79748"/>
                    </a:lnTo>
                    <a:lnTo>
                      <a:pt x="34415" y="79735"/>
                    </a:lnTo>
                    <a:lnTo>
                      <a:pt x="34914" y="79684"/>
                    </a:lnTo>
                    <a:lnTo>
                      <a:pt x="35361" y="79620"/>
                    </a:lnTo>
                    <a:lnTo>
                      <a:pt x="35783" y="79530"/>
                    </a:lnTo>
                    <a:lnTo>
                      <a:pt x="36167" y="79428"/>
                    </a:lnTo>
                    <a:lnTo>
                      <a:pt x="36512" y="79313"/>
                    </a:lnTo>
                    <a:lnTo>
                      <a:pt x="36806" y="79198"/>
                    </a:lnTo>
                    <a:lnTo>
                      <a:pt x="37062" y="79083"/>
                    </a:lnTo>
                    <a:lnTo>
                      <a:pt x="37279" y="78993"/>
                    </a:lnTo>
                    <a:lnTo>
                      <a:pt x="37560" y="78827"/>
                    </a:lnTo>
                    <a:lnTo>
                      <a:pt x="37663" y="78763"/>
                    </a:lnTo>
                    <a:lnTo>
                      <a:pt x="37548" y="77741"/>
                    </a:lnTo>
                    <a:lnTo>
                      <a:pt x="37420" y="76628"/>
                    </a:lnTo>
                    <a:lnTo>
                      <a:pt x="37292" y="75452"/>
                    </a:lnTo>
                    <a:lnTo>
                      <a:pt x="37241" y="74864"/>
                    </a:lnTo>
                    <a:lnTo>
                      <a:pt x="37202" y="74263"/>
                    </a:lnTo>
                    <a:lnTo>
                      <a:pt x="37177" y="73662"/>
                    </a:lnTo>
                    <a:lnTo>
                      <a:pt x="37164" y="73074"/>
                    </a:lnTo>
                    <a:lnTo>
                      <a:pt x="37177" y="72486"/>
                    </a:lnTo>
                    <a:lnTo>
                      <a:pt x="37215" y="71911"/>
                    </a:lnTo>
                    <a:lnTo>
                      <a:pt x="37241" y="71617"/>
                    </a:lnTo>
                    <a:lnTo>
                      <a:pt x="37279" y="71336"/>
                    </a:lnTo>
                    <a:lnTo>
                      <a:pt x="37317" y="71067"/>
                    </a:lnTo>
                    <a:lnTo>
                      <a:pt x="37369" y="70799"/>
                    </a:lnTo>
                    <a:lnTo>
                      <a:pt x="37432" y="70530"/>
                    </a:lnTo>
                    <a:lnTo>
                      <a:pt x="37496" y="70262"/>
                    </a:lnTo>
                    <a:lnTo>
                      <a:pt x="37573" y="70006"/>
                    </a:lnTo>
                    <a:lnTo>
                      <a:pt x="37663" y="69763"/>
                    </a:lnTo>
                    <a:lnTo>
                      <a:pt x="37765" y="69380"/>
                    </a:lnTo>
                    <a:lnTo>
                      <a:pt x="37842" y="69009"/>
                    </a:lnTo>
                    <a:lnTo>
                      <a:pt x="37893" y="68664"/>
                    </a:lnTo>
                    <a:lnTo>
                      <a:pt x="37905" y="68344"/>
                    </a:lnTo>
                    <a:lnTo>
                      <a:pt x="37905" y="68037"/>
                    </a:lnTo>
                    <a:lnTo>
                      <a:pt x="37880" y="67731"/>
                    </a:lnTo>
                    <a:lnTo>
                      <a:pt x="37842" y="67437"/>
                    </a:lnTo>
                    <a:lnTo>
                      <a:pt x="37778" y="67143"/>
                    </a:lnTo>
                    <a:lnTo>
                      <a:pt x="37714" y="66848"/>
                    </a:lnTo>
                    <a:lnTo>
                      <a:pt x="37637" y="66554"/>
                    </a:lnTo>
                    <a:lnTo>
                      <a:pt x="37471" y="65941"/>
                    </a:lnTo>
                    <a:lnTo>
                      <a:pt x="37394" y="65608"/>
                    </a:lnTo>
                    <a:lnTo>
                      <a:pt x="37317" y="65263"/>
                    </a:lnTo>
                    <a:lnTo>
                      <a:pt x="37241" y="64905"/>
                    </a:lnTo>
                    <a:lnTo>
                      <a:pt x="37164" y="64522"/>
                    </a:lnTo>
                    <a:lnTo>
                      <a:pt x="37113" y="64189"/>
                    </a:lnTo>
                    <a:lnTo>
                      <a:pt x="37062" y="63870"/>
                    </a:lnTo>
                    <a:lnTo>
                      <a:pt x="37036" y="63537"/>
                    </a:lnTo>
                    <a:lnTo>
                      <a:pt x="36998" y="63192"/>
                    </a:lnTo>
                    <a:lnTo>
                      <a:pt x="36985" y="62860"/>
                    </a:lnTo>
                    <a:lnTo>
                      <a:pt x="36972" y="62515"/>
                    </a:lnTo>
                    <a:lnTo>
                      <a:pt x="36972" y="61812"/>
                    </a:lnTo>
                    <a:lnTo>
                      <a:pt x="36998" y="61108"/>
                    </a:lnTo>
                    <a:lnTo>
                      <a:pt x="37049" y="60393"/>
                    </a:lnTo>
                    <a:lnTo>
                      <a:pt x="37126" y="59677"/>
                    </a:lnTo>
                    <a:lnTo>
                      <a:pt x="37215" y="58948"/>
                    </a:lnTo>
                    <a:lnTo>
                      <a:pt x="37305" y="58232"/>
                    </a:lnTo>
                    <a:lnTo>
                      <a:pt x="37407" y="57516"/>
                    </a:lnTo>
                    <a:lnTo>
                      <a:pt x="37624" y="56097"/>
                    </a:lnTo>
                    <a:lnTo>
                      <a:pt x="37829" y="54716"/>
                    </a:lnTo>
                    <a:lnTo>
                      <a:pt x="37918" y="54039"/>
                    </a:lnTo>
                    <a:lnTo>
                      <a:pt x="37982" y="53387"/>
                    </a:lnTo>
                    <a:lnTo>
                      <a:pt x="38161" y="51853"/>
                    </a:lnTo>
                    <a:lnTo>
                      <a:pt x="38340" y="50319"/>
                    </a:lnTo>
                    <a:lnTo>
                      <a:pt x="38660" y="47263"/>
                    </a:lnTo>
                    <a:lnTo>
                      <a:pt x="38839" y="45755"/>
                    </a:lnTo>
                    <a:lnTo>
                      <a:pt x="39030" y="44246"/>
                    </a:lnTo>
                    <a:lnTo>
                      <a:pt x="39235" y="42750"/>
                    </a:lnTo>
                    <a:lnTo>
                      <a:pt x="39337" y="42009"/>
                    </a:lnTo>
                    <a:lnTo>
                      <a:pt x="39465" y="41268"/>
                    </a:lnTo>
                    <a:lnTo>
                      <a:pt x="39759" y="38506"/>
                    </a:lnTo>
                    <a:lnTo>
                      <a:pt x="40040" y="35770"/>
                    </a:lnTo>
                    <a:lnTo>
                      <a:pt x="40283" y="33035"/>
                    </a:lnTo>
                    <a:lnTo>
                      <a:pt x="40398" y="31667"/>
                    </a:lnTo>
                    <a:lnTo>
                      <a:pt x="40501" y="30299"/>
                    </a:lnTo>
                    <a:lnTo>
                      <a:pt x="40603" y="28931"/>
                    </a:lnTo>
                    <a:lnTo>
                      <a:pt x="40680" y="27563"/>
                    </a:lnTo>
                    <a:lnTo>
                      <a:pt x="40756" y="26195"/>
                    </a:lnTo>
                    <a:lnTo>
                      <a:pt x="40820" y="24827"/>
                    </a:lnTo>
                    <a:lnTo>
                      <a:pt x="40871" y="23459"/>
                    </a:lnTo>
                    <a:lnTo>
                      <a:pt x="40910" y="22079"/>
                    </a:lnTo>
                    <a:lnTo>
                      <a:pt x="40923" y="20711"/>
                    </a:lnTo>
                    <a:lnTo>
                      <a:pt x="40935" y="19330"/>
                    </a:lnTo>
                    <a:lnTo>
                      <a:pt x="40935" y="9167"/>
                    </a:lnTo>
                    <a:lnTo>
                      <a:pt x="40948" y="8029"/>
                    </a:lnTo>
                    <a:lnTo>
                      <a:pt x="40961" y="6635"/>
                    </a:lnTo>
                    <a:lnTo>
                      <a:pt x="41012" y="3606"/>
                    </a:lnTo>
                    <a:lnTo>
                      <a:pt x="411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6315350" y="3026550"/>
                <a:ext cx="2998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870" extrusionOk="0">
                    <a:moveTo>
                      <a:pt x="7479" y="0"/>
                    </a:moveTo>
                    <a:lnTo>
                      <a:pt x="6725" y="13"/>
                    </a:lnTo>
                    <a:lnTo>
                      <a:pt x="5971" y="51"/>
                    </a:lnTo>
                    <a:lnTo>
                      <a:pt x="5779" y="64"/>
                    </a:lnTo>
                    <a:lnTo>
                      <a:pt x="5587" y="77"/>
                    </a:lnTo>
                    <a:lnTo>
                      <a:pt x="5216" y="115"/>
                    </a:lnTo>
                    <a:lnTo>
                      <a:pt x="4833" y="154"/>
                    </a:lnTo>
                    <a:lnTo>
                      <a:pt x="4462" y="205"/>
                    </a:lnTo>
                    <a:lnTo>
                      <a:pt x="2979" y="422"/>
                    </a:lnTo>
                    <a:lnTo>
                      <a:pt x="1496" y="627"/>
                    </a:lnTo>
                    <a:lnTo>
                      <a:pt x="755" y="729"/>
                    </a:lnTo>
                    <a:lnTo>
                      <a:pt x="0" y="806"/>
                    </a:lnTo>
                    <a:lnTo>
                      <a:pt x="371" y="844"/>
                    </a:lnTo>
                    <a:lnTo>
                      <a:pt x="755" y="857"/>
                    </a:lnTo>
                    <a:lnTo>
                      <a:pt x="1138" y="870"/>
                    </a:lnTo>
                    <a:lnTo>
                      <a:pt x="1509" y="870"/>
                    </a:lnTo>
                    <a:lnTo>
                      <a:pt x="2263" y="857"/>
                    </a:lnTo>
                    <a:lnTo>
                      <a:pt x="3018" y="818"/>
                    </a:lnTo>
                    <a:lnTo>
                      <a:pt x="3772" y="755"/>
                    </a:lnTo>
                    <a:lnTo>
                      <a:pt x="4526" y="678"/>
                    </a:lnTo>
                    <a:lnTo>
                      <a:pt x="4897" y="639"/>
                    </a:lnTo>
                    <a:lnTo>
                      <a:pt x="5268" y="601"/>
                    </a:lnTo>
                    <a:lnTo>
                      <a:pt x="5638" y="563"/>
                    </a:lnTo>
                    <a:lnTo>
                      <a:pt x="5817" y="550"/>
                    </a:lnTo>
                    <a:lnTo>
                      <a:pt x="6009" y="537"/>
                    </a:lnTo>
                    <a:lnTo>
                      <a:pt x="6750" y="499"/>
                    </a:lnTo>
                    <a:lnTo>
                      <a:pt x="7492" y="461"/>
                    </a:lnTo>
                    <a:lnTo>
                      <a:pt x="9000" y="397"/>
                    </a:lnTo>
                    <a:lnTo>
                      <a:pt x="9755" y="358"/>
                    </a:lnTo>
                    <a:lnTo>
                      <a:pt x="10496" y="282"/>
                    </a:lnTo>
                    <a:lnTo>
                      <a:pt x="10880" y="243"/>
                    </a:lnTo>
                    <a:lnTo>
                      <a:pt x="11251" y="179"/>
                    </a:lnTo>
                    <a:lnTo>
                      <a:pt x="11621" y="115"/>
                    </a:lnTo>
                    <a:lnTo>
                      <a:pt x="11992" y="39"/>
                    </a:lnTo>
                    <a:lnTo>
                      <a:pt x="11238" y="51"/>
                    </a:lnTo>
                    <a:lnTo>
                      <a:pt x="10483" y="39"/>
                    </a:lnTo>
                    <a:lnTo>
                      <a:pt x="8988" y="13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6410275" y="2800575"/>
                <a:ext cx="11762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9705" extrusionOk="0">
                    <a:moveTo>
                      <a:pt x="4181" y="1"/>
                    </a:moveTo>
                    <a:lnTo>
                      <a:pt x="4232" y="576"/>
                    </a:lnTo>
                    <a:lnTo>
                      <a:pt x="4257" y="1152"/>
                    </a:lnTo>
                    <a:lnTo>
                      <a:pt x="4296" y="2302"/>
                    </a:lnTo>
                    <a:lnTo>
                      <a:pt x="4321" y="3465"/>
                    </a:lnTo>
                    <a:lnTo>
                      <a:pt x="4334" y="4616"/>
                    </a:lnTo>
                    <a:lnTo>
                      <a:pt x="4334" y="5191"/>
                    </a:lnTo>
                    <a:lnTo>
                      <a:pt x="4334" y="5255"/>
                    </a:lnTo>
                    <a:lnTo>
                      <a:pt x="4334" y="5332"/>
                    </a:lnTo>
                    <a:lnTo>
                      <a:pt x="4321" y="5473"/>
                    </a:lnTo>
                    <a:lnTo>
                      <a:pt x="4296" y="5754"/>
                    </a:lnTo>
                    <a:lnTo>
                      <a:pt x="4232" y="6316"/>
                    </a:lnTo>
                    <a:lnTo>
                      <a:pt x="4142" y="6892"/>
                    </a:lnTo>
                    <a:lnTo>
                      <a:pt x="4053" y="7454"/>
                    </a:lnTo>
                    <a:lnTo>
                      <a:pt x="3963" y="8042"/>
                    </a:lnTo>
                    <a:lnTo>
                      <a:pt x="3900" y="8617"/>
                    </a:lnTo>
                    <a:lnTo>
                      <a:pt x="3874" y="9015"/>
                    </a:lnTo>
                    <a:lnTo>
                      <a:pt x="3874" y="9015"/>
                    </a:lnTo>
                    <a:lnTo>
                      <a:pt x="3605" y="9052"/>
                    </a:lnTo>
                    <a:lnTo>
                      <a:pt x="3132" y="9116"/>
                    </a:lnTo>
                    <a:lnTo>
                      <a:pt x="2659" y="9154"/>
                    </a:lnTo>
                    <a:lnTo>
                      <a:pt x="2199" y="9180"/>
                    </a:lnTo>
                    <a:lnTo>
                      <a:pt x="1726" y="9205"/>
                    </a:lnTo>
                    <a:lnTo>
                      <a:pt x="780" y="9205"/>
                    </a:lnTo>
                    <a:lnTo>
                      <a:pt x="575" y="9200"/>
                    </a:lnTo>
                    <a:lnTo>
                      <a:pt x="575" y="9200"/>
                    </a:lnTo>
                    <a:lnTo>
                      <a:pt x="627" y="8924"/>
                    </a:lnTo>
                    <a:lnTo>
                      <a:pt x="716" y="8362"/>
                    </a:lnTo>
                    <a:lnTo>
                      <a:pt x="767" y="7812"/>
                    </a:lnTo>
                    <a:lnTo>
                      <a:pt x="806" y="7250"/>
                    </a:lnTo>
                    <a:lnTo>
                      <a:pt x="831" y="6687"/>
                    </a:lnTo>
                    <a:lnTo>
                      <a:pt x="831" y="6125"/>
                    </a:lnTo>
                    <a:lnTo>
                      <a:pt x="806" y="5562"/>
                    </a:lnTo>
                    <a:lnTo>
                      <a:pt x="780" y="5012"/>
                    </a:lnTo>
                    <a:lnTo>
                      <a:pt x="729" y="4450"/>
                    </a:lnTo>
                    <a:lnTo>
                      <a:pt x="665" y="3900"/>
                    </a:lnTo>
                    <a:lnTo>
                      <a:pt x="588" y="3338"/>
                    </a:lnTo>
                    <a:lnTo>
                      <a:pt x="499" y="2788"/>
                    </a:lnTo>
                    <a:lnTo>
                      <a:pt x="397" y="2251"/>
                    </a:lnTo>
                    <a:lnTo>
                      <a:pt x="282" y="1701"/>
                    </a:lnTo>
                    <a:lnTo>
                      <a:pt x="154" y="1164"/>
                    </a:lnTo>
                    <a:lnTo>
                      <a:pt x="13" y="627"/>
                    </a:lnTo>
                    <a:lnTo>
                      <a:pt x="90" y="1177"/>
                    </a:lnTo>
                    <a:lnTo>
                      <a:pt x="167" y="1727"/>
                    </a:lnTo>
                    <a:lnTo>
                      <a:pt x="230" y="2277"/>
                    </a:lnTo>
                    <a:lnTo>
                      <a:pt x="294" y="2826"/>
                    </a:lnTo>
                    <a:lnTo>
                      <a:pt x="346" y="3376"/>
                    </a:lnTo>
                    <a:lnTo>
                      <a:pt x="397" y="3926"/>
                    </a:lnTo>
                    <a:lnTo>
                      <a:pt x="422" y="4475"/>
                    </a:lnTo>
                    <a:lnTo>
                      <a:pt x="435" y="5025"/>
                    </a:lnTo>
                    <a:lnTo>
                      <a:pt x="448" y="5575"/>
                    </a:lnTo>
                    <a:lnTo>
                      <a:pt x="448" y="6125"/>
                    </a:lnTo>
                    <a:lnTo>
                      <a:pt x="422" y="6674"/>
                    </a:lnTo>
                    <a:lnTo>
                      <a:pt x="384" y="7224"/>
                    </a:lnTo>
                    <a:lnTo>
                      <a:pt x="333" y="7761"/>
                    </a:lnTo>
                    <a:lnTo>
                      <a:pt x="256" y="8311"/>
                    </a:lnTo>
                    <a:lnTo>
                      <a:pt x="167" y="8848"/>
                    </a:lnTo>
                    <a:lnTo>
                      <a:pt x="64" y="9372"/>
                    </a:lnTo>
                    <a:lnTo>
                      <a:pt x="0" y="9653"/>
                    </a:lnTo>
                    <a:lnTo>
                      <a:pt x="282" y="9666"/>
                    </a:lnTo>
                    <a:lnTo>
                      <a:pt x="767" y="9691"/>
                    </a:lnTo>
                    <a:lnTo>
                      <a:pt x="1253" y="9704"/>
                    </a:lnTo>
                    <a:lnTo>
                      <a:pt x="1739" y="9691"/>
                    </a:lnTo>
                    <a:lnTo>
                      <a:pt x="2225" y="9678"/>
                    </a:lnTo>
                    <a:lnTo>
                      <a:pt x="2698" y="9640"/>
                    </a:lnTo>
                    <a:lnTo>
                      <a:pt x="3184" y="9602"/>
                    </a:lnTo>
                    <a:lnTo>
                      <a:pt x="3669" y="9538"/>
                    </a:lnTo>
                    <a:lnTo>
                      <a:pt x="4155" y="9461"/>
                    </a:lnTo>
                    <a:lnTo>
                      <a:pt x="4347" y="9423"/>
                    </a:lnTo>
                    <a:lnTo>
                      <a:pt x="4347" y="9231"/>
                    </a:lnTo>
                    <a:lnTo>
                      <a:pt x="4373" y="8656"/>
                    </a:lnTo>
                    <a:lnTo>
                      <a:pt x="4436" y="8093"/>
                    </a:lnTo>
                    <a:lnTo>
                      <a:pt x="4500" y="7531"/>
                    </a:lnTo>
                    <a:lnTo>
                      <a:pt x="4577" y="6955"/>
                    </a:lnTo>
                    <a:lnTo>
                      <a:pt x="4641" y="6367"/>
                    </a:lnTo>
                    <a:lnTo>
                      <a:pt x="4692" y="5779"/>
                    </a:lnTo>
                    <a:lnTo>
                      <a:pt x="4705" y="5485"/>
                    </a:lnTo>
                    <a:lnTo>
                      <a:pt x="4705" y="5345"/>
                    </a:lnTo>
                    <a:lnTo>
                      <a:pt x="4705" y="5268"/>
                    </a:lnTo>
                    <a:lnTo>
                      <a:pt x="4705" y="5191"/>
                    </a:lnTo>
                    <a:lnTo>
                      <a:pt x="4679" y="4603"/>
                    </a:lnTo>
                    <a:lnTo>
                      <a:pt x="4654" y="4028"/>
                    </a:lnTo>
                    <a:lnTo>
                      <a:pt x="4615" y="3453"/>
                    </a:lnTo>
                    <a:lnTo>
                      <a:pt x="4564" y="2877"/>
                    </a:lnTo>
                    <a:lnTo>
                      <a:pt x="4513" y="2289"/>
                    </a:lnTo>
                    <a:lnTo>
                      <a:pt x="4449" y="1714"/>
                    </a:lnTo>
                    <a:lnTo>
                      <a:pt x="4373" y="1139"/>
                    </a:lnTo>
                    <a:lnTo>
                      <a:pt x="4296" y="563"/>
                    </a:lnTo>
                    <a:lnTo>
                      <a:pt x="4232" y="282"/>
                    </a:lnTo>
                    <a:lnTo>
                      <a:pt x="4181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6093550" y="2833500"/>
                <a:ext cx="109325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069" extrusionOk="0">
                    <a:moveTo>
                      <a:pt x="4372" y="1"/>
                    </a:moveTo>
                    <a:lnTo>
                      <a:pt x="4181" y="308"/>
                    </a:lnTo>
                    <a:lnTo>
                      <a:pt x="3989" y="614"/>
                    </a:lnTo>
                    <a:lnTo>
                      <a:pt x="3797" y="908"/>
                    </a:lnTo>
                    <a:lnTo>
                      <a:pt x="3593" y="1177"/>
                    </a:lnTo>
                    <a:lnTo>
                      <a:pt x="3363" y="1433"/>
                    </a:lnTo>
                    <a:lnTo>
                      <a:pt x="3132" y="1675"/>
                    </a:lnTo>
                    <a:lnTo>
                      <a:pt x="2877" y="1893"/>
                    </a:lnTo>
                    <a:lnTo>
                      <a:pt x="2608" y="2085"/>
                    </a:lnTo>
                    <a:lnTo>
                      <a:pt x="2314" y="2251"/>
                    </a:lnTo>
                    <a:lnTo>
                      <a:pt x="2020" y="2404"/>
                    </a:lnTo>
                    <a:lnTo>
                      <a:pt x="1701" y="2532"/>
                    </a:lnTo>
                    <a:lnTo>
                      <a:pt x="1381" y="2647"/>
                    </a:lnTo>
                    <a:lnTo>
                      <a:pt x="1049" y="2736"/>
                    </a:lnTo>
                    <a:lnTo>
                      <a:pt x="703" y="2826"/>
                    </a:lnTo>
                    <a:lnTo>
                      <a:pt x="0" y="2979"/>
                    </a:lnTo>
                    <a:lnTo>
                      <a:pt x="179" y="3018"/>
                    </a:lnTo>
                    <a:lnTo>
                      <a:pt x="358" y="3043"/>
                    </a:lnTo>
                    <a:lnTo>
                      <a:pt x="537" y="3056"/>
                    </a:lnTo>
                    <a:lnTo>
                      <a:pt x="729" y="3069"/>
                    </a:lnTo>
                    <a:lnTo>
                      <a:pt x="908" y="3069"/>
                    </a:lnTo>
                    <a:lnTo>
                      <a:pt x="1100" y="3056"/>
                    </a:lnTo>
                    <a:lnTo>
                      <a:pt x="1279" y="3043"/>
                    </a:lnTo>
                    <a:lnTo>
                      <a:pt x="1458" y="3018"/>
                    </a:lnTo>
                    <a:lnTo>
                      <a:pt x="1649" y="2992"/>
                    </a:lnTo>
                    <a:lnTo>
                      <a:pt x="1828" y="2941"/>
                    </a:lnTo>
                    <a:lnTo>
                      <a:pt x="2007" y="2890"/>
                    </a:lnTo>
                    <a:lnTo>
                      <a:pt x="2186" y="2839"/>
                    </a:lnTo>
                    <a:lnTo>
                      <a:pt x="2365" y="2762"/>
                    </a:lnTo>
                    <a:lnTo>
                      <a:pt x="2544" y="2685"/>
                    </a:lnTo>
                    <a:lnTo>
                      <a:pt x="2711" y="2596"/>
                    </a:lnTo>
                    <a:lnTo>
                      <a:pt x="2877" y="2494"/>
                    </a:lnTo>
                    <a:lnTo>
                      <a:pt x="3030" y="2391"/>
                    </a:lnTo>
                    <a:lnTo>
                      <a:pt x="3184" y="2263"/>
                    </a:lnTo>
                    <a:lnTo>
                      <a:pt x="3324" y="2136"/>
                    </a:lnTo>
                    <a:lnTo>
                      <a:pt x="3452" y="2008"/>
                    </a:lnTo>
                    <a:lnTo>
                      <a:pt x="3580" y="1867"/>
                    </a:lnTo>
                    <a:lnTo>
                      <a:pt x="3708" y="1714"/>
                    </a:lnTo>
                    <a:lnTo>
                      <a:pt x="3810" y="1560"/>
                    </a:lnTo>
                    <a:lnTo>
                      <a:pt x="3912" y="1394"/>
                    </a:lnTo>
                    <a:lnTo>
                      <a:pt x="4002" y="1228"/>
                    </a:lnTo>
                    <a:lnTo>
                      <a:pt x="4078" y="1062"/>
                    </a:lnTo>
                    <a:lnTo>
                      <a:pt x="4155" y="896"/>
                    </a:lnTo>
                    <a:lnTo>
                      <a:pt x="4206" y="717"/>
                    </a:lnTo>
                    <a:lnTo>
                      <a:pt x="4270" y="538"/>
                    </a:lnTo>
                    <a:lnTo>
                      <a:pt x="4309" y="359"/>
                    </a:lnTo>
                    <a:lnTo>
                      <a:pt x="4347" y="180"/>
                    </a:lnTo>
                    <a:lnTo>
                      <a:pt x="4372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6713900" y="2817850"/>
                <a:ext cx="8502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3951" extrusionOk="0">
                    <a:moveTo>
                      <a:pt x="77" y="0"/>
                    </a:moveTo>
                    <a:lnTo>
                      <a:pt x="39" y="179"/>
                    </a:lnTo>
                    <a:lnTo>
                      <a:pt x="13" y="371"/>
                    </a:lnTo>
                    <a:lnTo>
                      <a:pt x="0" y="550"/>
                    </a:lnTo>
                    <a:lnTo>
                      <a:pt x="0" y="742"/>
                    </a:lnTo>
                    <a:lnTo>
                      <a:pt x="13" y="921"/>
                    </a:lnTo>
                    <a:lnTo>
                      <a:pt x="26" y="1112"/>
                    </a:lnTo>
                    <a:lnTo>
                      <a:pt x="51" y="1291"/>
                    </a:lnTo>
                    <a:lnTo>
                      <a:pt x="90" y="1470"/>
                    </a:lnTo>
                    <a:lnTo>
                      <a:pt x="128" y="1662"/>
                    </a:lnTo>
                    <a:lnTo>
                      <a:pt x="192" y="1841"/>
                    </a:lnTo>
                    <a:lnTo>
                      <a:pt x="256" y="2020"/>
                    </a:lnTo>
                    <a:lnTo>
                      <a:pt x="320" y="2199"/>
                    </a:lnTo>
                    <a:lnTo>
                      <a:pt x="409" y="2365"/>
                    </a:lnTo>
                    <a:lnTo>
                      <a:pt x="499" y="2532"/>
                    </a:lnTo>
                    <a:lnTo>
                      <a:pt x="601" y="2698"/>
                    </a:lnTo>
                    <a:lnTo>
                      <a:pt x="703" y="2851"/>
                    </a:lnTo>
                    <a:lnTo>
                      <a:pt x="831" y="3005"/>
                    </a:lnTo>
                    <a:lnTo>
                      <a:pt x="959" y="3145"/>
                    </a:lnTo>
                    <a:lnTo>
                      <a:pt x="1100" y="3286"/>
                    </a:lnTo>
                    <a:lnTo>
                      <a:pt x="1253" y="3401"/>
                    </a:lnTo>
                    <a:lnTo>
                      <a:pt x="1407" y="3516"/>
                    </a:lnTo>
                    <a:lnTo>
                      <a:pt x="1573" y="3618"/>
                    </a:lnTo>
                    <a:lnTo>
                      <a:pt x="1739" y="3708"/>
                    </a:lnTo>
                    <a:lnTo>
                      <a:pt x="1918" y="3784"/>
                    </a:lnTo>
                    <a:lnTo>
                      <a:pt x="2097" y="3848"/>
                    </a:lnTo>
                    <a:lnTo>
                      <a:pt x="2289" y="3899"/>
                    </a:lnTo>
                    <a:lnTo>
                      <a:pt x="2468" y="3925"/>
                    </a:lnTo>
                    <a:lnTo>
                      <a:pt x="2659" y="3951"/>
                    </a:lnTo>
                    <a:lnTo>
                      <a:pt x="3030" y="3951"/>
                    </a:lnTo>
                    <a:lnTo>
                      <a:pt x="3222" y="3925"/>
                    </a:lnTo>
                    <a:lnTo>
                      <a:pt x="3401" y="3887"/>
                    </a:lnTo>
                    <a:lnTo>
                      <a:pt x="3043" y="3810"/>
                    </a:lnTo>
                    <a:lnTo>
                      <a:pt x="2877" y="3759"/>
                    </a:lnTo>
                    <a:lnTo>
                      <a:pt x="2710" y="3708"/>
                    </a:lnTo>
                    <a:lnTo>
                      <a:pt x="2544" y="3657"/>
                    </a:lnTo>
                    <a:lnTo>
                      <a:pt x="2391" y="3593"/>
                    </a:lnTo>
                    <a:lnTo>
                      <a:pt x="2237" y="3516"/>
                    </a:lnTo>
                    <a:lnTo>
                      <a:pt x="2084" y="3439"/>
                    </a:lnTo>
                    <a:lnTo>
                      <a:pt x="1943" y="3350"/>
                    </a:lnTo>
                    <a:lnTo>
                      <a:pt x="1803" y="3260"/>
                    </a:lnTo>
                    <a:lnTo>
                      <a:pt x="1675" y="3158"/>
                    </a:lnTo>
                    <a:lnTo>
                      <a:pt x="1547" y="3043"/>
                    </a:lnTo>
                    <a:lnTo>
                      <a:pt x="1432" y="2928"/>
                    </a:lnTo>
                    <a:lnTo>
                      <a:pt x="1317" y="2813"/>
                    </a:lnTo>
                    <a:lnTo>
                      <a:pt x="1202" y="2685"/>
                    </a:lnTo>
                    <a:lnTo>
                      <a:pt x="1100" y="2557"/>
                    </a:lnTo>
                    <a:lnTo>
                      <a:pt x="908" y="2276"/>
                    </a:lnTo>
                    <a:lnTo>
                      <a:pt x="742" y="1995"/>
                    </a:lnTo>
                    <a:lnTo>
                      <a:pt x="588" y="1688"/>
                    </a:lnTo>
                    <a:lnTo>
                      <a:pt x="460" y="1368"/>
                    </a:lnTo>
                    <a:lnTo>
                      <a:pt x="345" y="1036"/>
                    </a:lnTo>
                    <a:lnTo>
                      <a:pt x="243" y="703"/>
                    </a:lnTo>
                    <a:lnTo>
                      <a:pt x="154" y="35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6245675" y="1157200"/>
                <a:ext cx="163975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342" extrusionOk="0">
                    <a:moveTo>
                      <a:pt x="1752" y="0"/>
                    </a:moveTo>
                    <a:lnTo>
                      <a:pt x="1790" y="154"/>
                    </a:lnTo>
                    <a:lnTo>
                      <a:pt x="1816" y="307"/>
                    </a:lnTo>
                    <a:lnTo>
                      <a:pt x="1816" y="473"/>
                    </a:lnTo>
                    <a:lnTo>
                      <a:pt x="1790" y="639"/>
                    </a:lnTo>
                    <a:lnTo>
                      <a:pt x="1752" y="793"/>
                    </a:lnTo>
                    <a:lnTo>
                      <a:pt x="1688" y="959"/>
                    </a:lnTo>
                    <a:lnTo>
                      <a:pt x="1611" y="1125"/>
                    </a:lnTo>
                    <a:lnTo>
                      <a:pt x="1535" y="1291"/>
                    </a:lnTo>
                    <a:lnTo>
                      <a:pt x="1343" y="1598"/>
                    </a:lnTo>
                    <a:lnTo>
                      <a:pt x="1138" y="1905"/>
                    </a:lnTo>
                    <a:lnTo>
                      <a:pt x="934" y="2199"/>
                    </a:lnTo>
                    <a:lnTo>
                      <a:pt x="768" y="2455"/>
                    </a:lnTo>
                    <a:lnTo>
                      <a:pt x="627" y="2634"/>
                    </a:lnTo>
                    <a:lnTo>
                      <a:pt x="486" y="2825"/>
                    </a:lnTo>
                    <a:lnTo>
                      <a:pt x="346" y="3017"/>
                    </a:lnTo>
                    <a:lnTo>
                      <a:pt x="205" y="3209"/>
                    </a:lnTo>
                    <a:lnTo>
                      <a:pt x="154" y="3311"/>
                    </a:lnTo>
                    <a:lnTo>
                      <a:pt x="103" y="3414"/>
                    </a:lnTo>
                    <a:lnTo>
                      <a:pt x="64" y="3516"/>
                    </a:lnTo>
                    <a:lnTo>
                      <a:pt x="26" y="3631"/>
                    </a:lnTo>
                    <a:lnTo>
                      <a:pt x="1" y="3733"/>
                    </a:lnTo>
                    <a:lnTo>
                      <a:pt x="1" y="3848"/>
                    </a:lnTo>
                    <a:lnTo>
                      <a:pt x="1" y="3976"/>
                    </a:lnTo>
                    <a:lnTo>
                      <a:pt x="26" y="4091"/>
                    </a:lnTo>
                    <a:lnTo>
                      <a:pt x="77" y="4244"/>
                    </a:lnTo>
                    <a:lnTo>
                      <a:pt x="116" y="4296"/>
                    </a:lnTo>
                    <a:lnTo>
                      <a:pt x="154" y="4347"/>
                    </a:lnTo>
                    <a:lnTo>
                      <a:pt x="192" y="4385"/>
                    </a:lnTo>
                    <a:lnTo>
                      <a:pt x="231" y="4423"/>
                    </a:lnTo>
                    <a:lnTo>
                      <a:pt x="282" y="4449"/>
                    </a:lnTo>
                    <a:lnTo>
                      <a:pt x="333" y="4462"/>
                    </a:lnTo>
                    <a:lnTo>
                      <a:pt x="435" y="4475"/>
                    </a:lnTo>
                    <a:lnTo>
                      <a:pt x="550" y="4462"/>
                    </a:lnTo>
                    <a:lnTo>
                      <a:pt x="678" y="4436"/>
                    </a:lnTo>
                    <a:lnTo>
                      <a:pt x="806" y="4372"/>
                    </a:lnTo>
                    <a:lnTo>
                      <a:pt x="934" y="4308"/>
                    </a:lnTo>
                    <a:lnTo>
                      <a:pt x="1074" y="4232"/>
                    </a:lnTo>
                    <a:lnTo>
                      <a:pt x="1343" y="4040"/>
                    </a:lnTo>
                    <a:lnTo>
                      <a:pt x="1829" y="3682"/>
                    </a:lnTo>
                    <a:lnTo>
                      <a:pt x="1790" y="3797"/>
                    </a:lnTo>
                    <a:lnTo>
                      <a:pt x="1739" y="3899"/>
                    </a:lnTo>
                    <a:lnTo>
                      <a:pt x="1599" y="4142"/>
                    </a:lnTo>
                    <a:lnTo>
                      <a:pt x="1432" y="4385"/>
                    </a:lnTo>
                    <a:lnTo>
                      <a:pt x="1279" y="4628"/>
                    </a:lnTo>
                    <a:lnTo>
                      <a:pt x="1202" y="4756"/>
                    </a:lnTo>
                    <a:lnTo>
                      <a:pt x="1138" y="4884"/>
                    </a:lnTo>
                    <a:lnTo>
                      <a:pt x="1087" y="5012"/>
                    </a:lnTo>
                    <a:lnTo>
                      <a:pt x="1049" y="5139"/>
                    </a:lnTo>
                    <a:lnTo>
                      <a:pt x="1023" y="5267"/>
                    </a:lnTo>
                    <a:lnTo>
                      <a:pt x="1023" y="5395"/>
                    </a:lnTo>
                    <a:lnTo>
                      <a:pt x="1049" y="5523"/>
                    </a:lnTo>
                    <a:lnTo>
                      <a:pt x="1087" y="5651"/>
                    </a:lnTo>
                    <a:lnTo>
                      <a:pt x="1126" y="5715"/>
                    </a:lnTo>
                    <a:lnTo>
                      <a:pt x="1164" y="5779"/>
                    </a:lnTo>
                    <a:lnTo>
                      <a:pt x="1266" y="5894"/>
                    </a:lnTo>
                    <a:lnTo>
                      <a:pt x="1394" y="5983"/>
                    </a:lnTo>
                    <a:lnTo>
                      <a:pt x="1535" y="6073"/>
                    </a:lnTo>
                    <a:lnTo>
                      <a:pt x="1688" y="6137"/>
                    </a:lnTo>
                    <a:lnTo>
                      <a:pt x="1867" y="6200"/>
                    </a:lnTo>
                    <a:lnTo>
                      <a:pt x="2046" y="6252"/>
                    </a:lnTo>
                    <a:lnTo>
                      <a:pt x="2225" y="6277"/>
                    </a:lnTo>
                    <a:lnTo>
                      <a:pt x="2417" y="6303"/>
                    </a:lnTo>
                    <a:lnTo>
                      <a:pt x="2609" y="6328"/>
                    </a:lnTo>
                    <a:lnTo>
                      <a:pt x="2966" y="6341"/>
                    </a:lnTo>
                    <a:lnTo>
                      <a:pt x="3286" y="6328"/>
                    </a:lnTo>
                    <a:lnTo>
                      <a:pt x="3555" y="6303"/>
                    </a:lnTo>
                    <a:lnTo>
                      <a:pt x="3721" y="6277"/>
                    </a:lnTo>
                    <a:lnTo>
                      <a:pt x="3925" y="6239"/>
                    </a:lnTo>
                    <a:lnTo>
                      <a:pt x="4168" y="6175"/>
                    </a:lnTo>
                    <a:lnTo>
                      <a:pt x="4424" y="6098"/>
                    </a:lnTo>
                    <a:lnTo>
                      <a:pt x="4692" y="6009"/>
                    </a:lnTo>
                    <a:lnTo>
                      <a:pt x="4974" y="5894"/>
                    </a:lnTo>
                    <a:lnTo>
                      <a:pt x="5242" y="5779"/>
                    </a:lnTo>
                    <a:lnTo>
                      <a:pt x="5511" y="5651"/>
                    </a:lnTo>
                    <a:lnTo>
                      <a:pt x="5766" y="5497"/>
                    </a:lnTo>
                    <a:lnTo>
                      <a:pt x="5996" y="5344"/>
                    </a:lnTo>
                    <a:lnTo>
                      <a:pt x="6201" y="5190"/>
                    </a:lnTo>
                    <a:lnTo>
                      <a:pt x="6278" y="5101"/>
                    </a:lnTo>
                    <a:lnTo>
                      <a:pt x="6354" y="5012"/>
                    </a:lnTo>
                    <a:lnTo>
                      <a:pt x="6418" y="4922"/>
                    </a:lnTo>
                    <a:lnTo>
                      <a:pt x="6482" y="4833"/>
                    </a:lnTo>
                    <a:lnTo>
                      <a:pt x="6520" y="4743"/>
                    </a:lnTo>
                    <a:lnTo>
                      <a:pt x="6546" y="4641"/>
                    </a:lnTo>
                    <a:lnTo>
                      <a:pt x="6559" y="4551"/>
                    </a:lnTo>
                    <a:lnTo>
                      <a:pt x="6546" y="4449"/>
                    </a:lnTo>
                    <a:lnTo>
                      <a:pt x="6533" y="4360"/>
                    </a:lnTo>
                    <a:lnTo>
                      <a:pt x="6495" y="4257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6230650" y="664675"/>
                <a:ext cx="634450" cy="660325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26413" extrusionOk="0">
                    <a:moveTo>
                      <a:pt x="13961" y="1"/>
                    </a:moveTo>
                    <a:lnTo>
                      <a:pt x="13552" y="26"/>
                    </a:lnTo>
                    <a:lnTo>
                      <a:pt x="13130" y="65"/>
                    </a:lnTo>
                    <a:lnTo>
                      <a:pt x="12695" y="129"/>
                    </a:lnTo>
                    <a:lnTo>
                      <a:pt x="12261" y="205"/>
                    </a:lnTo>
                    <a:lnTo>
                      <a:pt x="11992" y="257"/>
                    </a:lnTo>
                    <a:lnTo>
                      <a:pt x="11647" y="308"/>
                    </a:lnTo>
                    <a:lnTo>
                      <a:pt x="10829" y="423"/>
                    </a:lnTo>
                    <a:lnTo>
                      <a:pt x="10369" y="499"/>
                    </a:lnTo>
                    <a:lnTo>
                      <a:pt x="9883" y="576"/>
                    </a:lnTo>
                    <a:lnTo>
                      <a:pt x="9397" y="678"/>
                    </a:lnTo>
                    <a:lnTo>
                      <a:pt x="8911" y="806"/>
                    </a:lnTo>
                    <a:lnTo>
                      <a:pt x="8438" y="947"/>
                    </a:lnTo>
                    <a:lnTo>
                      <a:pt x="8208" y="1024"/>
                    </a:lnTo>
                    <a:lnTo>
                      <a:pt x="8004" y="1113"/>
                    </a:lnTo>
                    <a:lnTo>
                      <a:pt x="7786" y="1203"/>
                    </a:lnTo>
                    <a:lnTo>
                      <a:pt x="7594" y="1305"/>
                    </a:lnTo>
                    <a:lnTo>
                      <a:pt x="7415" y="1407"/>
                    </a:lnTo>
                    <a:lnTo>
                      <a:pt x="7249" y="1522"/>
                    </a:lnTo>
                    <a:lnTo>
                      <a:pt x="7096" y="1650"/>
                    </a:lnTo>
                    <a:lnTo>
                      <a:pt x="6955" y="1778"/>
                    </a:lnTo>
                    <a:lnTo>
                      <a:pt x="6840" y="1918"/>
                    </a:lnTo>
                    <a:lnTo>
                      <a:pt x="6751" y="2059"/>
                    </a:lnTo>
                    <a:lnTo>
                      <a:pt x="6674" y="2225"/>
                    </a:lnTo>
                    <a:lnTo>
                      <a:pt x="6623" y="2391"/>
                    </a:lnTo>
                    <a:lnTo>
                      <a:pt x="6597" y="2558"/>
                    </a:lnTo>
                    <a:lnTo>
                      <a:pt x="6610" y="2749"/>
                    </a:lnTo>
                    <a:lnTo>
                      <a:pt x="6048" y="2698"/>
                    </a:lnTo>
                    <a:lnTo>
                      <a:pt x="5472" y="2634"/>
                    </a:lnTo>
                    <a:lnTo>
                      <a:pt x="4897" y="2570"/>
                    </a:lnTo>
                    <a:lnTo>
                      <a:pt x="4603" y="2545"/>
                    </a:lnTo>
                    <a:lnTo>
                      <a:pt x="4309" y="2532"/>
                    </a:lnTo>
                    <a:lnTo>
                      <a:pt x="3734" y="2532"/>
                    </a:lnTo>
                    <a:lnTo>
                      <a:pt x="3440" y="2558"/>
                    </a:lnTo>
                    <a:lnTo>
                      <a:pt x="3146" y="2596"/>
                    </a:lnTo>
                    <a:lnTo>
                      <a:pt x="2864" y="2660"/>
                    </a:lnTo>
                    <a:lnTo>
                      <a:pt x="2583" y="2749"/>
                    </a:lnTo>
                    <a:lnTo>
                      <a:pt x="2302" y="2852"/>
                    </a:lnTo>
                    <a:lnTo>
                      <a:pt x="2021" y="2992"/>
                    </a:lnTo>
                    <a:lnTo>
                      <a:pt x="1778" y="3146"/>
                    </a:lnTo>
                    <a:lnTo>
                      <a:pt x="1560" y="3312"/>
                    </a:lnTo>
                    <a:lnTo>
                      <a:pt x="1369" y="3504"/>
                    </a:lnTo>
                    <a:lnTo>
                      <a:pt x="1190" y="3695"/>
                    </a:lnTo>
                    <a:lnTo>
                      <a:pt x="1011" y="3913"/>
                    </a:lnTo>
                    <a:lnTo>
                      <a:pt x="870" y="4143"/>
                    </a:lnTo>
                    <a:lnTo>
                      <a:pt x="729" y="4386"/>
                    </a:lnTo>
                    <a:lnTo>
                      <a:pt x="602" y="4641"/>
                    </a:lnTo>
                    <a:lnTo>
                      <a:pt x="499" y="4910"/>
                    </a:lnTo>
                    <a:lnTo>
                      <a:pt x="397" y="5178"/>
                    </a:lnTo>
                    <a:lnTo>
                      <a:pt x="320" y="5447"/>
                    </a:lnTo>
                    <a:lnTo>
                      <a:pt x="244" y="5728"/>
                    </a:lnTo>
                    <a:lnTo>
                      <a:pt x="180" y="6009"/>
                    </a:lnTo>
                    <a:lnTo>
                      <a:pt x="129" y="6291"/>
                    </a:lnTo>
                    <a:lnTo>
                      <a:pt x="90" y="6559"/>
                    </a:lnTo>
                    <a:lnTo>
                      <a:pt x="52" y="6840"/>
                    </a:lnTo>
                    <a:lnTo>
                      <a:pt x="26" y="7160"/>
                    </a:lnTo>
                    <a:lnTo>
                      <a:pt x="13" y="7480"/>
                    </a:lnTo>
                    <a:lnTo>
                      <a:pt x="1" y="7786"/>
                    </a:lnTo>
                    <a:lnTo>
                      <a:pt x="1" y="8106"/>
                    </a:lnTo>
                    <a:lnTo>
                      <a:pt x="13" y="8426"/>
                    </a:lnTo>
                    <a:lnTo>
                      <a:pt x="39" y="8732"/>
                    </a:lnTo>
                    <a:lnTo>
                      <a:pt x="65" y="9052"/>
                    </a:lnTo>
                    <a:lnTo>
                      <a:pt x="90" y="9372"/>
                    </a:lnTo>
                    <a:lnTo>
                      <a:pt x="180" y="9998"/>
                    </a:lnTo>
                    <a:lnTo>
                      <a:pt x="295" y="10624"/>
                    </a:lnTo>
                    <a:lnTo>
                      <a:pt x="448" y="11251"/>
                    </a:lnTo>
                    <a:lnTo>
                      <a:pt x="602" y="11865"/>
                    </a:lnTo>
                    <a:lnTo>
                      <a:pt x="793" y="12478"/>
                    </a:lnTo>
                    <a:lnTo>
                      <a:pt x="998" y="13092"/>
                    </a:lnTo>
                    <a:lnTo>
                      <a:pt x="1228" y="13693"/>
                    </a:lnTo>
                    <a:lnTo>
                      <a:pt x="1458" y="14293"/>
                    </a:lnTo>
                    <a:lnTo>
                      <a:pt x="1714" y="14882"/>
                    </a:lnTo>
                    <a:lnTo>
                      <a:pt x="1969" y="15457"/>
                    </a:lnTo>
                    <a:lnTo>
                      <a:pt x="2238" y="16032"/>
                    </a:lnTo>
                    <a:lnTo>
                      <a:pt x="2506" y="16582"/>
                    </a:lnTo>
                    <a:lnTo>
                      <a:pt x="11928" y="24610"/>
                    </a:lnTo>
                    <a:lnTo>
                      <a:pt x="12094" y="24802"/>
                    </a:lnTo>
                    <a:lnTo>
                      <a:pt x="12286" y="24994"/>
                    </a:lnTo>
                    <a:lnTo>
                      <a:pt x="12465" y="25173"/>
                    </a:lnTo>
                    <a:lnTo>
                      <a:pt x="12670" y="25339"/>
                    </a:lnTo>
                    <a:lnTo>
                      <a:pt x="12862" y="25505"/>
                    </a:lnTo>
                    <a:lnTo>
                      <a:pt x="13079" y="25646"/>
                    </a:lnTo>
                    <a:lnTo>
                      <a:pt x="13296" y="25786"/>
                    </a:lnTo>
                    <a:lnTo>
                      <a:pt x="13514" y="25914"/>
                    </a:lnTo>
                    <a:lnTo>
                      <a:pt x="13744" y="26029"/>
                    </a:lnTo>
                    <a:lnTo>
                      <a:pt x="13987" y="26119"/>
                    </a:lnTo>
                    <a:lnTo>
                      <a:pt x="14229" y="26208"/>
                    </a:lnTo>
                    <a:lnTo>
                      <a:pt x="14472" y="26285"/>
                    </a:lnTo>
                    <a:lnTo>
                      <a:pt x="14728" y="26336"/>
                    </a:lnTo>
                    <a:lnTo>
                      <a:pt x="14984" y="26374"/>
                    </a:lnTo>
                    <a:lnTo>
                      <a:pt x="15252" y="26400"/>
                    </a:lnTo>
                    <a:lnTo>
                      <a:pt x="15533" y="26413"/>
                    </a:lnTo>
                    <a:lnTo>
                      <a:pt x="15751" y="26400"/>
                    </a:lnTo>
                    <a:lnTo>
                      <a:pt x="16032" y="26374"/>
                    </a:lnTo>
                    <a:lnTo>
                      <a:pt x="16352" y="26336"/>
                    </a:lnTo>
                    <a:lnTo>
                      <a:pt x="16710" y="26285"/>
                    </a:lnTo>
                    <a:lnTo>
                      <a:pt x="17093" y="26208"/>
                    </a:lnTo>
                    <a:lnTo>
                      <a:pt x="17477" y="26119"/>
                    </a:lnTo>
                    <a:lnTo>
                      <a:pt x="17860" y="26004"/>
                    </a:lnTo>
                    <a:lnTo>
                      <a:pt x="18218" y="25876"/>
                    </a:lnTo>
                    <a:lnTo>
                      <a:pt x="18397" y="25799"/>
                    </a:lnTo>
                    <a:lnTo>
                      <a:pt x="18550" y="25722"/>
                    </a:lnTo>
                    <a:lnTo>
                      <a:pt x="18704" y="25633"/>
                    </a:lnTo>
                    <a:lnTo>
                      <a:pt x="18844" y="25543"/>
                    </a:lnTo>
                    <a:lnTo>
                      <a:pt x="18960" y="25454"/>
                    </a:lnTo>
                    <a:lnTo>
                      <a:pt x="19075" y="25352"/>
                    </a:lnTo>
                    <a:lnTo>
                      <a:pt x="19151" y="25249"/>
                    </a:lnTo>
                    <a:lnTo>
                      <a:pt x="19228" y="25134"/>
                    </a:lnTo>
                    <a:lnTo>
                      <a:pt x="19279" y="25019"/>
                    </a:lnTo>
                    <a:lnTo>
                      <a:pt x="19305" y="24891"/>
                    </a:lnTo>
                    <a:lnTo>
                      <a:pt x="19305" y="24764"/>
                    </a:lnTo>
                    <a:lnTo>
                      <a:pt x="19279" y="24636"/>
                    </a:lnTo>
                    <a:lnTo>
                      <a:pt x="19228" y="24495"/>
                    </a:lnTo>
                    <a:lnTo>
                      <a:pt x="19139" y="24342"/>
                    </a:lnTo>
                    <a:lnTo>
                      <a:pt x="19036" y="24201"/>
                    </a:lnTo>
                    <a:lnTo>
                      <a:pt x="18883" y="24035"/>
                    </a:lnTo>
                    <a:lnTo>
                      <a:pt x="19126" y="24035"/>
                    </a:lnTo>
                    <a:lnTo>
                      <a:pt x="19394" y="24022"/>
                    </a:lnTo>
                    <a:lnTo>
                      <a:pt x="19675" y="23997"/>
                    </a:lnTo>
                    <a:lnTo>
                      <a:pt x="19816" y="23971"/>
                    </a:lnTo>
                    <a:lnTo>
                      <a:pt x="19957" y="23945"/>
                    </a:lnTo>
                    <a:lnTo>
                      <a:pt x="20072" y="23907"/>
                    </a:lnTo>
                    <a:lnTo>
                      <a:pt x="20200" y="23856"/>
                    </a:lnTo>
                    <a:lnTo>
                      <a:pt x="20302" y="23792"/>
                    </a:lnTo>
                    <a:lnTo>
                      <a:pt x="20379" y="23728"/>
                    </a:lnTo>
                    <a:lnTo>
                      <a:pt x="20455" y="23639"/>
                    </a:lnTo>
                    <a:lnTo>
                      <a:pt x="20506" y="23549"/>
                    </a:lnTo>
                    <a:lnTo>
                      <a:pt x="20532" y="23434"/>
                    </a:lnTo>
                    <a:lnTo>
                      <a:pt x="20519" y="23306"/>
                    </a:lnTo>
                    <a:lnTo>
                      <a:pt x="20494" y="23178"/>
                    </a:lnTo>
                    <a:lnTo>
                      <a:pt x="20430" y="23051"/>
                    </a:lnTo>
                    <a:lnTo>
                      <a:pt x="20353" y="22923"/>
                    </a:lnTo>
                    <a:lnTo>
                      <a:pt x="20238" y="22795"/>
                    </a:lnTo>
                    <a:lnTo>
                      <a:pt x="20123" y="22667"/>
                    </a:lnTo>
                    <a:lnTo>
                      <a:pt x="19982" y="22539"/>
                    </a:lnTo>
                    <a:lnTo>
                      <a:pt x="19688" y="22284"/>
                    </a:lnTo>
                    <a:lnTo>
                      <a:pt x="19381" y="22015"/>
                    </a:lnTo>
                    <a:lnTo>
                      <a:pt x="19100" y="21759"/>
                    </a:lnTo>
                    <a:lnTo>
                      <a:pt x="18972" y="21632"/>
                    </a:lnTo>
                    <a:lnTo>
                      <a:pt x="18870" y="21504"/>
                    </a:lnTo>
                    <a:lnTo>
                      <a:pt x="18781" y="21376"/>
                    </a:lnTo>
                    <a:lnTo>
                      <a:pt x="18729" y="21248"/>
                    </a:lnTo>
                    <a:lnTo>
                      <a:pt x="18602" y="20954"/>
                    </a:lnTo>
                    <a:lnTo>
                      <a:pt x="18512" y="20673"/>
                    </a:lnTo>
                    <a:lnTo>
                      <a:pt x="18461" y="20404"/>
                    </a:lnTo>
                    <a:lnTo>
                      <a:pt x="18448" y="20136"/>
                    </a:lnTo>
                    <a:lnTo>
                      <a:pt x="18448" y="19893"/>
                    </a:lnTo>
                    <a:lnTo>
                      <a:pt x="18487" y="19663"/>
                    </a:lnTo>
                    <a:lnTo>
                      <a:pt x="18550" y="19433"/>
                    </a:lnTo>
                    <a:lnTo>
                      <a:pt x="18627" y="19215"/>
                    </a:lnTo>
                    <a:lnTo>
                      <a:pt x="18742" y="19011"/>
                    </a:lnTo>
                    <a:lnTo>
                      <a:pt x="18870" y="18806"/>
                    </a:lnTo>
                    <a:lnTo>
                      <a:pt x="19011" y="18615"/>
                    </a:lnTo>
                    <a:lnTo>
                      <a:pt x="19177" y="18436"/>
                    </a:lnTo>
                    <a:lnTo>
                      <a:pt x="19356" y="18257"/>
                    </a:lnTo>
                    <a:lnTo>
                      <a:pt x="19535" y="18078"/>
                    </a:lnTo>
                    <a:lnTo>
                      <a:pt x="19739" y="17899"/>
                    </a:lnTo>
                    <a:lnTo>
                      <a:pt x="19957" y="17732"/>
                    </a:lnTo>
                    <a:lnTo>
                      <a:pt x="20097" y="17617"/>
                    </a:lnTo>
                    <a:lnTo>
                      <a:pt x="20251" y="17464"/>
                    </a:lnTo>
                    <a:lnTo>
                      <a:pt x="20417" y="17298"/>
                    </a:lnTo>
                    <a:lnTo>
                      <a:pt x="20596" y="17119"/>
                    </a:lnTo>
                    <a:lnTo>
                      <a:pt x="20775" y="16901"/>
                    </a:lnTo>
                    <a:lnTo>
                      <a:pt x="20954" y="16684"/>
                    </a:lnTo>
                    <a:lnTo>
                      <a:pt x="21146" y="16441"/>
                    </a:lnTo>
                    <a:lnTo>
                      <a:pt x="21337" y="16186"/>
                    </a:lnTo>
                    <a:lnTo>
                      <a:pt x="21529" y="15904"/>
                    </a:lnTo>
                    <a:lnTo>
                      <a:pt x="21708" y="15623"/>
                    </a:lnTo>
                    <a:lnTo>
                      <a:pt x="21900" y="15342"/>
                    </a:lnTo>
                    <a:lnTo>
                      <a:pt x="22079" y="15035"/>
                    </a:lnTo>
                    <a:lnTo>
                      <a:pt x="22245" y="14728"/>
                    </a:lnTo>
                    <a:lnTo>
                      <a:pt x="22411" y="14421"/>
                    </a:lnTo>
                    <a:lnTo>
                      <a:pt x="22565" y="14102"/>
                    </a:lnTo>
                    <a:lnTo>
                      <a:pt x="22718" y="13782"/>
                    </a:lnTo>
                    <a:lnTo>
                      <a:pt x="22846" y="13463"/>
                    </a:lnTo>
                    <a:lnTo>
                      <a:pt x="22961" y="13143"/>
                    </a:lnTo>
                    <a:lnTo>
                      <a:pt x="23063" y="12836"/>
                    </a:lnTo>
                    <a:lnTo>
                      <a:pt x="23153" y="12516"/>
                    </a:lnTo>
                    <a:lnTo>
                      <a:pt x="23217" y="12222"/>
                    </a:lnTo>
                    <a:lnTo>
                      <a:pt x="23255" y="11916"/>
                    </a:lnTo>
                    <a:lnTo>
                      <a:pt x="23268" y="11634"/>
                    </a:lnTo>
                    <a:lnTo>
                      <a:pt x="23268" y="11353"/>
                    </a:lnTo>
                    <a:lnTo>
                      <a:pt x="23242" y="11085"/>
                    </a:lnTo>
                    <a:lnTo>
                      <a:pt x="23217" y="10957"/>
                    </a:lnTo>
                    <a:lnTo>
                      <a:pt x="23178" y="10842"/>
                    </a:lnTo>
                    <a:lnTo>
                      <a:pt x="23140" y="10714"/>
                    </a:lnTo>
                    <a:lnTo>
                      <a:pt x="23089" y="10599"/>
                    </a:lnTo>
                    <a:lnTo>
                      <a:pt x="23038" y="10484"/>
                    </a:lnTo>
                    <a:lnTo>
                      <a:pt x="22974" y="10382"/>
                    </a:lnTo>
                    <a:lnTo>
                      <a:pt x="22897" y="10279"/>
                    </a:lnTo>
                    <a:lnTo>
                      <a:pt x="22820" y="10177"/>
                    </a:lnTo>
                    <a:lnTo>
                      <a:pt x="22731" y="10088"/>
                    </a:lnTo>
                    <a:lnTo>
                      <a:pt x="22641" y="9998"/>
                    </a:lnTo>
                    <a:lnTo>
                      <a:pt x="22539" y="9921"/>
                    </a:lnTo>
                    <a:lnTo>
                      <a:pt x="22424" y="9845"/>
                    </a:lnTo>
                    <a:lnTo>
                      <a:pt x="22296" y="9768"/>
                    </a:lnTo>
                    <a:lnTo>
                      <a:pt x="22168" y="9704"/>
                    </a:lnTo>
                    <a:lnTo>
                      <a:pt x="22322" y="9704"/>
                    </a:lnTo>
                    <a:lnTo>
                      <a:pt x="22488" y="9678"/>
                    </a:lnTo>
                    <a:lnTo>
                      <a:pt x="22833" y="9615"/>
                    </a:lnTo>
                    <a:lnTo>
                      <a:pt x="23191" y="9538"/>
                    </a:lnTo>
                    <a:lnTo>
                      <a:pt x="23549" y="9461"/>
                    </a:lnTo>
                    <a:lnTo>
                      <a:pt x="23690" y="9410"/>
                    </a:lnTo>
                    <a:lnTo>
                      <a:pt x="23843" y="9333"/>
                    </a:lnTo>
                    <a:lnTo>
                      <a:pt x="24009" y="9231"/>
                    </a:lnTo>
                    <a:lnTo>
                      <a:pt x="24188" y="9116"/>
                    </a:lnTo>
                    <a:lnTo>
                      <a:pt x="24367" y="8975"/>
                    </a:lnTo>
                    <a:lnTo>
                      <a:pt x="24559" y="8835"/>
                    </a:lnTo>
                    <a:lnTo>
                      <a:pt x="24725" y="8668"/>
                    </a:lnTo>
                    <a:lnTo>
                      <a:pt x="24891" y="8502"/>
                    </a:lnTo>
                    <a:lnTo>
                      <a:pt x="25045" y="8323"/>
                    </a:lnTo>
                    <a:lnTo>
                      <a:pt x="25173" y="8132"/>
                    </a:lnTo>
                    <a:lnTo>
                      <a:pt x="25275" y="7940"/>
                    </a:lnTo>
                    <a:lnTo>
                      <a:pt x="25313" y="7838"/>
                    </a:lnTo>
                    <a:lnTo>
                      <a:pt x="25339" y="7735"/>
                    </a:lnTo>
                    <a:lnTo>
                      <a:pt x="25364" y="7633"/>
                    </a:lnTo>
                    <a:lnTo>
                      <a:pt x="25364" y="7531"/>
                    </a:lnTo>
                    <a:lnTo>
                      <a:pt x="25377" y="7428"/>
                    </a:lnTo>
                    <a:lnTo>
                      <a:pt x="25364" y="7326"/>
                    </a:lnTo>
                    <a:lnTo>
                      <a:pt x="25339" y="7224"/>
                    </a:lnTo>
                    <a:lnTo>
                      <a:pt x="25300" y="7122"/>
                    </a:lnTo>
                    <a:lnTo>
                      <a:pt x="25249" y="7019"/>
                    </a:lnTo>
                    <a:lnTo>
                      <a:pt x="25198" y="6930"/>
                    </a:lnTo>
                    <a:lnTo>
                      <a:pt x="25121" y="6879"/>
                    </a:lnTo>
                    <a:lnTo>
                      <a:pt x="25032" y="6828"/>
                    </a:lnTo>
                    <a:lnTo>
                      <a:pt x="24891" y="6789"/>
                    </a:lnTo>
                    <a:lnTo>
                      <a:pt x="24738" y="6738"/>
                    </a:lnTo>
                    <a:lnTo>
                      <a:pt x="24354" y="6649"/>
                    </a:lnTo>
                    <a:lnTo>
                      <a:pt x="23933" y="6572"/>
                    </a:lnTo>
                    <a:lnTo>
                      <a:pt x="23089" y="6406"/>
                    </a:lnTo>
                    <a:lnTo>
                      <a:pt x="22731" y="6329"/>
                    </a:lnTo>
                    <a:lnTo>
                      <a:pt x="22488" y="6265"/>
                    </a:lnTo>
                    <a:lnTo>
                      <a:pt x="22283" y="6188"/>
                    </a:lnTo>
                    <a:lnTo>
                      <a:pt x="22092" y="6099"/>
                    </a:lnTo>
                    <a:lnTo>
                      <a:pt x="21913" y="6009"/>
                    </a:lnTo>
                    <a:lnTo>
                      <a:pt x="21734" y="5907"/>
                    </a:lnTo>
                    <a:lnTo>
                      <a:pt x="21567" y="5805"/>
                    </a:lnTo>
                    <a:lnTo>
                      <a:pt x="21414" y="5690"/>
                    </a:lnTo>
                    <a:lnTo>
                      <a:pt x="21261" y="5575"/>
                    </a:lnTo>
                    <a:lnTo>
                      <a:pt x="21107" y="5447"/>
                    </a:lnTo>
                    <a:lnTo>
                      <a:pt x="20839" y="5191"/>
                    </a:lnTo>
                    <a:lnTo>
                      <a:pt x="20583" y="4923"/>
                    </a:lnTo>
                    <a:lnTo>
                      <a:pt x="20353" y="4629"/>
                    </a:lnTo>
                    <a:lnTo>
                      <a:pt x="20123" y="4335"/>
                    </a:lnTo>
                    <a:lnTo>
                      <a:pt x="19906" y="4028"/>
                    </a:lnTo>
                    <a:lnTo>
                      <a:pt x="19701" y="3721"/>
                    </a:lnTo>
                    <a:lnTo>
                      <a:pt x="19279" y="3082"/>
                    </a:lnTo>
                    <a:lnTo>
                      <a:pt x="19062" y="2762"/>
                    </a:lnTo>
                    <a:lnTo>
                      <a:pt x="18832" y="2455"/>
                    </a:lnTo>
                    <a:lnTo>
                      <a:pt x="18576" y="2149"/>
                    </a:lnTo>
                    <a:lnTo>
                      <a:pt x="18320" y="1855"/>
                    </a:lnTo>
                    <a:lnTo>
                      <a:pt x="17988" y="1522"/>
                    </a:lnTo>
                    <a:lnTo>
                      <a:pt x="17656" y="1241"/>
                    </a:lnTo>
                    <a:lnTo>
                      <a:pt x="17323" y="985"/>
                    </a:lnTo>
                    <a:lnTo>
                      <a:pt x="16978" y="768"/>
                    </a:lnTo>
                    <a:lnTo>
                      <a:pt x="16620" y="576"/>
                    </a:lnTo>
                    <a:lnTo>
                      <a:pt x="16262" y="410"/>
                    </a:lnTo>
                    <a:lnTo>
                      <a:pt x="15904" y="282"/>
                    </a:lnTo>
                    <a:lnTo>
                      <a:pt x="15533" y="167"/>
                    </a:lnTo>
                    <a:lnTo>
                      <a:pt x="15150" y="90"/>
                    </a:lnTo>
                    <a:lnTo>
                      <a:pt x="14766" y="39"/>
                    </a:lnTo>
                    <a:lnTo>
                      <a:pt x="14370" y="14"/>
                    </a:ln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6650925" y="1091675"/>
                <a:ext cx="72575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421" extrusionOk="0">
                    <a:moveTo>
                      <a:pt x="1535" y="0"/>
                    </a:moveTo>
                    <a:lnTo>
                      <a:pt x="1330" y="26"/>
                    </a:lnTo>
                    <a:lnTo>
                      <a:pt x="1113" y="77"/>
                    </a:lnTo>
                    <a:lnTo>
                      <a:pt x="1" y="5229"/>
                    </a:lnTo>
                    <a:lnTo>
                      <a:pt x="116" y="5306"/>
                    </a:lnTo>
                    <a:lnTo>
                      <a:pt x="244" y="5370"/>
                    </a:lnTo>
                    <a:lnTo>
                      <a:pt x="384" y="5408"/>
                    </a:lnTo>
                    <a:lnTo>
                      <a:pt x="538" y="5421"/>
                    </a:lnTo>
                    <a:lnTo>
                      <a:pt x="704" y="5421"/>
                    </a:lnTo>
                    <a:lnTo>
                      <a:pt x="870" y="5395"/>
                    </a:lnTo>
                    <a:lnTo>
                      <a:pt x="1036" y="5357"/>
                    </a:lnTo>
                    <a:lnTo>
                      <a:pt x="1215" y="5319"/>
                    </a:lnTo>
                    <a:lnTo>
                      <a:pt x="1381" y="5255"/>
                    </a:lnTo>
                    <a:lnTo>
                      <a:pt x="1548" y="5178"/>
                    </a:lnTo>
                    <a:lnTo>
                      <a:pt x="1701" y="5101"/>
                    </a:lnTo>
                    <a:lnTo>
                      <a:pt x="1842" y="5012"/>
                    </a:lnTo>
                    <a:lnTo>
                      <a:pt x="1982" y="4922"/>
                    </a:lnTo>
                    <a:lnTo>
                      <a:pt x="2097" y="4820"/>
                    </a:lnTo>
                    <a:lnTo>
                      <a:pt x="2200" y="4718"/>
                    </a:lnTo>
                    <a:lnTo>
                      <a:pt x="2276" y="4615"/>
                    </a:lnTo>
                    <a:lnTo>
                      <a:pt x="2391" y="4475"/>
                    </a:lnTo>
                    <a:lnTo>
                      <a:pt x="2481" y="4309"/>
                    </a:lnTo>
                    <a:lnTo>
                      <a:pt x="2570" y="4142"/>
                    </a:lnTo>
                    <a:lnTo>
                      <a:pt x="2647" y="3963"/>
                    </a:lnTo>
                    <a:lnTo>
                      <a:pt x="2711" y="3772"/>
                    </a:lnTo>
                    <a:lnTo>
                      <a:pt x="2762" y="3580"/>
                    </a:lnTo>
                    <a:lnTo>
                      <a:pt x="2801" y="3388"/>
                    </a:lnTo>
                    <a:lnTo>
                      <a:pt x="2839" y="3184"/>
                    </a:lnTo>
                    <a:lnTo>
                      <a:pt x="2890" y="2775"/>
                    </a:lnTo>
                    <a:lnTo>
                      <a:pt x="2903" y="2365"/>
                    </a:lnTo>
                    <a:lnTo>
                      <a:pt x="2903" y="1969"/>
                    </a:lnTo>
                    <a:lnTo>
                      <a:pt x="2890" y="1611"/>
                    </a:lnTo>
                    <a:lnTo>
                      <a:pt x="2877" y="1381"/>
                    </a:lnTo>
                    <a:lnTo>
                      <a:pt x="2852" y="1177"/>
                    </a:lnTo>
                    <a:lnTo>
                      <a:pt x="2813" y="985"/>
                    </a:lnTo>
                    <a:lnTo>
                      <a:pt x="2762" y="806"/>
                    </a:lnTo>
                    <a:lnTo>
                      <a:pt x="2698" y="640"/>
                    </a:lnTo>
                    <a:lnTo>
                      <a:pt x="2622" y="499"/>
                    </a:lnTo>
                    <a:lnTo>
                      <a:pt x="2545" y="371"/>
                    </a:lnTo>
                    <a:lnTo>
                      <a:pt x="2443" y="269"/>
                    </a:lnTo>
                    <a:lnTo>
                      <a:pt x="2328" y="167"/>
                    </a:lnTo>
                    <a:lnTo>
                      <a:pt x="2200" y="103"/>
                    </a:lnTo>
                    <a:lnTo>
                      <a:pt x="2059" y="39"/>
                    </a:lnTo>
                    <a:lnTo>
                      <a:pt x="1906" y="13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6313750" y="803700"/>
                <a:ext cx="390900" cy="898125"/>
              </a:xfrm>
              <a:custGeom>
                <a:avLst/>
                <a:gdLst/>
                <a:ahLst/>
                <a:cxnLst/>
                <a:rect l="l" t="t" r="r" b="b"/>
                <a:pathLst>
                  <a:path w="15636" h="35925" extrusionOk="0">
                    <a:moveTo>
                      <a:pt x="8847" y="1"/>
                    </a:moveTo>
                    <a:lnTo>
                      <a:pt x="8643" y="14"/>
                    </a:lnTo>
                    <a:lnTo>
                      <a:pt x="8438" y="65"/>
                    </a:lnTo>
                    <a:lnTo>
                      <a:pt x="8246" y="116"/>
                    </a:lnTo>
                    <a:lnTo>
                      <a:pt x="8055" y="193"/>
                    </a:lnTo>
                    <a:lnTo>
                      <a:pt x="7876" y="295"/>
                    </a:lnTo>
                    <a:lnTo>
                      <a:pt x="7709" y="410"/>
                    </a:lnTo>
                    <a:lnTo>
                      <a:pt x="7556" y="551"/>
                    </a:lnTo>
                    <a:lnTo>
                      <a:pt x="7403" y="717"/>
                    </a:lnTo>
                    <a:lnTo>
                      <a:pt x="7275" y="896"/>
                    </a:lnTo>
                    <a:lnTo>
                      <a:pt x="7172" y="1100"/>
                    </a:lnTo>
                    <a:lnTo>
                      <a:pt x="7070" y="1318"/>
                    </a:lnTo>
                    <a:lnTo>
                      <a:pt x="7006" y="1573"/>
                    </a:lnTo>
                    <a:lnTo>
                      <a:pt x="6955" y="1842"/>
                    </a:lnTo>
                    <a:lnTo>
                      <a:pt x="6917" y="2136"/>
                    </a:lnTo>
                    <a:lnTo>
                      <a:pt x="6738" y="2021"/>
                    </a:lnTo>
                    <a:lnTo>
                      <a:pt x="6559" y="1893"/>
                    </a:lnTo>
                    <a:lnTo>
                      <a:pt x="6175" y="1625"/>
                    </a:lnTo>
                    <a:lnTo>
                      <a:pt x="5792" y="1356"/>
                    </a:lnTo>
                    <a:lnTo>
                      <a:pt x="5600" y="1215"/>
                    </a:lnTo>
                    <a:lnTo>
                      <a:pt x="5395" y="1100"/>
                    </a:lnTo>
                    <a:lnTo>
                      <a:pt x="5191" y="985"/>
                    </a:lnTo>
                    <a:lnTo>
                      <a:pt x="4974" y="896"/>
                    </a:lnTo>
                    <a:lnTo>
                      <a:pt x="4756" y="819"/>
                    </a:lnTo>
                    <a:lnTo>
                      <a:pt x="4526" y="755"/>
                    </a:lnTo>
                    <a:lnTo>
                      <a:pt x="4296" y="730"/>
                    </a:lnTo>
                    <a:lnTo>
                      <a:pt x="4053" y="730"/>
                    </a:lnTo>
                    <a:lnTo>
                      <a:pt x="3925" y="755"/>
                    </a:lnTo>
                    <a:lnTo>
                      <a:pt x="3810" y="768"/>
                    </a:lnTo>
                    <a:lnTo>
                      <a:pt x="3682" y="806"/>
                    </a:lnTo>
                    <a:lnTo>
                      <a:pt x="3542" y="845"/>
                    </a:lnTo>
                    <a:lnTo>
                      <a:pt x="3439" y="883"/>
                    </a:lnTo>
                    <a:lnTo>
                      <a:pt x="3350" y="921"/>
                    </a:lnTo>
                    <a:lnTo>
                      <a:pt x="3261" y="973"/>
                    </a:lnTo>
                    <a:lnTo>
                      <a:pt x="3184" y="1036"/>
                    </a:lnTo>
                    <a:lnTo>
                      <a:pt x="3107" y="1100"/>
                    </a:lnTo>
                    <a:lnTo>
                      <a:pt x="3043" y="1164"/>
                    </a:lnTo>
                    <a:lnTo>
                      <a:pt x="2915" y="1318"/>
                    </a:lnTo>
                    <a:lnTo>
                      <a:pt x="2813" y="1497"/>
                    </a:lnTo>
                    <a:lnTo>
                      <a:pt x="2724" y="1676"/>
                    </a:lnTo>
                    <a:lnTo>
                      <a:pt x="2647" y="1880"/>
                    </a:lnTo>
                    <a:lnTo>
                      <a:pt x="2596" y="2085"/>
                    </a:lnTo>
                    <a:lnTo>
                      <a:pt x="2545" y="2302"/>
                    </a:lnTo>
                    <a:lnTo>
                      <a:pt x="2506" y="2519"/>
                    </a:lnTo>
                    <a:lnTo>
                      <a:pt x="2455" y="2967"/>
                    </a:lnTo>
                    <a:lnTo>
                      <a:pt x="2417" y="3402"/>
                    </a:lnTo>
                    <a:lnTo>
                      <a:pt x="2378" y="3798"/>
                    </a:lnTo>
                    <a:lnTo>
                      <a:pt x="2327" y="4066"/>
                    </a:lnTo>
                    <a:lnTo>
                      <a:pt x="2263" y="4309"/>
                    </a:lnTo>
                    <a:lnTo>
                      <a:pt x="2199" y="4527"/>
                    </a:lnTo>
                    <a:lnTo>
                      <a:pt x="2110" y="4731"/>
                    </a:lnTo>
                    <a:lnTo>
                      <a:pt x="2020" y="4910"/>
                    </a:lnTo>
                    <a:lnTo>
                      <a:pt x="1905" y="5063"/>
                    </a:lnTo>
                    <a:lnTo>
                      <a:pt x="1790" y="5204"/>
                    </a:lnTo>
                    <a:lnTo>
                      <a:pt x="1663" y="5332"/>
                    </a:lnTo>
                    <a:lnTo>
                      <a:pt x="1522" y="5434"/>
                    </a:lnTo>
                    <a:lnTo>
                      <a:pt x="1381" y="5524"/>
                    </a:lnTo>
                    <a:lnTo>
                      <a:pt x="1215" y="5613"/>
                    </a:lnTo>
                    <a:lnTo>
                      <a:pt x="1049" y="5677"/>
                    </a:lnTo>
                    <a:lnTo>
                      <a:pt x="883" y="5728"/>
                    </a:lnTo>
                    <a:lnTo>
                      <a:pt x="691" y="5767"/>
                    </a:lnTo>
                    <a:lnTo>
                      <a:pt x="512" y="5805"/>
                    </a:lnTo>
                    <a:lnTo>
                      <a:pt x="307" y="5830"/>
                    </a:lnTo>
                    <a:lnTo>
                      <a:pt x="256" y="6393"/>
                    </a:lnTo>
                    <a:lnTo>
                      <a:pt x="218" y="6943"/>
                    </a:lnTo>
                    <a:lnTo>
                      <a:pt x="192" y="7505"/>
                    </a:lnTo>
                    <a:lnTo>
                      <a:pt x="167" y="8068"/>
                    </a:lnTo>
                    <a:lnTo>
                      <a:pt x="141" y="9193"/>
                    </a:lnTo>
                    <a:lnTo>
                      <a:pt x="103" y="10305"/>
                    </a:lnTo>
                    <a:lnTo>
                      <a:pt x="52" y="11264"/>
                    </a:lnTo>
                    <a:lnTo>
                      <a:pt x="13" y="12274"/>
                    </a:lnTo>
                    <a:lnTo>
                      <a:pt x="1" y="12798"/>
                    </a:lnTo>
                    <a:lnTo>
                      <a:pt x="1" y="13322"/>
                    </a:lnTo>
                    <a:lnTo>
                      <a:pt x="1" y="13859"/>
                    </a:lnTo>
                    <a:lnTo>
                      <a:pt x="26" y="14383"/>
                    </a:lnTo>
                    <a:lnTo>
                      <a:pt x="52" y="14907"/>
                    </a:lnTo>
                    <a:lnTo>
                      <a:pt x="103" y="15431"/>
                    </a:lnTo>
                    <a:lnTo>
                      <a:pt x="180" y="15943"/>
                    </a:lnTo>
                    <a:lnTo>
                      <a:pt x="269" y="16454"/>
                    </a:lnTo>
                    <a:lnTo>
                      <a:pt x="384" y="16940"/>
                    </a:lnTo>
                    <a:lnTo>
                      <a:pt x="461" y="17170"/>
                    </a:lnTo>
                    <a:lnTo>
                      <a:pt x="525" y="17413"/>
                    </a:lnTo>
                    <a:lnTo>
                      <a:pt x="614" y="17630"/>
                    </a:lnTo>
                    <a:lnTo>
                      <a:pt x="704" y="17860"/>
                    </a:lnTo>
                    <a:lnTo>
                      <a:pt x="793" y="18078"/>
                    </a:lnTo>
                    <a:lnTo>
                      <a:pt x="908" y="18282"/>
                    </a:lnTo>
                    <a:lnTo>
                      <a:pt x="1036" y="18525"/>
                    </a:lnTo>
                    <a:lnTo>
                      <a:pt x="1177" y="18768"/>
                    </a:lnTo>
                    <a:lnTo>
                      <a:pt x="1330" y="19024"/>
                    </a:lnTo>
                    <a:lnTo>
                      <a:pt x="1496" y="19279"/>
                    </a:lnTo>
                    <a:lnTo>
                      <a:pt x="1675" y="19535"/>
                    </a:lnTo>
                    <a:lnTo>
                      <a:pt x="1867" y="19791"/>
                    </a:lnTo>
                    <a:lnTo>
                      <a:pt x="2072" y="20046"/>
                    </a:lnTo>
                    <a:lnTo>
                      <a:pt x="2289" y="20289"/>
                    </a:lnTo>
                    <a:lnTo>
                      <a:pt x="2519" y="20532"/>
                    </a:lnTo>
                    <a:lnTo>
                      <a:pt x="2749" y="20762"/>
                    </a:lnTo>
                    <a:lnTo>
                      <a:pt x="2992" y="20992"/>
                    </a:lnTo>
                    <a:lnTo>
                      <a:pt x="3248" y="21210"/>
                    </a:lnTo>
                    <a:lnTo>
                      <a:pt x="3503" y="21402"/>
                    </a:lnTo>
                    <a:lnTo>
                      <a:pt x="3759" y="21593"/>
                    </a:lnTo>
                    <a:lnTo>
                      <a:pt x="4028" y="21759"/>
                    </a:lnTo>
                    <a:lnTo>
                      <a:pt x="4296" y="21900"/>
                    </a:lnTo>
                    <a:lnTo>
                      <a:pt x="4028" y="22923"/>
                    </a:lnTo>
                    <a:lnTo>
                      <a:pt x="3887" y="23434"/>
                    </a:lnTo>
                    <a:lnTo>
                      <a:pt x="3734" y="23933"/>
                    </a:lnTo>
                    <a:lnTo>
                      <a:pt x="3567" y="24419"/>
                    </a:lnTo>
                    <a:lnTo>
                      <a:pt x="3388" y="24879"/>
                    </a:lnTo>
                    <a:lnTo>
                      <a:pt x="3286" y="25109"/>
                    </a:lnTo>
                    <a:lnTo>
                      <a:pt x="3184" y="25326"/>
                    </a:lnTo>
                    <a:lnTo>
                      <a:pt x="3069" y="25531"/>
                    </a:lnTo>
                    <a:lnTo>
                      <a:pt x="2954" y="25735"/>
                    </a:lnTo>
                    <a:lnTo>
                      <a:pt x="2851" y="25889"/>
                    </a:lnTo>
                    <a:lnTo>
                      <a:pt x="2736" y="26017"/>
                    </a:lnTo>
                    <a:lnTo>
                      <a:pt x="2621" y="26144"/>
                    </a:lnTo>
                    <a:lnTo>
                      <a:pt x="2481" y="26247"/>
                    </a:lnTo>
                    <a:lnTo>
                      <a:pt x="2340" y="26349"/>
                    </a:lnTo>
                    <a:lnTo>
                      <a:pt x="2199" y="26451"/>
                    </a:lnTo>
                    <a:lnTo>
                      <a:pt x="2033" y="26541"/>
                    </a:lnTo>
                    <a:lnTo>
                      <a:pt x="1880" y="26617"/>
                    </a:lnTo>
                    <a:lnTo>
                      <a:pt x="1535" y="26758"/>
                    </a:lnTo>
                    <a:lnTo>
                      <a:pt x="1189" y="26886"/>
                    </a:lnTo>
                    <a:lnTo>
                      <a:pt x="499" y="27129"/>
                    </a:lnTo>
                    <a:lnTo>
                      <a:pt x="1560" y="31220"/>
                    </a:lnTo>
                    <a:lnTo>
                      <a:pt x="1663" y="31501"/>
                    </a:lnTo>
                    <a:lnTo>
                      <a:pt x="1778" y="31769"/>
                    </a:lnTo>
                    <a:lnTo>
                      <a:pt x="1905" y="32051"/>
                    </a:lnTo>
                    <a:lnTo>
                      <a:pt x="2046" y="32332"/>
                    </a:lnTo>
                    <a:lnTo>
                      <a:pt x="2199" y="32600"/>
                    </a:lnTo>
                    <a:lnTo>
                      <a:pt x="2378" y="32869"/>
                    </a:lnTo>
                    <a:lnTo>
                      <a:pt x="2557" y="33137"/>
                    </a:lnTo>
                    <a:lnTo>
                      <a:pt x="2749" y="33393"/>
                    </a:lnTo>
                    <a:lnTo>
                      <a:pt x="2954" y="33649"/>
                    </a:lnTo>
                    <a:lnTo>
                      <a:pt x="3171" y="33892"/>
                    </a:lnTo>
                    <a:lnTo>
                      <a:pt x="3388" y="34122"/>
                    </a:lnTo>
                    <a:lnTo>
                      <a:pt x="3631" y="34352"/>
                    </a:lnTo>
                    <a:lnTo>
                      <a:pt x="3874" y="34556"/>
                    </a:lnTo>
                    <a:lnTo>
                      <a:pt x="4117" y="34761"/>
                    </a:lnTo>
                    <a:lnTo>
                      <a:pt x="4373" y="34953"/>
                    </a:lnTo>
                    <a:lnTo>
                      <a:pt x="4641" y="35132"/>
                    </a:lnTo>
                    <a:lnTo>
                      <a:pt x="4910" y="35298"/>
                    </a:lnTo>
                    <a:lnTo>
                      <a:pt x="5178" y="35438"/>
                    </a:lnTo>
                    <a:lnTo>
                      <a:pt x="5459" y="35566"/>
                    </a:lnTo>
                    <a:lnTo>
                      <a:pt x="5753" y="35681"/>
                    </a:lnTo>
                    <a:lnTo>
                      <a:pt x="6035" y="35771"/>
                    </a:lnTo>
                    <a:lnTo>
                      <a:pt x="6329" y="35835"/>
                    </a:lnTo>
                    <a:lnTo>
                      <a:pt x="6623" y="35886"/>
                    </a:lnTo>
                    <a:lnTo>
                      <a:pt x="6917" y="35924"/>
                    </a:lnTo>
                    <a:lnTo>
                      <a:pt x="7211" y="35924"/>
                    </a:lnTo>
                    <a:lnTo>
                      <a:pt x="7505" y="35911"/>
                    </a:lnTo>
                    <a:lnTo>
                      <a:pt x="7799" y="35860"/>
                    </a:lnTo>
                    <a:lnTo>
                      <a:pt x="8093" y="35796"/>
                    </a:lnTo>
                    <a:lnTo>
                      <a:pt x="8387" y="35694"/>
                    </a:lnTo>
                    <a:lnTo>
                      <a:pt x="8681" y="35566"/>
                    </a:lnTo>
                    <a:lnTo>
                      <a:pt x="8975" y="35413"/>
                    </a:lnTo>
                    <a:lnTo>
                      <a:pt x="9256" y="35234"/>
                    </a:lnTo>
                    <a:lnTo>
                      <a:pt x="9512" y="35055"/>
                    </a:lnTo>
                    <a:lnTo>
                      <a:pt x="9755" y="34876"/>
                    </a:lnTo>
                    <a:lnTo>
                      <a:pt x="9972" y="34671"/>
                    </a:lnTo>
                    <a:lnTo>
                      <a:pt x="10190" y="34467"/>
                    </a:lnTo>
                    <a:lnTo>
                      <a:pt x="10381" y="34250"/>
                    </a:lnTo>
                    <a:lnTo>
                      <a:pt x="10573" y="34032"/>
                    </a:lnTo>
                    <a:lnTo>
                      <a:pt x="10752" y="33802"/>
                    </a:lnTo>
                    <a:lnTo>
                      <a:pt x="10918" y="33559"/>
                    </a:lnTo>
                    <a:lnTo>
                      <a:pt x="11084" y="33304"/>
                    </a:lnTo>
                    <a:lnTo>
                      <a:pt x="11238" y="33048"/>
                    </a:lnTo>
                    <a:lnTo>
                      <a:pt x="11378" y="32779"/>
                    </a:lnTo>
                    <a:lnTo>
                      <a:pt x="11519" y="32511"/>
                    </a:lnTo>
                    <a:lnTo>
                      <a:pt x="11788" y="31961"/>
                    </a:lnTo>
                    <a:lnTo>
                      <a:pt x="12043" y="31386"/>
                    </a:lnTo>
                    <a:lnTo>
                      <a:pt x="12235" y="30951"/>
                    </a:lnTo>
                    <a:lnTo>
                      <a:pt x="12465" y="30517"/>
                    </a:lnTo>
                    <a:lnTo>
                      <a:pt x="12682" y="30056"/>
                    </a:lnTo>
                    <a:lnTo>
                      <a:pt x="12900" y="29609"/>
                    </a:lnTo>
                    <a:lnTo>
                      <a:pt x="12989" y="29379"/>
                    </a:lnTo>
                    <a:lnTo>
                      <a:pt x="13079" y="29136"/>
                    </a:lnTo>
                    <a:lnTo>
                      <a:pt x="13155" y="28906"/>
                    </a:lnTo>
                    <a:lnTo>
                      <a:pt x="13219" y="28663"/>
                    </a:lnTo>
                    <a:lnTo>
                      <a:pt x="13258" y="28433"/>
                    </a:lnTo>
                    <a:lnTo>
                      <a:pt x="13283" y="28190"/>
                    </a:lnTo>
                    <a:lnTo>
                      <a:pt x="13283" y="27947"/>
                    </a:lnTo>
                    <a:lnTo>
                      <a:pt x="13270" y="27704"/>
                    </a:lnTo>
                    <a:lnTo>
                      <a:pt x="12989" y="27602"/>
                    </a:lnTo>
                    <a:lnTo>
                      <a:pt x="12721" y="27474"/>
                    </a:lnTo>
                    <a:lnTo>
                      <a:pt x="12440" y="27333"/>
                    </a:lnTo>
                    <a:lnTo>
                      <a:pt x="12171" y="27193"/>
                    </a:lnTo>
                    <a:lnTo>
                      <a:pt x="11647" y="26873"/>
                    </a:lnTo>
                    <a:lnTo>
                      <a:pt x="11136" y="26554"/>
                    </a:lnTo>
                    <a:lnTo>
                      <a:pt x="10982" y="26464"/>
                    </a:lnTo>
                    <a:lnTo>
                      <a:pt x="10841" y="26375"/>
                    </a:lnTo>
                    <a:lnTo>
                      <a:pt x="10726" y="26285"/>
                    </a:lnTo>
                    <a:lnTo>
                      <a:pt x="10624" y="26208"/>
                    </a:lnTo>
                    <a:lnTo>
                      <a:pt x="10547" y="26119"/>
                    </a:lnTo>
                    <a:lnTo>
                      <a:pt x="10484" y="26029"/>
                    </a:lnTo>
                    <a:lnTo>
                      <a:pt x="10420" y="25940"/>
                    </a:lnTo>
                    <a:lnTo>
                      <a:pt x="10381" y="25850"/>
                    </a:lnTo>
                    <a:lnTo>
                      <a:pt x="10343" y="25748"/>
                    </a:lnTo>
                    <a:lnTo>
                      <a:pt x="10317" y="25646"/>
                    </a:lnTo>
                    <a:lnTo>
                      <a:pt x="10292" y="25416"/>
                    </a:lnTo>
                    <a:lnTo>
                      <a:pt x="10241" y="24840"/>
                    </a:lnTo>
                    <a:lnTo>
                      <a:pt x="10177" y="24265"/>
                    </a:lnTo>
                    <a:lnTo>
                      <a:pt x="10138" y="23690"/>
                    </a:lnTo>
                    <a:lnTo>
                      <a:pt x="10062" y="22514"/>
                    </a:lnTo>
                    <a:lnTo>
                      <a:pt x="10726" y="22335"/>
                    </a:lnTo>
                    <a:lnTo>
                      <a:pt x="10931" y="22271"/>
                    </a:lnTo>
                    <a:lnTo>
                      <a:pt x="11148" y="22169"/>
                    </a:lnTo>
                    <a:lnTo>
                      <a:pt x="11366" y="22054"/>
                    </a:lnTo>
                    <a:lnTo>
                      <a:pt x="11596" y="21926"/>
                    </a:lnTo>
                    <a:lnTo>
                      <a:pt x="11839" y="21772"/>
                    </a:lnTo>
                    <a:lnTo>
                      <a:pt x="12082" y="21606"/>
                    </a:lnTo>
                    <a:lnTo>
                      <a:pt x="12312" y="21427"/>
                    </a:lnTo>
                    <a:lnTo>
                      <a:pt x="12555" y="21235"/>
                    </a:lnTo>
                    <a:lnTo>
                      <a:pt x="12785" y="21031"/>
                    </a:lnTo>
                    <a:lnTo>
                      <a:pt x="13002" y="20826"/>
                    </a:lnTo>
                    <a:lnTo>
                      <a:pt x="13219" y="20622"/>
                    </a:lnTo>
                    <a:lnTo>
                      <a:pt x="13411" y="20404"/>
                    </a:lnTo>
                    <a:lnTo>
                      <a:pt x="13603" y="20187"/>
                    </a:lnTo>
                    <a:lnTo>
                      <a:pt x="13769" y="19982"/>
                    </a:lnTo>
                    <a:lnTo>
                      <a:pt x="13922" y="19778"/>
                    </a:lnTo>
                    <a:lnTo>
                      <a:pt x="14050" y="19573"/>
                    </a:lnTo>
                    <a:lnTo>
                      <a:pt x="14127" y="19407"/>
                    </a:lnTo>
                    <a:lnTo>
                      <a:pt x="14204" y="19228"/>
                    </a:lnTo>
                    <a:lnTo>
                      <a:pt x="14255" y="19036"/>
                    </a:lnTo>
                    <a:lnTo>
                      <a:pt x="14293" y="18832"/>
                    </a:lnTo>
                    <a:lnTo>
                      <a:pt x="14319" y="18627"/>
                    </a:lnTo>
                    <a:lnTo>
                      <a:pt x="14344" y="18410"/>
                    </a:lnTo>
                    <a:lnTo>
                      <a:pt x="14370" y="17975"/>
                    </a:lnTo>
                    <a:lnTo>
                      <a:pt x="14370" y="17528"/>
                    </a:lnTo>
                    <a:lnTo>
                      <a:pt x="14370" y="17093"/>
                    </a:lnTo>
                    <a:lnTo>
                      <a:pt x="14383" y="16684"/>
                    </a:lnTo>
                    <a:lnTo>
                      <a:pt x="14395" y="16492"/>
                    </a:lnTo>
                    <a:lnTo>
                      <a:pt x="14421" y="16313"/>
                    </a:lnTo>
                    <a:lnTo>
                      <a:pt x="14664" y="14639"/>
                    </a:lnTo>
                    <a:lnTo>
                      <a:pt x="14907" y="13002"/>
                    </a:lnTo>
                    <a:lnTo>
                      <a:pt x="15188" y="11238"/>
                    </a:lnTo>
                    <a:lnTo>
                      <a:pt x="15329" y="10292"/>
                    </a:lnTo>
                    <a:lnTo>
                      <a:pt x="15457" y="9295"/>
                    </a:lnTo>
                    <a:lnTo>
                      <a:pt x="15508" y="8796"/>
                    </a:lnTo>
                    <a:lnTo>
                      <a:pt x="15546" y="8285"/>
                    </a:lnTo>
                    <a:lnTo>
                      <a:pt x="15584" y="7774"/>
                    </a:lnTo>
                    <a:lnTo>
                      <a:pt x="15623" y="7262"/>
                    </a:lnTo>
                    <a:lnTo>
                      <a:pt x="15636" y="6751"/>
                    </a:lnTo>
                    <a:lnTo>
                      <a:pt x="15636" y="6252"/>
                    </a:lnTo>
                    <a:lnTo>
                      <a:pt x="15636" y="5741"/>
                    </a:lnTo>
                    <a:lnTo>
                      <a:pt x="15610" y="5242"/>
                    </a:lnTo>
                    <a:lnTo>
                      <a:pt x="15393" y="5153"/>
                    </a:lnTo>
                    <a:lnTo>
                      <a:pt x="15175" y="5089"/>
                    </a:lnTo>
                    <a:lnTo>
                      <a:pt x="14945" y="5051"/>
                    </a:lnTo>
                    <a:lnTo>
                      <a:pt x="14702" y="5012"/>
                    </a:lnTo>
                    <a:lnTo>
                      <a:pt x="14191" y="4961"/>
                    </a:lnTo>
                    <a:lnTo>
                      <a:pt x="13910" y="4936"/>
                    </a:lnTo>
                    <a:lnTo>
                      <a:pt x="13616" y="4897"/>
                    </a:lnTo>
                    <a:lnTo>
                      <a:pt x="13322" y="4859"/>
                    </a:lnTo>
                    <a:lnTo>
                      <a:pt x="13066" y="4795"/>
                    </a:lnTo>
                    <a:lnTo>
                      <a:pt x="12849" y="4731"/>
                    </a:lnTo>
                    <a:lnTo>
                      <a:pt x="12670" y="4642"/>
                    </a:lnTo>
                    <a:lnTo>
                      <a:pt x="12503" y="4539"/>
                    </a:lnTo>
                    <a:lnTo>
                      <a:pt x="12376" y="4437"/>
                    </a:lnTo>
                    <a:lnTo>
                      <a:pt x="12261" y="4296"/>
                    </a:lnTo>
                    <a:lnTo>
                      <a:pt x="12171" y="4156"/>
                    </a:lnTo>
                    <a:lnTo>
                      <a:pt x="12094" y="4002"/>
                    </a:lnTo>
                    <a:lnTo>
                      <a:pt x="12030" y="3836"/>
                    </a:lnTo>
                    <a:lnTo>
                      <a:pt x="11979" y="3644"/>
                    </a:lnTo>
                    <a:lnTo>
                      <a:pt x="11928" y="3453"/>
                    </a:lnTo>
                    <a:lnTo>
                      <a:pt x="11851" y="3005"/>
                    </a:lnTo>
                    <a:lnTo>
                      <a:pt x="11775" y="2507"/>
                    </a:lnTo>
                    <a:lnTo>
                      <a:pt x="11724" y="2238"/>
                    </a:lnTo>
                    <a:lnTo>
                      <a:pt x="11660" y="1982"/>
                    </a:lnTo>
                    <a:lnTo>
                      <a:pt x="11570" y="1752"/>
                    </a:lnTo>
                    <a:lnTo>
                      <a:pt x="11468" y="1522"/>
                    </a:lnTo>
                    <a:lnTo>
                      <a:pt x="11340" y="1318"/>
                    </a:lnTo>
                    <a:lnTo>
                      <a:pt x="11199" y="1113"/>
                    </a:lnTo>
                    <a:lnTo>
                      <a:pt x="11046" y="934"/>
                    </a:lnTo>
                    <a:lnTo>
                      <a:pt x="10893" y="768"/>
                    </a:lnTo>
                    <a:lnTo>
                      <a:pt x="10714" y="615"/>
                    </a:lnTo>
                    <a:lnTo>
                      <a:pt x="10522" y="487"/>
                    </a:lnTo>
                    <a:lnTo>
                      <a:pt x="10330" y="359"/>
                    </a:lnTo>
                    <a:lnTo>
                      <a:pt x="10126" y="257"/>
                    </a:lnTo>
                    <a:lnTo>
                      <a:pt x="9921" y="167"/>
                    </a:lnTo>
                    <a:lnTo>
                      <a:pt x="9704" y="103"/>
                    </a:lnTo>
                    <a:lnTo>
                      <a:pt x="9499" y="52"/>
                    </a:lnTo>
                    <a:lnTo>
                      <a:pt x="9282" y="14"/>
                    </a:lnTo>
                    <a:lnTo>
                      <a:pt x="9064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6417625" y="1260750"/>
                <a:ext cx="12595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931" extrusionOk="0">
                    <a:moveTo>
                      <a:pt x="0" y="0"/>
                    </a:moveTo>
                    <a:lnTo>
                      <a:pt x="77" y="166"/>
                    </a:lnTo>
                    <a:lnTo>
                      <a:pt x="167" y="320"/>
                    </a:lnTo>
                    <a:lnTo>
                      <a:pt x="282" y="460"/>
                    </a:lnTo>
                    <a:lnTo>
                      <a:pt x="397" y="601"/>
                    </a:lnTo>
                    <a:lnTo>
                      <a:pt x="525" y="729"/>
                    </a:lnTo>
                    <a:lnTo>
                      <a:pt x="665" y="844"/>
                    </a:lnTo>
                    <a:lnTo>
                      <a:pt x="806" y="959"/>
                    </a:lnTo>
                    <a:lnTo>
                      <a:pt x="946" y="1061"/>
                    </a:lnTo>
                    <a:lnTo>
                      <a:pt x="1253" y="1253"/>
                    </a:lnTo>
                    <a:lnTo>
                      <a:pt x="1573" y="1419"/>
                    </a:lnTo>
                    <a:lnTo>
                      <a:pt x="1905" y="1560"/>
                    </a:lnTo>
                    <a:lnTo>
                      <a:pt x="2250" y="1688"/>
                    </a:lnTo>
                    <a:lnTo>
                      <a:pt x="2596" y="1790"/>
                    </a:lnTo>
                    <a:lnTo>
                      <a:pt x="2954" y="1854"/>
                    </a:lnTo>
                    <a:lnTo>
                      <a:pt x="3311" y="1905"/>
                    </a:lnTo>
                    <a:lnTo>
                      <a:pt x="3490" y="1918"/>
                    </a:lnTo>
                    <a:lnTo>
                      <a:pt x="3669" y="1931"/>
                    </a:lnTo>
                    <a:lnTo>
                      <a:pt x="3848" y="1918"/>
                    </a:lnTo>
                    <a:lnTo>
                      <a:pt x="4040" y="1905"/>
                    </a:lnTo>
                    <a:lnTo>
                      <a:pt x="4219" y="1879"/>
                    </a:lnTo>
                    <a:lnTo>
                      <a:pt x="4398" y="1841"/>
                    </a:lnTo>
                    <a:lnTo>
                      <a:pt x="4564" y="1790"/>
                    </a:lnTo>
                    <a:lnTo>
                      <a:pt x="4731" y="1726"/>
                    </a:lnTo>
                    <a:lnTo>
                      <a:pt x="4897" y="1637"/>
                    </a:lnTo>
                    <a:lnTo>
                      <a:pt x="5037" y="1534"/>
                    </a:lnTo>
                    <a:lnTo>
                      <a:pt x="4871" y="1598"/>
                    </a:lnTo>
                    <a:lnTo>
                      <a:pt x="4705" y="1649"/>
                    </a:lnTo>
                    <a:lnTo>
                      <a:pt x="4539" y="1688"/>
                    </a:lnTo>
                    <a:lnTo>
                      <a:pt x="4373" y="1700"/>
                    </a:lnTo>
                    <a:lnTo>
                      <a:pt x="4194" y="1713"/>
                    </a:lnTo>
                    <a:lnTo>
                      <a:pt x="4027" y="1713"/>
                    </a:lnTo>
                    <a:lnTo>
                      <a:pt x="3682" y="1688"/>
                    </a:lnTo>
                    <a:lnTo>
                      <a:pt x="3337" y="1649"/>
                    </a:lnTo>
                    <a:lnTo>
                      <a:pt x="3005" y="1585"/>
                    </a:lnTo>
                    <a:lnTo>
                      <a:pt x="2672" y="1496"/>
                    </a:lnTo>
                    <a:lnTo>
                      <a:pt x="2340" y="1406"/>
                    </a:lnTo>
                    <a:lnTo>
                      <a:pt x="2020" y="1291"/>
                    </a:lnTo>
                    <a:lnTo>
                      <a:pt x="1688" y="1164"/>
                    </a:lnTo>
                    <a:lnTo>
                      <a:pt x="1381" y="1023"/>
                    </a:lnTo>
                    <a:lnTo>
                      <a:pt x="1074" y="870"/>
                    </a:lnTo>
                    <a:lnTo>
                      <a:pt x="780" y="691"/>
                    </a:lnTo>
                    <a:lnTo>
                      <a:pt x="627" y="601"/>
                    </a:lnTo>
                    <a:lnTo>
                      <a:pt x="499" y="499"/>
                    </a:lnTo>
                    <a:lnTo>
                      <a:pt x="358" y="384"/>
                    </a:lnTo>
                    <a:lnTo>
                      <a:pt x="231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6489850" y="1058125"/>
                <a:ext cx="729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6239" extrusionOk="0">
                    <a:moveTo>
                      <a:pt x="1292" y="0"/>
                    </a:moveTo>
                    <a:lnTo>
                      <a:pt x="1305" y="269"/>
                    </a:lnTo>
                    <a:lnTo>
                      <a:pt x="1330" y="524"/>
                    </a:lnTo>
                    <a:lnTo>
                      <a:pt x="1381" y="793"/>
                    </a:lnTo>
                    <a:lnTo>
                      <a:pt x="1458" y="1048"/>
                    </a:lnTo>
                    <a:lnTo>
                      <a:pt x="1547" y="1291"/>
                    </a:lnTo>
                    <a:lnTo>
                      <a:pt x="1650" y="1534"/>
                    </a:lnTo>
                    <a:lnTo>
                      <a:pt x="1867" y="2020"/>
                    </a:lnTo>
                    <a:lnTo>
                      <a:pt x="2097" y="2493"/>
                    </a:lnTo>
                    <a:lnTo>
                      <a:pt x="2315" y="2953"/>
                    </a:lnTo>
                    <a:lnTo>
                      <a:pt x="2353" y="3081"/>
                    </a:lnTo>
                    <a:lnTo>
                      <a:pt x="2391" y="3196"/>
                    </a:lnTo>
                    <a:lnTo>
                      <a:pt x="2468" y="3439"/>
                    </a:lnTo>
                    <a:lnTo>
                      <a:pt x="2532" y="3682"/>
                    </a:lnTo>
                    <a:lnTo>
                      <a:pt x="2583" y="3938"/>
                    </a:lnTo>
                    <a:lnTo>
                      <a:pt x="2609" y="4180"/>
                    </a:lnTo>
                    <a:lnTo>
                      <a:pt x="2621" y="4423"/>
                    </a:lnTo>
                    <a:lnTo>
                      <a:pt x="2609" y="4551"/>
                    </a:lnTo>
                    <a:lnTo>
                      <a:pt x="2596" y="4666"/>
                    </a:lnTo>
                    <a:lnTo>
                      <a:pt x="2570" y="4781"/>
                    </a:lnTo>
                    <a:lnTo>
                      <a:pt x="2545" y="4896"/>
                    </a:lnTo>
                    <a:lnTo>
                      <a:pt x="2506" y="5011"/>
                    </a:lnTo>
                    <a:lnTo>
                      <a:pt x="2455" y="5114"/>
                    </a:lnTo>
                    <a:lnTo>
                      <a:pt x="2391" y="5216"/>
                    </a:lnTo>
                    <a:lnTo>
                      <a:pt x="2315" y="5305"/>
                    </a:lnTo>
                    <a:lnTo>
                      <a:pt x="2136" y="5472"/>
                    </a:lnTo>
                    <a:lnTo>
                      <a:pt x="2046" y="5548"/>
                    </a:lnTo>
                    <a:lnTo>
                      <a:pt x="1944" y="5625"/>
                    </a:lnTo>
                    <a:lnTo>
                      <a:pt x="1726" y="5753"/>
                    </a:lnTo>
                    <a:lnTo>
                      <a:pt x="1509" y="5868"/>
                    </a:lnTo>
                    <a:lnTo>
                      <a:pt x="1266" y="5970"/>
                    </a:lnTo>
                    <a:lnTo>
                      <a:pt x="1023" y="6047"/>
                    </a:lnTo>
                    <a:lnTo>
                      <a:pt x="780" y="6111"/>
                    </a:lnTo>
                    <a:lnTo>
                      <a:pt x="525" y="6162"/>
                    </a:lnTo>
                    <a:lnTo>
                      <a:pt x="269" y="6188"/>
                    </a:lnTo>
                    <a:lnTo>
                      <a:pt x="1" y="6200"/>
                    </a:lnTo>
                    <a:lnTo>
                      <a:pt x="269" y="6239"/>
                    </a:lnTo>
                    <a:lnTo>
                      <a:pt x="525" y="6239"/>
                    </a:lnTo>
                    <a:lnTo>
                      <a:pt x="793" y="6226"/>
                    </a:lnTo>
                    <a:lnTo>
                      <a:pt x="1062" y="6188"/>
                    </a:lnTo>
                    <a:lnTo>
                      <a:pt x="1317" y="6124"/>
                    </a:lnTo>
                    <a:lnTo>
                      <a:pt x="1573" y="6047"/>
                    </a:lnTo>
                    <a:lnTo>
                      <a:pt x="1829" y="5945"/>
                    </a:lnTo>
                    <a:lnTo>
                      <a:pt x="2072" y="5817"/>
                    </a:lnTo>
                    <a:lnTo>
                      <a:pt x="2187" y="5753"/>
                    </a:lnTo>
                    <a:lnTo>
                      <a:pt x="2302" y="5663"/>
                    </a:lnTo>
                    <a:lnTo>
                      <a:pt x="2404" y="5574"/>
                    </a:lnTo>
                    <a:lnTo>
                      <a:pt x="2506" y="5484"/>
                    </a:lnTo>
                    <a:lnTo>
                      <a:pt x="2596" y="5369"/>
                    </a:lnTo>
                    <a:lnTo>
                      <a:pt x="2685" y="5254"/>
                    </a:lnTo>
                    <a:lnTo>
                      <a:pt x="2749" y="5127"/>
                    </a:lnTo>
                    <a:lnTo>
                      <a:pt x="2813" y="4986"/>
                    </a:lnTo>
                    <a:lnTo>
                      <a:pt x="2851" y="4858"/>
                    </a:lnTo>
                    <a:lnTo>
                      <a:pt x="2877" y="4717"/>
                    </a:lnTo>
                    <a:lnTo>
                      <a:pt x="2903" y="4577"/>
                    </a:lnTo>
                    <a:lnTo>
                      <a:pt x="2915" y="4436"/>
                    </a:lnTo>
                    <a:lnTo>
                      <a:pt x="2903" y="4155"/>
                    </a:lnTo>
                    <a:lnTo>
                      <a:pt x="2877" y="3886"/>
                    </a:lnTo>
                    <a:lnTo>
                      <a:pt x="2813" y="3618"/>
                    </a:lnTo>
                    <a:lnTo>
                      <a:pt x="2749" y="3362"/>
                    </a:lnTo>
                    <a:lnTo>
                      <a:pt x="2660" y="3107"/>
                    </a:lnTo>
                    <a:lnTo>
                      <a:pt x="2621" y="2979"/>
                    </a:lnTo>
                    <a:lnTo>
                      <a:pt x="2570" y="2851"/>
                    </a:lnTo>
                    <a:lnTo>
                      <a:pt x="2327" y="2378"/>
                    </a:lnTo>
                    <a:lnTo>
                      <a:pt x="2072" y="1918"/>
                    </a:lnTo>
                    <a:lnTo>
                      <a:pt x="1829" y="1457"/>
                    </a:lnTo>
                    <a:lnTo>
                      <a:pt x="1701" y="1227"/>
                    </a:lnTo>
                    <a:lnTo>
                      <a:pt x="1599" y="997"/>
                    </a:lnTo>
                    <a:lnTo>
                      <a:pt x="1496" y="754"/>
                    </a:lnTo>
                    <a:lnTo>
                      <a:pt x="1407" y="511"/>
                    </a:lnTo>
                    <a:lnTo>
                      <a:pt x="1343" y="256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6379275" y="936975"/>
                <a:ext cx="73850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44" extrusionOk="0">
                    <a:moveTo>
                      <a:pt x="1713" y="1"/>
                    </a:moveTo>
                    <a:lnTo>
                      <a:pt x="1483" y="39"/>
                    </a:lnTo>
                    <a:lnTo>
                      <a:pt x="1253" y="90"/>
                    </a:lnTo>
                    <a:lnTo>
                      <a:pt x="1023" y="167"/>
                    </a:lnTo>
                    <a:lnTo>
                      <a:pt x="818" y="269"/>
                    </a:lnTo>
                    <a:lnTo>
                      <a:pt x="614" y="384"/>
                    </a:lnTo>
                    <a:lnTo>
                      <a:pt x="435" y="538"/>
                    </a:lnTo>
                    <a:lnTo>
                      <a:pt x="345" y="615"/>
                    </a:lnTo>
                    <a:lnTo>
                      <a:pt x="269" y="704"/>
                    </a:lnTo>
                    <a:lnTo>
                      <a:pt x="192" y="794"/>
                    </a:lnTo>
                    <a:lnTo>
                      <a:pt x="128" y="896"/>
                    </a:lnTo>
                    <a:lnTo>
                      <a:pt x="77" y="1011"/>
                    </a:lnTo>
                    <a:lnTo>
                      <a:pt x="39" y="1113"/>
                    </a:lnTo>
                    <a:lnTo>
                      <a:pt x="13" y="1228"/>
                    </a:lnTo>
                    <a:lnTo>
                      <a:pt x="0" y="1343"/>
                    </a:lnTo>
                    <a:lnTo>
                      <a:pt x="77" y="1267"/>
                    </a:lnTo>
                    <a:lnTo>
                      <a:pt x="154" y="1190"/>
                    </a:lnTo>
                    <a:lnTo>
                      <a:pt x="307" y="1062"/>
                    </a:lnTo>
                    <a:lnTo>
                      <a:pt x="486" y="947"/>
                    </a:lnTo>
                    <a:lnTo>
                      <a:pt x="652" y="845"/>
                    </a:lnTo>
                    <a:lnTo>
                      <a:pt x="831" y="768"/>
                    </a:lnTo>
                    <a:lnTo>
                      <a:pt x="1010" y="691"/>
                    </a:lnTo>
                    <a:lnTo>
                      <a:pt x="1202" y="627"/>
                    </a:lnTo>
                    <a:lnTo>
                      <a:pt x="1381" y="563"/>
                    </a:lnTo>
                    <a:lnTo>
                      <a:pt x="1573" y="512"/>
                    </a:lnTo>
                    <a:lnTo>
                      <a:pt x="1765" y="474"/>
                    </a:lnTo>
                    <a:lnTo>
                      <a:pt x="1956" y="436"/>
                    </a:lnTo>
                    <a:lnTo>
                      <a:pt x="2148" y="423"/>
                    </a:lnTo>
                    <a:lnTo>
                      <a:pt x="2353" y="423"/>
                    </a:lnTo>
                    <a:lnTo>
                      <a:pt x="2544" y="436"/>
                    </a:lnTo>
                    <a:lnTo>
                      <a:pt x="2749" y="474"/>
                    </a:lnTo>
                    <a:lnTo>
                      <a:pt x="2851" y="512"/>
                    </a:lnTo>
                    <a:lnTo>
                      <a:pt x="2953" y="551"/>
                    </a:lnTo>
                    <a:lnTo>
                      <a:pt x="2890" y="448"/>
                    </a:lnTo>
                    <a:lnTo>
                      <a:pt x="2813" y="359"/>
                    </a:lnTo>
                    <a:lnTo>
                      <a:pt x="2736" y="282"/>
                    </a:lnTo>
                    <a:lnTo>
                      <a:pt x="2634" y="205"/>
                    </a:lnTo>
                    <a:lnTo>
                      <a:pt x="2532" y="154"/>
                    </a:lnTo>
                    <a:lnTo>
                      <a:pt x="2417" y="103"/>
                    </a:lnTo>
                    <a:lnTo>
                      <a:pt x="2301" y="65"/>
                    </a:lnTo>
                    <a:lnTo>
                      <a:pt x="2186" y="39"/>
                    </a:lnTo>
                    <a:lnTo>
                      <a:pt x="2071" y="14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6591175" y="945925"/>
                <a:ext cx="623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727" extrusionOk="0">
                    <a:moveTo>
                      <a:pt x="806" y="1"/>
                    </a:moveTo>
                    <a:lnTo>
                      <a:pt x="691" y="14"/>
                    </a:lnTo>
                    <a:lnTo>
                      <a:pt x="575" y="39"/>
                    </a:lnTo>
                    <a:lnTo>
                      <a:pt x="460" y="65"/>
                    </a:lnTo>
                    <a:lnTo>
                      <a:pt x="358" y="103"/>
                    </a:lnTo>
                    <a:lnTo>
                      <a:pt x="256" y="154"/>
                    </a:lnTo>
                    <a:lnTo>
                      <a:pt x="166" y="218"/>
                    </a:lnTo>
                    <a:lnTo>
                      <a:pt x="77" y="295"/>
                    </a:lnTo>
                    <a:lnTo>
                      <a:pt x="0" y="372"/>
                    </a:lnTo>
                    <a:lnTo>
                      <a:pt x="205" y="346"/>
                    </a:lnTo>
                    <a:lnTo>
                      <a:pt x="409" y="346"/>
                    </a:lnTo>
                    <a:lnTo>
                      <a:pt x="588" y="359"/>
                    </a:lnTo>
                    <a:lnTo>
                      <a:pt x="780" y="397"/>
                    </a:lnTo>
                    <a:lnTo>
                      <a:pt x="946" y="436"/>
                    </a:lnTo>
                    <a:lnTo>
                      <a:pt x="1125" y="499"/>
                    </a:lnTo>
                    <a:lnTo>
                      <a:pt x="1279" y="563"/>
                    </a:lnTo>
                    <a:lnTo>
                      <a:pt x="1445" y="653"/>
                    </a:lnTo>
                    <a:lnTo>
                      <a:pt x="1598" y="742"/>
                    </a:lnTo>
                    <a:lnTo>
                      <a:pt x="1752" y="845"/>
                    </a:lnTo>
                    <a:lnTo>
                      <a:pt x="1892" y="960"/>
                    </a:lnTo>
                    <a:lnTo>
                      <a:pt x="2020" y="1088"/>
                    </a:lnTo>
                    <a:lnTo>
                      <a:pt x="2148" y="1215"/>
                    </a:lnTo>
                    <a:lnTo>
                      <a:pt x="2263" y="1369"/>
                    </a:lnTo>
                    <a:lnTo>
                      <a:pt x="2365" y="1535"/>
                    </a:lnTo>
                    <a:lnTo>
                      <a:pt x="2455" y="1727"/>
                    </a:lnTo>
                    <a:lnTo>
                      <a:pt x="2480" y="1624"/>
                    </a:lnTo>
                    <a:lnTo>
                      <a:pt x="2493" y="1509"/>
                    </a:lnTo>
                    <a:lnTo>
                      <a:pt x="2493" y="1394"/>
                    </a:lnTo>
                    <a:lnTo>
                      <a:pt x="2480" y="1279"/>
                    </a:lnTo>
                    <a:lnTo>
                      <a:pt x="2468" y="1177"/>
                    </a:lnTo>
                    <a:lnTo>
                      <a:pt x="2429" y="1062"/>
                    </a:lnTo>
                    <a:lnTo>
                      <a:pt x="2391" y="960"/>
                    </a:lnTo>
                    <a:lnTo>
                      <a:pt x="2340" y="857"/>
                    </a:lnTo>
                    <a:lnTo>
                      <a:pt x="2276" y="755"/>
                    </a:lnTo>
                    <a:lnTo>
                      <a:pt x="2212" y="666"/>
                    </a:lnTo>
                    <a:lnTo>
                      <a:pt x="2135" y="576"/>
                    </a:lnTo>
                    <a:lnTo>
                      <a:pt x="2058" y="487"/>
                    </a:lnTo>
                    <a:lnTo>
                      <a:pt x="1969" y="410"/>
                    </a:lnTo>
                    <a:lnTo>
                      <a:pt x="1879" y="346"/>
                    </a:lnTo>
                    <a:lnTo>
                      <a:pt x="1688" y="218"/>
                    </a:lnTo>
                    <a:lnTo>
                      <a:pt x="1483" y="116"/>
                    </a:lnTo>
                    <a:lnTo>
                      <a:pt x="1368" y="78"/>
                    </a:lnTo>
                    <a:lnTo>
                      <a:pt x="1253" y="52"/>
                    </a:lnTo>
                    <a:lnTo>
                      <a:pt x="1151" y="26"/>
                    </a:lnTo>
                    <a:lnTo>
                      <a:pt x="1036" y="14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6402275" y="1045975"/>
                <a:ext cx="32300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64" extrusionOk="0">
                    <a:moveTo>
                      <a:pt x="589" y="0"/>
                    </a:moveTo>
                    <a:lnTo>
                      <a:pt x="525" y="13"/>
                    </a:lnTo>
                    <a:lnTo>
                      <a:pt x="461" y="51"/>
                    </a:lnTo>
                    <a:lnTo>
                      <a:pt x="397" y="90"/>
                    </a:lnTo>
                    <a:lnTo>
                      <a:pt x="346" y="128"/>
                    </a:lnTo>
                    <a:lnTo>
                      <a:pt x="295" y="192"/>
                    </a:lnTo>
                    <a:lnTo>
                      <a:pt x="244" y="256"/>
                    </a:lnTo>
                    <a:lnTo>
                      <a:pt x="193" y="333"/>
                    </a:lnTo>
                    <a:lnTo>
                      <a:pt x="116" y="499"/>
                    </a:lnTo>
                    <a:lnTo>
                      <a:pt x="52" y="691"/>
                    </a:lnTo>
                    <a:lnTo>
                      <a:pt x="14" y="908"/>
                    </a:lnTo>
                    <a:lnTo>
                      <a:pt x="1" y="1138"/>
                    </a:lnTo>
                    <a:lnTo>
                      <a:pt x="14" y="1355"/>
                    </a:lnTo>
                    <a:lnTo>
                      <a:pt x="52" y="1573"/>
                    </a:lnTo>
                    <a:lnTo>
                      <a:pt x="116" y="1764"/>
                    </a:lnTo>
                    <a:lnTo>
                      <a:pt x="193" y="1931"/>
                    </a:lnTo>
                    <a:lnTo>
                      <a:pt x="244" y="2007"/>
                    </a:lnTo>
                    <a:lnTo>
                      <a:pt x="295" y="2071"/>
                    </a:lnTo>
                    <a:lnTo>
                      <a:pt x="346" y="2135"/>
                    </a:lnTo>
                    <a:lnTo>
                      <a:pt x="397" y="2174"/>
                    </a:lnTo>
                    <a:lnTo>
                      <a:pt x="461" y="2212"/>
                    </a:lnTo>
                    <a:lnTo>
                      <a:pt x="525" y="2250"/>
                    </a:lnTo>
                    <a:lnTo>
                      <a:pt x="589" y="2263"/>
                    </a:lnTo>
                    <a:lnTo>
                      <a:pt x="717" y="2263"/>
                    </a:lnTo>
                    <a:lnTo>
                      <a:pt x="781" y="2250"/>
                    </a:lnTo>
                    <a:lnTo>
                      <a:pt x="845" y="2212"/>
                    </a:lnTo>
                    <a:lnTo>
                      <a:pt x="896" y="2174"/>
                    </a:lnTo>
                    <a:lnTo>
                      <a:pt x="960" y="2135"/>
                    </a:lnTo>
                    <a:lnTo>
                      <a:pt x="1011" y="2071"/>
                    </a:lnTo>
                    <a:lnTo>
                      <a:pt x="1062" y="2007"/>
                    </a:lnTo>
                    <a:lnTo>
                      <a:pt x="1100" y="1931"/>
                    </a:lnTo>
                    <a:lnTo>
                      <a:pt x="1177" y="1764"/>
                    </a:lnTo>
                    <a:lnTo>
                      <a:pt x="1241" y="1573"/>
                    </a:lnTo>
                    <a:lnTo>
                      <a:pt x="1279" y="1355"/>
                    </a:lnTo>
                    <a:lnTo>
                      <a:pt x="1292" y="1138"/>
                    </a:lnTo>
                    <a:lnTo>
                      <a:pt x="1279" y="908"/>
                    </a:lnTo>
                    <a:lnTo>
                      <a:pt x="1241" y="691"/>
                    </a:lnTo>
                    <a:lnTo>
                      <a:pt x="1177" y="499"/>
                    </a:lnTo>
                    <a:lnTo>
                      <a:pt x="1100" y="333"/>
                    </a:lnTo>
                    <a:lnTo>
                      <a:pt x="1062" y="256"/>
                    </a:lnTo>
                    <a:lnTo>
                      <a:pt x="1011" y="192"/>
                    </a:lnTo>
                    <a:lnTo>
                      <a:pt x="960" y="128"/>
                    </a:lnTo>
                    <a:lnTo>
                      <a:pt x="896" y="90"/>
                    </a:lnTo>
                    <a:lnTo>
                      <a:pt x="845" y="51"/>
                    </a:lnTo>
                    <a:lnTo>
                      <a:pt x="781" y="13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6597250" y="105812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652" y="0"/>
                    </a:moveTo>
                    <a:lnTo>
                      <a:pt x="588" y="13"/>
                    </a:lnTo>
                    <a:lnTo>
                      <a:pt x="524" y="26"/>
                    </a:lnTo>
                    <a:lnTo>
                      <a:pt x="460" y="51"/>
                    </a:lnTo>
                    <a:lnTo>
                      <a:pt x="396" y="90"/>
                    </a:lnTo>
                    <a:lnTo>
                      <a:pt x="345" y="141"/>
                    </a:lnTo>
                    <a:lnTo>
                      <a:pt x="294" y="192"/>
                    </a:lnTo>
                    <a:lnTo>
                      <a:pt x="243" y="256"/>
                    </a:lnTo>
                    <a:lnTo>
                      <a:pt x="192" y="332"/>
                    </a:lnTo>
                    <a:lnTo>
                      <a:pt x="115" y="499"/>
                    </a:lnTo>
                    <a:lnTo>
                      <a:pt x="51" y="690"/>
                    </a:lnTo>
                    <a:lnTo>
                      <a:pt x="13" y="908"/>
                    </a:lnTo>
                    <a:lnTo>
                      <a:pt x="0" y="1138"/>
                    </a:lnTo>
                    <a:lnTo>
                      <a:pt x="13" y="1368"/>
                    </a:lnTo>
                    <a:lnTo>
                      <a:pt x="51" y="1585"/>
                    </a:lnTo>
                    <a:lnTo>
                      <a:pt x="115" y="1777"/>
                    </a:lnTo>
                    <a:lnTo>
                      <a:pt x="192" y="1943"/>
                    </a:lnTo>
                    <a:lnTo>
                      <a:pt x="243" y="2020"/>
                    </a:lnTo>
                    <a:lnTo>
                      <a:pt x="294" y="2084"/>
                    </a:lnTo>
                    <a:lnTo>
                      <a:pt x="345" y="2135"/>
                    </a:lnTo>
                    <a:lnTo>
                      <a:pt x="396" y="2186"/>
                    </a:lnTo>
                    <a:lnTo>
                      <a:pt x="460" y="2225"/>
                    </a:lnTo>
                    <a:lnTo>
                      <a:pt x="524" y="2250"/>
                    </a:lnTo>
                    <a:lnTo>
                      <a:pt x="588" y="2263"/>
                    </a:lnTo>
                    <a:lnTo>
                      <a:pt x="652" y="2276"/>
                    </a:lnTo>
                    <a:lnTo>
                      <a:pt x="716" y="2263"/>
                    </a:lnTo>
                    <a:lnTo>
                      <a:pt x="780" y="2250"/>
                    </a:lnTo>
                    <a:lnTo>
                      <a:pt x="844" y="2225"/>
                    </a:lnTo>
                    <a:lnTo>
                      <a:pt x="895" y="2186"/>
                    </a:lnTo>
                    <a:lnTo>
                      <a:pt x="959" y="2135"/>
                    </a:lnTo>
                    <a:lnTo>
                      <a:pt x="1010" y="2084"/>
                    </a:lnTo>
                    <a:lnTo>
                      <a:pt x="1061" y="2020"/>
                    </a:lnTo>
                    <a:lnTo>
                      <a:pt x="1100" y="1943"/>
                    </a:lnTo>
                    <a:lnTo>
                      <a:pt x="1189" y="1777"/>
                    </a:lnTo>
                    <a:lnTo>
                      <a:pt x="1240" y="1585"/>
                    </a:lnTo>
                    <a:lnTo>
                      <a:pt x="1278" y="1368"/>
                    </a:lnTo>
                    <a:lnTo>
                      <a:pt x="1291" y="1138"/>
                    </a:lnTo>
                    <a:lnTo>
                      <a:pt x="1278" y="908"/>
                    </a:lnTo>
                    <a:lnTo>
                      <a:pt x="1240" y="690"/>
                    </a:lnTo>
                    <a:lnTo>
                      <a:pt x="1189" y="499"/>
                    </a:lnTo>
                    <a:lnTo>
                      <a:pt x="1100" y="332"/>
                    </a:lnTo>
                    <a:lnTo>
                      <a:pt x="1061" y="256"/>
                    </a:lnTo>
                    <a:lnTo>
                      <a:pt x="1010" y="192"/>
                    </a:lnTo>
                    <a:lnTo>
                      <a:pt x="959" y="141"/>
                    </a:lnTo>
                    <a:lnTo>
                      <a:pt x="895" y="90"/>
                    </a:lnTo>
                    <a:lnTo>
                      <a:pt x="844" y="51"/>
                    </a:lnTo>
                    <a:lnTo>
                      <a:pt x="780" y="26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6244075" y="1053950"/>
                <a:ext cx="9080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5524" extrusionOk="0">
                    <a:moveTo>
                      <a:pt x="2596" y="1"/>
                    </a:moveTo>
                    <a:lnTo>
                      <a:pt x="2430" y="14"/>
                    </a:lnTo>
                    <a:lnTo>
                      <a:pt x="2263" y="26"/>
                    </a:lnTo>
                    <a:lnTo>
                      <a:pt x="2110" y="39"/>
                    </a:lnTo>
                    <a:lnTo>
                      <a:pt x="1957" y="78"/>
                    </a:lnTo>
                    <a:lnTo>
                      <a:pt x="1803" y="116"/>
                    </a:lnTo>
                    <a:lnTo>
                      <a:pt x="1663" y="167"/>
                    </a:lnTo>
                    <a:lnTo>
                      <a:pt x="1535" y="231"/>
                    </a:lnTo>
                    <a:lnTo>
                      <a:pt x="1394" y="308"/>
                    </a:lnTo>
                    <a:lnTo>
                      <a:pt x="1279" y="384"/>
                    </a:lnTo>
                    <a:lnTo>
                      <a:pt x="1151" y="461"/>
                    </a:lnTo>
                    <a:lnTo>
                      <a:pt x="1036" y="551"/>
                    </a:lnTo>
                    <a:lnTo>
                      <a:pt x="934" y="653"/>
                    </a:lnTo>
                    <a:lnTo>
                      <a:pt x="819" y="755"/>
                    </a:lnTo>
                    <a:lnTo>
                      <a:pt x="729" y="870"/>
                    </a:lnTo>
                    <a:lnTo>
                      <a:pt x="640" y="985"/>
                    </a:lnTo>
                    <a:lnTo>
                      <a:pt x="461" y="1228"/>
                    </a:lnTo>
                    <a:lnTo>
                      <a:pt x="320" y="1484"/>
                    </a:lnTo>
                    <a:lnTo>
                      <a:pt x="205" y="1765"/>
                    </a:lnTo>
                    <a:lnTo>
                      <a:pt x="116" y="2059"/>
                    </a:lnTo>
                    <a:lnTo>
                      <a:pt x="52" y="2353"/>
                    </a:lnTo>
                    <a:lnTo>
                      <a:pt x="13" y="2647"/>
                    </a:lnTo>
                    <a:lnTo>
                      <a:pt x="1" y="2954"/>
                    </a:lnTo>
                    <a:lnTo>
                      <a:pt x="13" y="3248"/>
                    </a:lnTo>
                    <a:lnTo>
                      <a:pt x="65" y="3542"/>
                    </a:lnTo>
                    <a:lnTo>
                      <a:pt x="90" y="3683"/>
                    </a:lnTo>
                    <a:lnTo>
                      <a:pt x="141" y="3823"/>
                    </a:lnTo>
                    <a:lnTo>
                      <a:pt x="180" y="3964"/>
                    </a:lnTo>
                    <a:lnTo>
                      <a:pt x="244" y="4105"/>
                    </a:lnTo>
                    <a:lnTo>
                      <a:pt x="307" y="4232"/>
                    </a:lnTo>
                    <a:lnTo>
                      <a:pt x="384" y="4360"/>
                    </a:lnTo>
                    <a:lnTo>
                      <a:pt x="461" y="4488"/>
                    </a:lnTo>
                    <a:lnTo>
                      <a:pt x="550" y="4603"/>
                    </a:lnTo>
                    <a:lnTo>
                      <a:pt x="653" y="4718"/>
                    </a:lnTo>
                    <a:lnTo>
                      <a:pt x="755" y="4820"/>
                    </a:lnTo>
                    <a:lnTo>
                      <a:pt x="870" y="4923"/>
                    </a:lnTo>
                    <a:lnTo>
                      <a:pt x="985" y="5025"/>
                    </a:lnTo>
                    <a:lnTo>
                      <a:pt x="1113" y="5102"/>
                    </a:lnTo>
                    <a:lnTo>
                      <a:pt x="1253" y="5191"/>
                    </a:lnTo>
                    <a:lnTo>
                      <a:pt x="1407" y="5255"/>
                    </a:lnTo>
                    <a:lnTo>
                      <a:pt x="1560" y="5332"/>
                    </a:lnTo>
                    <a:lnTo>
                      <a:pt x="1726" y="5383"/>
                    </a:lnTo>
                    <a:lnTo>
                      <a:pt x="1905" y="5434"/>
                    </a:lnTo>
                    <a:lnTo>
                      <a:pt x="2084" y="5472"/>
                    </a:lnTo>
                    <a:lnTo>
                      <a:pt x="2276" y="5498"/>
                    </a:lnTo>
                    <a:lnTo>
                      <a:pt x="2481" y="5524"/>
                    </a:lnTo>
                    <a:lnTo>
                      <a:pt x="2915" y="5524"/>
                    </a:lnTo>
                    <a:lnTo>
                      <a:pt x="3146" y="5511"/>
                    </a:lnTo>
                    <a:lnTo>
                      <a:pt x="3376" y="5485"/>
                    </a:lnTo>
                    <a:lnTo>
                      <a:pt x="3631" y="5447"/>
                    </a:lnTo>
                    <a:lnTo>
                      <a:pt x="3491" y="167"/>
                    </a:lnTo>
                    <a:lnTo>
                      <a:pt x="3299" y="116"/>
                    </a:lnTo>
                    <a:lnTo>
                      <a:pt x="3120" y="65"/>
                    </a:lnTo>
                    <a:lnTo>
                      <a:pt x="2941" y="39"/>
                    </a:lnTo>
                    <a:lnTo>
                      <a:pt x="2762" y="14"/>
                    </a:lnTo>
                    <a:lnTo>
                      <a:pt x="2596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5514425" y="1789050"/>
                <a:ext cx="474000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31999" extrusionOk="0">
                    <a:moveTo>
                      <a:pt x="12414" y="0"/>
                    </a:moveTo>
                    <a:lnTo>
                      <a:pt x="12209" y="141"/>
                    </a:lnTo>
                    <a:lnTo>
                      <a:pt x="11954" y="333"/>
                    </a:lnTo>
                    <a:lnTo>
                      <a:pt x="11647" y="588"/>
                    </a:lnTo>
                    <a:lnTo>
                      <a:pt x="11302" y="882"/>
                    </a:lnTo>
                    <a:lnTo>
                      <a:pt x="10496" y="1611"/>
                    </a:lnTo>
                    <a:lnTo>
                      <a:pt x="9550" y="2493"/>
                    </a:lnTo>
                    <a:lnTo>
                      <a:pt x="8528" y="3490"/>
                    </a:lnTo>
                    <a:lnTo>
                      <a:pt x="7428" y="4577"/>
                    </a:lnTo>
                    <a:lnTo>
                      <a:pt x="6303" y="5728"/>
                    </a:lnTo>
                    <a:lnTo>
                      <a:pt x="5178" y="6929"/>
                    </a:lnTo>
                    <a:lnTo>
                      <a:pt x="4628" y="7530"/>
                    </a:lnTo>
                    <a:lnTo>
                      <a:pt x="4091" y="8131"/>
                    </a:lnTo>
                    <a:lnTo>
                      <a:pt x="3567" y="8719"/>
                    </a:lnTo>
                    <a:lnTo>
                      <a:pt x="3069" y="9307"/>
                    </a:lnTo>
                    <a:lnTo>
                      <a:pt x="2583" y="9882"/>
                    </a:lnTo>
                    <a:lnTo>
                      <a:pt x="2136" y="10445"/>
                    </a:lnTo>
                    <a:lnTo>
                      <a:pt x="1714" y="10982"/>
                    </a:lnTo>
                    <a:lnTo>
                      <a:pt x="1330" y="11493"/>
                    </a:lnTo>
                    <a:lnTo>
                      <a:pt x="985" y="11992"/>
                    </a:lnTo>
                    <a:lnTo>
                      <a:pt x="691" y="12452"/>
                    </a:lnTo>
                    <a:lnTo>
                      <a:pt x="435" y="12874"/>
                    </a:lnTo>
                    <a:lnTo>
                      <a:pt x="333" y="13078"/>
                    </a:lnTo>
                    <a:lnTo>
                      <a:pt x="243" y="13270"/>
                    </a:lnTo>
                    <a:lnTo>
                      <a:pt x="167" y="13449"/>
                    </a:lnTo>
                    <a:lnTo>
                      <a:pt x="103" y="13628"/>
                    </a:lnTo>
                    <a:lnTo>
                      <a:pt x="52" y="13782"/>
                    </a:lnTo>
                    <a:lnTo>
                      <a:pt x="13" y="13935"/>
                    </a:lnTo>
                    <a:lnTo>
                      <a:pt x="1" y="14076"/>
                    </a:lnTo>
                    <a:lnTo>
                      <a:pt x="1" y="14191"/>
                    </a:lnTo>
                    <a:lnTo>
                      <a:pt x="13" y="14306"/>
                    </a:lnTo>
                    <a:lnTo>
                      <a:pt x="39" y="14408"/>
                    </a:lnTo>
                    <a:lnTo>
                      <a:pt x="231" y="14779"/>
                    </a:lnTo>
                    <a:lnTo>
                      <a:pt x="448" y="15149"/>
                    </a:lnTo>
                    <a:lnTo>
                      <a:pt x="665" y="15507"/>
                    </a:lnTo>
                    <a:lnTo>
                      <a:pt x="895" y="15840"/>
                    </a:lnTo>
                    <a:lnTo>
                      <a:pt x="1151" y="16185"/>
                    </a:lnTo>
                    <a:lnTo>
                      <a:pt x="1394" y="16505"/>
                    </a:lnTo>
                    <a:lnTo>
                      <a:pt x="1662" y="16837"/>
                    </a:lnTo>
                    <a:lnTo>
                      <a:pt x="1931" y="17144"/>
                    </a:lnTo>
                    <a:lnTo>
                      <a:pt x="2468" y="17770"/>
                    </a:lnTo>
                    <a:lnTo>
                      <a:pt x="3018" y="18384"/>
                    </a:lnTo>
                    <a:lnTo>
                      <a:pt x="3542" y="19010"/>
                    </a:lnTo>
                    <a:lnTo>
                      <a:pt x="3810" y="19330"/>
                    </a:lnTo>
                    <a:lnTo>
                      <a:pt x="4053" y="19649"/>
                    </a:lnTo>
                    <a:lnTo>
                      <a:pt x="4577" y="20314"/>
                    </a:lnTo>
                    <a:lnTo>
                      <a:pt x="5268" y="21171"/>
                    </a:lnTo>
                    <a:lnTo>
                      <a:pt x="6111" y="22168"/>
                    </a:lnTo>
                    <a:lnTo>
                      <a:pt x="7070" y="23280"/>
                    </a:lnTo>
                    <a:lnTo>
                      <a:pt x="8118" y="24456"/>
                    </a:lnTo>
                    <a:lnTo>
                      <a:pt x="8668" y="25057"/>
                    </a:lnTo>
                    <a:lnTo>
                      <a:pt x="9243" y="25671"/>
                    </a:lnTo>
                    <a:lnTo>
                      <a:pt x="9819" y="26272"/>
                    </a:lnTo>
                    <a:lnTo>
                      <a:pt x="10407" y="26872"/>
                    </a:lnTo>
                    <a:lnTo>
                      <a:pt x="11008" y="27461"/>
                    </a:lnTo>
                    <a:lnTo>
                      <a:pt x="11596" y="28036"/>
                    </a:lnTo>
                    <a:lnTo>
                      <a:pt x="12197" y="28586"/>
                    </a:lnTo>
                    <a:lnTo>
                      <a:pt x="12785" y="29122"/>
                    </a:lnTo>
                    <a:lnTo>
                      <a:pt x="13373" y="29621"/>
                    </a:lnTo>
                    <a:lnTo>
                      <a:pt x="13948" y="30081"/>
                    </a:lnTo>
                    <a:lnTo>
                      <a:pt x="14511" y="30503"/>
                    </a:lnTo>
                    <a:lnTo>
                      <a:pt x="15060" y="30887"/>
                    </a:lnTo>
                    <a:lnTo>
                      <a:pt x="15329" y="31066"/>
                    </a:lnTo>
                    <a:lnTo>
                      <a:pt x="15584" y="31219"/>
                    </a:lnTo>
                    <a:lnTo>
                      <a:pt x="15840" y="31372"/>
                    </a:lnTo>
                    <a:lnTo>
                      <a:pt x="16083" y="31500"/>
                    </a:lnTo>
                    <a:lnTo>
                      <a:pt x="16326" y="31628"/>
                    </a:lnTo>
                    <a:lnTo>
                      <a:pt x="16569" y="31730"/>
                    </a:lnTo>
                    <a:lnTo>
                      <a:pt x="16799" y="31820"/>
                    </a:lnTo>
                    <a:lnTo>
                      <a:pt x="17016" y="31884"/>
                    </a:lnTo>
                    <a:lnTo>
                      <a:pt x="17234" y="31948"/>
                    </a:lnTo>
                    <a:lnTo>
                      <a:pt x="17438" y="31986"/>
                    </a:lnTo>
                    <a:lnTo>
                      <a:pt x="17630" y="31999"/>
                    </a:lnTo>
                    <a:lnTo>
                      <a:pt x="17822" y="31999"/>
                    </a:lnTo>
                    <a:lnTo>
                      <a:pt x="18001" y="31986"/>
                    </a:lnTo>
                    <a:lnTo>
                      <a:pt x="18167" y="31948"/>
                    </a:lnTo>
                    <a:lnTo>
                      <a:pt x="18333" y="31884"/>
                    </a:lnTo>
                    <a:lnTo>
                      <a:pt x="18474" y="31807"/>
                    </a:lnTo>
                    <a:lnTo>
                      <a:pt x="18614" y="31705"/>
                    </a:lnTo>
                    <a:lnTo>
                      <a:pt x="18742" y="31590"/>
                    </a:lnTo>
                    <a:lnTo>
                      <a:pt x="18857" y="31436"/>
                    </a:lnTo>
                    <a:lnTo>
                      <a:pt x="18959" y="31270"/>
                    </a:lnTo>
                    <a:lnTo>
                      <a:pt x="17489" y="28982"/>
                    </a:lnTo>
                    <a:lnTo>
                      <a:pt x="16364" y="27192"/>
                    </a:lnTo>
                    <a:lnTo>
                      <a:pt x="15917" y="26463"/>
                    </a:lnTo>
                    <a:lnTo>
                      <a:pt x="15597" y="25952"/>
                    </a:lnTo>
                    <a:lnTo>
                      <a:pt x="14753" y="24622"/>
                    </a:lnTo>
                    <a:lnTo>
                      <a:pt x="13948" y="23331"/>
                    </a:lnTo>
                    <a:lnTo>
                      <a:pt x="13552" y="22679"/>
                    </a:lnTo>
                    <a:lnTo>
                      <a:pt x="13155" y="22040"/>
                    </a:lnTo>
                    <a:lnTo>
                      <a:pt x="12785" y="21375"/>
                    </a:lnTo>
                    <a:lnTo>
                      <a:pt x="12414" y="20711"/>
                    </a:lnTo>
                    <a:lnTo>
                      <a:pt x="12069" y="20097"/>
                    </a:lnTo>
                    <a:lnTo>
                      <a:pt x="11724" y="19509"/>
                    </a:lnTo>
                    <a:lnTo>
                      <a:pt x="11020" y="18333"/>
                    </a:lnTo>
                    <a:lnTo>
                      <a:pt x="10317" y="17169"/>
                    </a:lnTo>
                    <a:lnTo>
                      <a:pt x="9959" y="16568"/>
                    </a:lnTo>
                    <a:lnTo>
                      <a:pt x="9627" y="15955"/>
                    </a:lnTo>
                    <a:lnTo>
                      <a:pt x="9320" y="15367"/>
                    </a:lnTo>
                    <a:lnTo>
                      <a:pt x="9180" y="15086"/>
                    </a:lnTo>
                    <a:lnTo>
                      <a:pt x="9128" y="14945"/>
                    </a:lnTo>
                    <a:lnTo>
                      <a:pt x="9077" y="14804"/>
                    </a:lnTo>
                    <a:lnTo>
                      <a:pt x="9039" y="14664"/>
                    </a:lnTo>
                    <a:lnTo>
                      <a:pt x="9026" y="14523"/>
                    </a:lnTo>
                    <a:lnTo>
                      <a:pt x="9013" y="14370"/>
                    </a:lnTo>
                    <a:lnTo>
                      <a:pt x="9013" y="14216"/>
                    </a:lnTo>
                    <a:lnTo>
                      <a:pt x="9039" y="14076"/>
                    </a:lnTo>
                    <a:lnTo>
                      <a:pt x="9077" y="13909"/>
                    </a:lnTo>
                    <a:lnTo>
                      <a:pt x="9128" y="13756"/>
                    </a:lnTo>
                    <a:lnTo>
                      <a:pt x="9218" y="13590"/>
                    </a:lnTo>
                    <a:lnTo>
                      <a:pt x="9269" y="13488"/>
                    </a:lnTo>
                    <a:lnTo>
                      <a:pt x="9359" y="13360"/>
                    </a:lnTo>
                    <a:lnTo>
                      <a:pt x="9614" y="13014"/>
                    </a:lnTo>
                    <a:lnTo>
                      <a:pt x="9985" y="12593"/>
                    </a:lnTo>
                    <a:lnTo>
                      <a:pt x="10432" y="12081"/>
                    </a:lnTo>
                    <a:lnTo>
                      <a:pt x="11519" y="10880"/>
                    </a:lnTo>
                    <a:lnTo>
                      <a:pt x="12746" y="9550"/>
                    </a:lnTo>
                    <a:lnTo>
                      <a:pt x="13974" y="8220"/>
                    </a:lnTo>
                    <a:lnTo>
                      <a:pt x="14549" y="7594"/>
                    </a:lnTo>
                    <a:lnTo>
                      <a:pt x="15073" y="7006"/>
                    </a:lnTo>
                    <a:lnTo>
                      <a:pt x="15533" y="6469"/>
                    </a:lnTo>
                    <a:lnTo>
                      <a:pt x="15904" y="6022"/>
                    </a:lnTo>
                    <a:lnTo>
                      <a:pt x="16185" y="5651"/>
                    </a:lnTo>
                    <a:lnTo>
                      <a:pt x="16275" y="5510"/>
                    </a:lnTo>
                    <a:lnTo>
                      <a:pt x="16339" y="5395"/>
                    </a:lnTo>
                    <a:lnTo>
                      <a:pt x="12414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6907900" y="1789050"/>
                <a:ext cx="473975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31999" extrusionOk="0">
                    <a:moveTo>
                      <a:pt x="6546" y="0"/>
                    </a:moveTo>
                    <a:lnTo>
                      <a:pt x="2608" y="5395"/>
                    </a:lnTo>
                    <a:lnTo>
                      <a:pt x="2672" y="5510"/>
                    </a:lnTo>
                    <a:lnTo>
                      <a:pt x="2774" y="5651"/>
                    </a:lnTo>
                    <a:lnTo>
                      <a:pt x="3043" y="6022"/>
                    </a:lnTo>
                    <a:lnTo>
                      <a:pt x="3414" y="6469"/>
                    </a:lnTo>
                    <a:lnTo>
                      <a:pt x="3874" y="7006"/>
                    </a:lnTo>
                    <a:lnTo>
                      <a:pt x="4398" y="7594"/>
                    </a:lnTo>
                    <a:lnTo>
                      <a:pt x="4973" y="8220"/>
                    </a:lnTo>
                    <a:lnTo>
                      <a:pt x="6200" y="9550"/>
                    </a:lnTo>
                    <a:lnTo>
                      <a:pt x="7428" y="10880"/>
                    </a:lnTo>
                    <a:lnTo>
                      <a:pt x="8527" y="12081"/>
                    </a:lnTo>
                    <a:lnTo>
                      <a:pt x="8975" y="12593"/>
                    </a:lnTo>
                    <a:lnTo>
                      <a:pt x="9333" y="13014"/>
                    </a:lnTo>
                    <a:lnTo>
                      <a:pt x="9601" y="13360"/>
                    </a:lnTo>
                    <a:lnTo>
                      <a:pt x="9678" y="13488"/>
                    </a:lnTo>
                    <a:lnTo>
                      <a:pt x="9742" y="13590"/>
                    </a:lnTo>
                    <a:lnTo>
                      <a:pt x="9818" y="13756"/>
                    </a:lnTo>
                    <a:lnTo>
                      <a:pt x="9882" y="13909"/>
                    </a:lnTo>
                    <a:lnTo>
                      <a:pt x="9921" y="14076"/>
                    </a:lnTo>
                    <a:lnTo>
                      <a:pt x="9933" y="14216"/>
                    </a:lnTo>
                    <a:lnTo>
                      <a:pt x="9946" y="14370"/>
                    </a:lnTo>
                    <a:lnTo>
                      <a:pt x="9933" y="14523"/>
                    </a:lnTo>
                    <a:lnTo>
                      <a:pt x="9908" y="14664"/>
                    </a:lnTo>
                    <a:lnTo>
                      <a:pt x="9870" y="14804"/>
                    </a:lnTo>
                    <a:lnTo>
                      <a:pt x="9818" y="14945"/>
                    </a:lnTo>
                    <a:lnTo>
                      <a:pt x="9767" y="15086"/>
                    </a:lnTo>
                    <a:lnTo>
                      <a:pt x="9639" y="15367"/>
                    </a:lnTo>
                    <a:lnTo>
                      <a:pt x="9333" y="15955"/>
                    </a:lnTo>
                    <a:lnTo>
                      <a:pt x="8987" y="16568"/>
                    </a:lnTo>
                    <a:lnTo>
                      <a:pt x="8642" y="17169"/>
                    </a:lnTo>
                    <a:lnTo>
                      <a:pt x="7939" y="18333"/>
                    </a:lnTo>
                    <a:lnTo>
                      <a:pt x="7236" y="19509"/>
                    </a:lnTo>
                    <a:lnTo>
                      <a:pt x="6891" y="20097"/>
                    </a:lnTo>
                    <a:lnTo>
                      <a:pt x="6546" y="20711"/>
                    </a:lnTo>
                    <a:lnTo>
                      <a:pt x="6175" y="21375"/>
                    </a:lnTo>
                    <a:lnTo>
                      <a:pt x="5791" y="22040"/>
                    </a:lnTo>
                    <a:lnTo>
                      <a:pt x="5408" y="22679"/>
                    </a:lnTo>
                    <a:lnTo>
                      <a:pt x="5012" y="23331"/>
                    </a:lnTo>
                    <a:lnTo>
                      <a:pt x="4193" y="24622"/>
                    </a:lnTo>
                    <a:lnTo>
                      <a:pt x="3350" y="25952"/>
                    </a:lnTo>
                    <a:lnTo>
                      <a:pt x="3043" y="26463"/>
                    </a:lnTo>
                    <a:lnTo>
                      <a:pt x="2583" y="27192"/>
                    </a:lnTo>
                    <a:lnTo>
                      <a:pt x="1458" y="28982"/>
                    </a:lnTo>
                    <a:lnTo>
                      <a:pt x="0" y="31270"/>
                    </a:lnTo>
                    <a:lnTo>
                      <a:pt x="102" y="31436"/>
                    </a:lnTo>
                    <a:lnTo>
                      <a:pt x="205" y="31590"/>
                    </a:lnTo>
                    <a:lnTo>
                      <a:pt x="333" y="31705"/>
                    </a:lnTo>
                    <a:lnTo>
                      <a:pt x="473" y="31807"/>
                    </a:lnTo>
                    <a:lnTo>
                      <a:pt x="627" y="31884"/>
                    </a:lnTo>
                    <a:lnTo>
                      <a:pt x="780" y="31948"/>
                    </a:lnTo>
                    <a:lnTo>
                      <a:pt x="946" y="31986"/>
                    </a:lnTo>
                    <a:lnTo>
                      <a:pt x="1125" y="31999"/>
                    </a:lnTo>
                    <a:lnTo>
                      <a:pt x="1317" y="31999"/>
                    </a:lnTo>
                    <a:lnTo>
                      <a:pt x="1509" y="31986"/>
                    </a:lnTo>
                    <a:lnTo>
                      <a:pt x="1713" y="31948"/>
                    </a:lnTo>
                    <a:lnTo>
                      <a:pt x="1931" y="31884"/>
                    </a:lnTo>
                    <a:lnTo>
                      <a:pt x="2161" y="31820"/>
                    </a:lnTo>
                    <a:lnTo>
                      <a:pt x="2391" y="31730"/>
                    </a:lnTo>
                    <a:lnTo>
                      <a:pt x="2621" y="31628"/>
                    </a:lnTo>
                    <a:lnTo>
                      <a:pt x="2864" y="31500"/>
                    </a:lnTo>
                    <a:lnTo>
                      <a:pt x="3120" y="31372"/>
                    </a:lnTo>
                    <a:lnTo>
                      <a:pt x="3375" y="31219"/>
                    </a:lnTo>
                    <a:lnTo>
                      <a:pt x="3631" y="31066"/>
                    </a:lnTo>
                    <a:lnTo>
                      <a:pt x="3899" y="30887"/>
                    </a:lnTo>
                    <a:lnTo>
                      <a:pt x="4436" y="30503"/>
                    </a:lnTo>
                    <a:lnTo>
                      <a:pt x="4999" y="30081"/>
                    </a:lnTo>
                    <a:lnTo>
                      <a:pt x="5574" y="29621"/>
                    </a:lnTo>
                    <a:lnTo>
                      <a:pt x="6162" y="29122"/>
                    </a:lnTo>
                    <a:lnTo>
                      <a:pt x="6763" y="28586"/>
                    </a:lnTo>
                    <a:lnTo>
                      <a:pt x="7351" y="28036"/>
                    </a:lnTo>
                    <a:lnTo>
                      <a:pt x="7952" y="27461"/>
                    </a:lnTo>
                    <a:lnTo>
                      <a:pt x="8540" y="26872"/>
                    </a:lnTo>
                    <a:lnTo>
                      <a:pt x="9128" y="26272"/>
                    </a:lnTo>
                    <a:lnTo>
                      <a:pt x="9716" y="25671"/>
                    </a:lnTo>
                    <a:lnTo>
                      <a:pt x="10279" y="25057"/>
                    </a:lnTo>
                    <a:lnTo>
                      <a:pt x="10841" y="24456"/>
                    </a:lnTo>
                    <a:lnTo>
                      <a:pt x="11889" y="23280"/>
                    </a:lnTo>
                    <a:lnTo>
                      <a:pt x="12848" y="22168"/>
                    </a:lnTo>
                    <a:lnTo>
                      <a:pt x="13679" y="21171"/>
                    </a:lnTo>
                    <a:lnTo>
                      <a:pt x="14370" y="20314"/>
                    </a:lnTo>
                    <a:lnTo>
                      <a:pt x="14894" y="19649"/>
                    </a:lnTo>
                    <a:lnTo>
                      <a:pt x="15149" y="19330"/>
                    </a:lnTo>
                    <a:lnTo>
                      <a:pt x="15405" y="19010"/>
                    </a:lnTo>
                    <a:lnTo>
                      <a:pt x="15942" y="18384"/>
                    </a:lnTo>
                    <a:lnTo>
                      <a:pt x="16479" y="17770"/>
                    </a:lnTo>
                    <a:lnTo>
                      <a:pt x="17029" y="17144"/>
                    </a:lnTo>
                    <a:lnTo>
                      <a:pt x="17297" y="16837"/>
                    </a:lnTo>
                    <a:lnTo>
                      <a:pt x="17553" y="16505"/>
                    </a:lnTo>
                    <a:lnTo>
                      <a:pt x="17808" y="16185"/>
                    </a:lnTo>
                    <a:lnTo>
                      <a:pt x="18051" y="15840"/>
                    </a:lnTo>
                    <a:lnTo>
                      <a:pt x="18281" y="15507"/>
                    </a:lnTo>
                    <a:lnTo>
                      <a:pt x="18512" y="15149"/>
                    </a:lnTo>
                    <a:lnTo>
                      <a:pt x="18716" y="14779"/>
                    </a:lnTo>
                    <a:lnTo>
                      <a:pt x="18908" y="14408"/>
                    </a:lnTo>
                    <a:lnTo>
                      <a:pt x="18946" y="14306"/>
                    </a:lnTo>
                    <a:lnTo>
                      <a:pt x="18959" y="14191"/>
                    </a:lnTo>
                    <a:lnTo>
                      <a:pt x="18959" y="14076"/>
                    </a:lnTo>
                    <a:lnTo>
                      <a:pt x="18933" y="13935"/>
                    </a:lnTo>
                    <a:lnTo>
                      <a:pt x="18908" y="13782"/>
                    </a:lnTo>
                    <a:lnTo>
                      <a:pt x="18857" y="13628"/>
                    </a:lnTo>
                    <a:lnTo>
                      <a:pt x="18793" y="13449"/>
                    </a:lnTo>
                    <a:lnTo>
                      <a:pt x="18716" y="13270"/>
                    </a:lnTo>
                    <a:lnTo>
                      <a:pt x="18627" y="13078"/>
                    </a:lnTo>
                    <a:lnTo>
                      <a:pt x="18512" y="12874"/>
                    </a:lnTo>
                    <a:lnTo>
                      <a:pt x="18269" y="12452"/>
                    </a:lnTo>
                    <a:lnTo>
                      <a:pt x="17962" y="11992"/>
                    </a:lnTo>
                    <a:lnTo>
                      <a:pt x="17617" y="11493"/>
                    </a:lnTo>
                    <a:lnTo>
                      <a:pt x="17233" y="10982"/>
                    </a:lnTo>
                    <a:lnTo>
                      <a:pt x="16824" y="10445"/>
                    </a:lnTo>
                    <a:lnTo>
                      <a:pt x="16364" y="9882"/>
                    </a:lnTo>
                    <a:lnTo>
                      <a:pt x="15891" y="9307"/>
                    </a:lnTo>
                    <a:lnTo>
                      <a:pt x="15379" y="8719"/>
                    </a:lnTo>
                    <a:lnTo>
                      <a:pt x="14868" y="8131"/>
                    </a:lnTo>
                    <a:lnTo>
                      <a:pt x="14318" y="7530"/>
                    </a:lnTo>
                    <a:lnTo>
                      <a:pt x="13769" y="6929"/>
                    </a:lnTo>
                    <a:lnTo>
                      <a:pt x="12644" y="5728"/>
                    </a:lnTo>
                    <a:lnTo>
                      <a:pt x="11519" y="4577"/>
                    </a:lnTo>
                    <a:lnTo>
                      <a:pt x="10432" y="3490"/>
                    </a:lnTo>
                    <a:lnTo>
                      <a:pt x="9397" y="2493"/>
                    </a:lnTo>
                    <a:lnTo>
                      <a:pt x="8463" y="1611"/>
                    </a:lnTo>
                    <a:lnTo>
                      <a:pt x="7658" y="882"/>
                    </a:lnTo>
                    <a:lnTo>
                      <a:pt x="7313" y="588"/>
                    </a:lnTo>
                    <a:lnTo>
                      <a:pt x="7006" y="333"/>
                    </a:lnTo>
                    <a:lnTo>
                      <a:pt x="6750" y="141"/>
                    </a:lnTo>
                    <a:lnTo>
                      <a:pt x="6546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5730475" y="1804375"/>
                <a:ext cx="210650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8145" extrusionOk="0">
                    <a:moveTo>
                      <a:pt x="1381" y="1"/>
                    </a:moveTo>
                    <a:lnTo>
                      <a:pt x="499" y="768"/>
                    </a:lnTo>
                    <a:lnTo>
                      <a:pt x="192" y="1024"/>
                    </a:lnTo>
                    <a:lnTo>
                      <a:pt x="1" y="1177"/>
                    </a:lnTo>
                    <a:lnTo>
                      <a:pt x="1611" y="3120"/>
                    </a:lnTo>
                    <a:lnTo>
                      <a:pt x="2020" y="3606"/>
                    </a:lnTo>
                    <a:lnTo>
                      <a:pt x="2442" y="4092"/>
                    </a:lnTo>
                    <a:lnTo>
                      <a:pt x="2864" y="4565"/>
                    </a:lnTo>
                    <a:lnTo>
                      <a:pt x="3312" y="5038"/>
                    </a:lnTo>
                    <a:lnTo>
                      <a:pt x="3746" y="5485"/>
                    </a:lnTo>
                    <a:lnTo>
                      <a:pt x="4207" y="5933"/>
                    </a:lnTo>
                    <a:lnTo>
                      <a:pt x="4680" y="6355"/>
                    </a:lnTo>
                    <a:lnTo>
                      <a:pt x="5165" y="6751"/>
                    </a:lnTo>
                    <a:lnTo>
                      <a:pt x="5677" y="7134"/>
                    </a:lnTo>
                    <a:lnTo>
                      <a:pt x="5932" y="7326"/>
                    </a:lnTo>
                    <a:lnTo>
                      <a:pt x="6188" y="7505"/>
                    </a:lnTo>
                    <a:lnTo>
                      <a:pt x="6457" y="7671"/>
                    </a:lnTo>
                    <a:lnTo>
                      <a:pt x="6725" y="7838"/>
                    </a:lnTo>
                    <a:lnTo>
                      <a:pt x="7006" y="7991"/>
                    </a:lnTo>
                    <a:lnTo>
                      <a:pt x="7288" y="8144"/>
                    </a:lnTo>
                    <a:lnTo>
                      <a:pt x="8425" y="6777"/>
                    </a:lnTo>
                    <a:lnTo>
                      <a:pt x="7888" y="6406"/>
                    </a:lnTo>
                    <a:lnTo>
                      <a:pt x="7364" y="6022"/>
                    </a:lnTo>
                    <a:lnTo>
                      <a:pt x="6866" y="5613"/>
                    </a:lnTo>
                    <a:lnTo>
                      <a:pt x="6380" y="5191"/>
                    </a:lnTo>
                    <a:lnTo>
                      <a:pt x="5894" y="4757"/>
                    </a:lnTo>
                    <a:lnTo>
                      <a:pt x="5421" y="4309"/>
                    </a:lnTo>
                    <a:lnTo>
                      <a:pt x="4935" y="3836"/>
                    </a:lnTo>
                    <a:lnTo>
                      <a:pt x="4462" y="3363"/>
                    </a:lnTo>
                    <a:lnTo>
                      <a:pt x="3708" y="2571"/>
                    </a:lnTo>
                    <a:lnTo>
                      <a:pt x="2915" y="1752"/>
                    </a:lnTo>
                    <a:lnTo>
                      <a:pt x="2519" y="1318"/>
                    </a:lnTo>
                    <a:lnTo>
                      <a:pt x="2136" y="883"/>
                    </a:lnTo>
                    <a:lnTo>
                      <a:pt x="1752" y="448"/>
                    </a:lnTo>
                    <a:lnTo>
                      <a:pt x="1381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6957750" y="1803100"/>
                <a:ext cx="208075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8196" extrusionOk="0">
                    <a:moveTo>
                      <a:pt x="6878" y="1"/>
                    </a:moveTo>
                    <a:lnTo>
                      <a:pt x="6546" y="397"/>
                    </a:lnTo>
                    <a:lnTo>
                      <a:pt x="6201" y="781"/>
                    </a:lnTo>
                    <a:lnTo>
                      <a:pt x="5856" y="1164"/>
                    </a:lnTo>
                    <a:lnTo>
                      <a:pt x="5498" y="1548"/>
                    </a:lnTo>
                    <a:lnTo>
                      <a:pt x="4795" y="2289"/>
                    </a:lnTo>
                    <a:lnTo>
                      <a:pt x="4437" y="2660"/>
                    </a:lnTo>
                    <a:lnTo>
                      <a:pt x="4104" y="3043"/>
                    </a:lnTo>
                    <a:lnTo>
                      <a:pt x="3197" y="4015"/>
                    </a:lnTo>
                    <a:lnTo>
                      <a:pt x="2711" y="4526"/>
                    </a:lnTo>
                    <a:lnTo>
                      <a:pt x="2212" y="5051"/>
                    </a:lnTo>
                    <a:lnTo>
                      <a:pt x="1675" y="5549"/>
                    </a:lnTo>
                    <a:lnTo>
                      <a:pt x="1138" y="6048"/>
                    </a:lnTo>
                    <a:lnTo>
                      <a:pt x="857" y="6291"/>
                    </a:lnTo>
                    <a:lnTo>
                      <a:pt x="576" y="6521"/>
                    </a:lnTo>
                    <a:lnTo>
                      <a:pt x="282" y="6738"/>
                    </a:lnTo>
                    <a:lnTo>
                      <a:pt x="1" y="6955"/>
                    </a:lnTo>
                    <a:lnTo>
                      <a:pt x="1036" y="8195"/>
                    </a:lnTo>
                    <a:lnTo>
                      <a:pt x="1317" y="8042"/>
                    </a:lnTo>
                    <a:lnTo>
                      <a:pt x="1586" y="7889"/>
                    </a:lnTo>
                    <a:lnTo>
                      <a:pt x="1854" y="7722"/>
                    </a:lnTo>
                    <a:lnTo>
                      <a:pt x="2123" y="7556"/>
                    </a:lnTo>
                    <a:lnTo>
                      <a:pt x="2391" y="7377"/>
                    </a:lnTo>
                    <a:lnTo>
                      <a:pt x="2647" y="7185"/>
                    </a:lnTo>
                    <a:lnTo>
                      <a:pt x="3145" y="6802"/>
                    </a:lnTo>
                    <a:lnTo>
                      <a:pt x="3631" y="6406"/>
                    </a:lnTo>
                    <a:lnTo>
                      <a:pt x="4104" y="5984"/>
                    </a:lnTo>
                    <a:lnTo>
                      <a:pt x="4564" y="5536"/>
                    </a:lnTo>
                    <a:lnTo>
                      <a:pt x="5012" y="5089"/>
                    </a:lnTo>
                    <a:lnTo>
                      <a:pt x="5447" y="4616"/>
                    </a:lnTo>
                    <a:lnTo>
                      <a:pt x="5881" y="4143"/>
                    </a:lnTo>
                    <a:lnTo>
                      <a:pt x="6290" y="3657"/>
                    </a:lnTo>
                    <a:lnTo>
                      <a:pt x="6712" y="3171"/>
                    </a:lnTo>
                    <a:lnTo>
                      <a:pt x="8323" y="1228"/>
                    </a:lnTo>
                    <a:lnTo>
                      <a:pt x="8118" y="1075"/>
                    </a:lnTo>
                    <a:lnTo>
                      <a:pt x="7799" y="806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5765000" y="1478700"/>
                <a:ext cx="1364725" cy="1389025"/>
              </a:xfrm>
              <a:custGeom>
                <a:avLst/>
                <a:gdLst/>
                <a:ahLst/>
                <a:cxnLst/>
                <a:rect l="l" t="t" r="r" b="b"/>
                <a:pathLst>
                  <a:path w="54589" h="55561" extrusionOk="0">
                    <a:moveTo>
                      <a:pt x="22564" y="1"/>
                    </a:moveTo>
                    <a:lnTo>
                      <a:pt x="21375" y="90"/>
                    </a:lnTo>
                    <a:lnTo>
                      <a:pt x="20199" y="193"/>
                    </a:lnTo>
                    <a:lnTo>
                      <a:pt x="19023" y="308"/>
                    </a:lnTo>
                    <a:lnTo>
                      <a:pt x="17860" y="448"/>
                    </a:lnTo>
                    <a:lnTo>
                      <a:pt x="17540" y="500"/>
                    </a:lnTo>
                    <a:lnTo>
                      <a:pt x="17220" y="525"/>
                    </a:lnTo>
                    <a:lnTo>
                      <a:pt x="16914" y="538"/>
                    </a:lnTo>
                    <a:lnTo>
                      <a:pt x="16594" y="551"/>
                    </a:lnTo>
                    <a:lnTo>
                      <a:pt x="15980" y="563"/>
                    </a:lnTo>
                    <a:lnTo>
                      <a:pt x="15367" y="563"/>
                    </a:lnTo>
                    <a:lnTo>
                      <a:pt x="14753" y="589"/>
                    </a:lnTo>
                    <a:lnTo>
                      <a:pt x="14434" y="602"/>
                    </a:lnTo>
                    <a:lnTo>
                      <a:pt x="14127" y="627"/>
                    </a:lnTo>
                    <a:lnTo>
                      <a:pt x="13820" y="666"/>
                    </a:lnTo>
                    <a:lnTo>
                      <a:pt x="13500" y="717"/>
                    </a:lnTo>
                    <a:lnTo>
                      <a:pt x="13181" y="781"/>
                    </a:lnTo>
                    <a:lnTo>
                      <a:pt x="12861" y="870"/>
                    </a:lnTo>
                    <a:lnTo>
                      <a:pt x="12478" y="998"/>
                    </a:lnTo>
                    <a:lnTo>
                      <a:pt x="12120" y="1139"/>
                    </a:lnTo>
                    <a:lnTo>
                      <a:pt x="11800" y="1305"/>
                    </a:lnTo>
                    <a:lnTo>
                      <a:pt x="11493" y="1484"/>
                    </a:lnTo>
                    <a:lnTo>
                      <a:pt x="11199" y="1676"/>
                    </a:lnTo>
                    <a:lnTo>
                      <a:pt x="10931" y="1880"/>
                    </a:lnTo>
                    <a:lnTo>
                      <a:pt x="10675" y="2110"/>
                    </a:lnTo>
                    <a:lnTo>
                      <a:pt x="10445" y="2340"/>
                    </a:lnTo>
                    <a:lnTo>
                      <a:pt x="10215" y="2583"/>
                    </a:lnTo>
                    <a:lnTo>
                      <a:pt x="9985" y="2839"/>
                    </a:lnTo>
                    <a:lnTo>
                      <a:pt x="9767" y="3095"/>
                    </a:lnTo>
                    <a:lnTo>
                      <a:pt x="9563" y="3376"/>
                    </a:lnTo>
                    <a:lnTo>
                      <a:pt x="9128" y="3951"/>
                    </a:lnTo>
                    <a:lnTo>
                      <a:pt x="8693" y="4552"/>
                    </a:lnTo>
                    <a:lnTo>
                      <a:pt x="8451" y="4859"/>
                    </a:lnTo>
                    <a:lnTo>
                      <a:pt x="8131" y="5242"/>
                    </a:lnTo>
                    <a:lnTo>
                      <a:pt x="7722" y="5690"/>
                    </a:lnTo>
                    <a:lnTo>
                      <a:pt x="7262" y="6176"/>
                    </a:lnTo>
                    <a:lnTo>
                      <a:pt x="6738" y="6713"/>
                    </a:lnTo>
                    <a:lnTo>
                      <a:pt x="6162" y="7288"/>
                    </a:lnTo>
                    <a:lnTo>
                      <a:pt x="4922" y="8490"/>
                    </a:lnTo>
                    <a:lnTo>
                      <a:pt x="3605" y="9742"/>
                    </a:lnTo>
                    <a:lnTo>
                      <a:pt x="2301" y="10957"/>
                    </a:lnTo>
                    <a:lnTo>
                      <a:pt x="1074" y="12069"/>
                    </a:lnTo>
                    <a:lnTo>
                      <a:pt x="0" y="13028"/>
                    </a:lnTo>
                    <a:lnTo>
                      <a:pt x="371" y="13475"/>
                    </a:lnTo>
                    <a:lnTo>
                      <a:pt x="755" y="13910"/>
                    </a:lnTo>
                    <a:lnTo>
                      <a:pt x="1138" y="14345"/>
                    </a:lnTo>
                    <a:lnTo>
                      <a:pt x="1534" y="14779"/>
                    </a:lnTo>
                    <a:lnTo>
                      <a:pt x="2327" y="15598"/>
                    </a:lnTo>
                    <a:lnTo>
                      <a:pt x="3081" y="16390"/>
                    </a:lnTo>
                    <a:lnTo>
                      <a:pt x="3554" y="16863"/>
                    </a:lnTo>
                    <a:lnTo>
                      <a:pt x="4040" y="17336"/>
                    </a:lnTo>
                    <a:lnTo>
                      <a:pt x="4513" y="17784"/>
                    </a:lnTo>
                    <a:lnTo>
                      <a:pt x="4999" y="18218"/>
                    </a:lnTo>
                    <a:lnTo>
                      <a:pt x="5485" y="18640"/>
                    </a:lnTo>
                    <a:lnTo>
                      <a:pt x="5983" y="19049"/>
                    </a:lnTo>
                    <a:lnTo>
                      <a:pt x="6507" y="19433"/>
                    </a:lnTo>
                    <a:lnTo>
                      <a:pt x="7044" y="19804"/>
                    </a:lnTo>
                    <a:lnTo>
                      <a:pt x="8361" y="18205"/>
                    </a:lnTo>
                    <a:lnTo>
                      <a:pt x="9039" y="17413"/>
                    </a:lnTo>
                    <a:lnTo>
                      <a:pt x="9716" y="16620"/>
                    </a:lnTo>
                    <a:lnTo>
                      <a:pt x="10407" y="15828"/>
                    </a:lnTo>
                    <a:lnTo>
                      <a:pt x="11097" y="15061"/>
                    </a:lnTo>
                    <a:lnTo>
                      <a:pt x="11813" y="14294"/>
                    </a:lnTo>
                    <a:lnTo>
                      <a:pt x="12541" y="13552"/>
                    </a:lnTo>
                    <a:lnTo>
                      <a:pt x="12720" y="18116"/>
                    </a:lnTo>
                    <a:lnTo>
                      <a:pt x="12797" y="20404"/>
                    </a:lnTo>
                    <a:lnTo>
                      <a:pt x="12861" y="22693"/>
                    </a:lnTo>
                    <a:lnTo>
                      <a:pt x="12899" y="24994"/>
                    </a:lnTo>
                    <a:lnTo>
                      <a:pt x="12912" y="27295"/>
                    </a:lnTo>
                    <a:lnTo>
                      <a:pt x="12912" y="28446"/>
                    </a:lnTo>
                    <a:lnTo>
                      <a:pt x="12912" y="29596"/>
                    </a:lnTo>
                    <a:lnTo>
                      <a:pt x="12887" y="30747"/>
                    </a:lnTo>
                    <a:lnTo>
                      <a:pt x="12861" y="31897"/>
                    </a:lnTo>
                    <a:lnTo>
                      <a:pt x="12810" y="33725"/>
                    </a:lnTo>
                    <a:lnTo>
                      <a:pt x="12759" y="35541"/>
                    </a:lnTo>
                    <a:lnTo>
                      <a:pt x="12720" y="37356"/>
                    </a:lnTo>
                    <a:lnTo>
                      <a:pt x="12708" y="39184"/>
                    </a:lnTo>
                    <a:lnTo>
                      <a:pt x="12695" y="40053"/>
                    </a:lnTo>
                    <a:lnTo>
                      <a:pt x="12682" y="40948"/>
                    </a:lnTo>
                    <a:lnTo>
                      <a:pt x="12657" y="41409"/>
                    </a:lnTo>
                    <a:lnTo>
                      <a:pt x="12631" y="41869"/>
                    </a:lnTo>
                    <a:lnTo>
                      <a:pt x="12593" y="42329"/>
                    </a:lnTo>
                    <a:lnTo>
                      <a:pt x="12541" y="42789"/>
                    </a:lnTo>
                    <a:lnTo>
                      <a:pt x="12490" y="43096"/>
                    </a:lnTo>
                    <a:lnTo>
                      <a:pt x="12439" y="43403"/>
                    </a:lnTo>
                    <a:lnTo>
                      <a:pt x="12363" y="43710"/>
                    </a:lnTo>
                    <a:lnTo>
                      <a:pt x="12286" y="44029"/>
                    </a:lnTo>
                    <a:lnTo>
                      <a:pt x="12107" y="44669"/>
                    </a:lnTo>
                    <a:lnTo>
                      <a:pt x="12030" y="44988"/>
                    </a:lnTo>
                    <a:lnTo>
                      <a:pt x="11966" y="45321"/>
                    </a:lnTo>
                    <a:lnTo>
                      <a:pt x="11941" y="45487"/>
                    </a:lnTo>
                    <a:lnTo>
                      <a:pt x="11928" y="45666"/>
                    </a:lnTo>
                    <a:lnTo>
                      <a:pt x="11928" y="45832"/>
                    </a:lnTo>
                    <a:lnTo>
                      <a:pt x="11941" y="45998"/>
                    </a:lnTo>
                    <a:lnTo>
                      <a:pt x="11966" y="46343"/>
                    </a:lnTo>
                    <a:lnTo>
                      <a:pt x="12030" y="46676"/>
                    </a:lnTo>
                    <a:lnTo>
                      <a:pt x="12145" y="47353"/>
                    </a:lnTo>
                    <a:lnTo>
                      <a:pt x="12196" y="47686"/>
                    </a:lnTo>
                    <a:lnTo>
                      <a:pt x="12209" y="47852"/>
                    </a:lnTo>
                    <a:lnTo>
                      <a:pt x="12209" y="48031"/>
                    </a:lnTo>
                    <a:lnTo>
                      <a:pt x="12209" y="48197"/>
                    </a:lnTo>
                    <a:lnTo>
                      <a:pt x="12184" y="48350"/>
                    </a:lnTo>
                    <a:lnTo>
                      <a:pt x="12145" y="48504"/>
                    </a:lnTo>
                    <a:lnTo>
                      <a:pt x="12107" y="48657"/>
                    </a:lnTo>
                    <a:lnTo>
                      <a:pt x="12056" y="48811"/>
                    </a:lnTo>
                    <a:lnTo>
                      <a:pt x="11992" y="48951"/>
                    </a:lnTo>
                    <a:lnTo>
                      <a:pt x="11851" y="49245"/>
                    </a:lnTo>
                    <a:lnTo>
                      <a:pt x="11557" y="49808"/>
                    </a:lnTo>
                    <a:lnTo>
                      <a:pt x="11416" y="50102"/>
                    </a:lnTo>
                    <a:lnTo>
                      <a:pt x="11365" y="50242"/>
                    </a:lnTo>
                    <a:lnTo>
                      <a:pt x="11314" y="50396"/>
                    </a:lnTo>
                    <a:lnTo>
                      <a:pt x="11289" y="50588"/>
                    </a:lnTo>
                    <a:lnTo>
                      <a:pt x="11276" y="50767"/>
                    </a:lnTo>
                    <a:lnTo>
                      <a:pt x="11276" y="50958"/>
                    </a:lnTo>
                    <a:lnTo>
                      <a:pt x="11276" y="51150"/>
                    </a:lnTo>
                    <a:lnTo>
                      <a:pt x="11301" y="51534"/>
                    </a:lnTo>
                    <a:lnTo>
                      <a:pt x="11340" y="51930"/>
                    </a:lnTo>
                    <a:lnTo>
                      <a:pt x="11378" y="52313"/>
                    </a:lnTo>
                    <a:lnTo>
                      <a:pt x="11391" y="52710"/>
                    </a:lnTo>
                    <a:lnTo>
                      <a:pt x="11391" y="52914"/>
                    </a:lnTo>
                    <a:lnTo>
                      <a:pt x="11378" y="53119"/>
                    </a:lnTo>
                    <a:lnTo>
                      <a:pt x="11353" y="53311"/>
                    </a:lnTo>
                    <a:lnTo>
                      <a:pt x="11314" y="53515"/>
                    </a:lnTo>
                    <a:lnTo>
                      <a:pt x="11225" y="54001"/>
                    </a:lnTo>
                    <a:lnTo>
                      <a:pt x="12631" y="54193"/>
                    </a:lnTo>
                    <a:lnTo>
                      <a:pt x="13743" y="54346"/>
                    </a:lnTo>
                    <a:lnTo>
                      <a:pt x="14229" y="54423"/>
                    </a:lnTo>
                    <a:lnTo>
                      <a:pt x="14587" y="54500"/>
                    </a:lnTo>
                    <a:lnTo>
                      <a:pt x="15149" y="54627"/>
                    </a:lnTo>
                    <a:lnTo>
                      <a:pt x="15725" y="54755"/>
                    </a:lnTo>
                    <a:lnTo>
                      <a:pt x="16313" y="54857"/>
                    </a:lnTo>
                    <a:lnTo>
                      <a:pt x="16914" y="54947"/>
                    </a:lnTo>
                    <a:lnTo>
                      <a:pt x="17527" y="55024"/>
                    </a:lnTo>
                    <a:lnTo>
                      <a:pt x="18141" y="55100"/>
                    </a:lnTo>
                    <a:lnTo>
                      <a:pt x="19419" y="55228"/>
                    </a:lnTo>
                    <a:lnTo>
                      <a:pt x="20097" y="55318"/>
                    </a:lnTo>
                    <a:lnTo>
                      <a:pt x="20762" y="55369"/>
                    </a:lnTo>
                    <a:lnTo>
                      <a:pt x="21439" y="55420"/>
                    </a:lnTo>
                    <a:lnTo>
                      <a:pt x="22117" y="55458"/>
                    </a:lnTo>
                    <a:lnTo>
                      <a:pt x="23472" y="55509"/>
                    </a:lnTo>
                    <a:lnTo>
                      <a:pt x="24814" y="55561"/>
                    </a:lnTo>
                    <a:lnTo>
                      <a:pt x="29826" y="55561"/>
                    </a:lnTo>
                    <a:lnTo>
                      <a:pt x="31181" y="55509"/>
                    </a:lnTo>
                    <a:lnTo>
                      <a:pt x="32523" y="55458"/>
                    </a:lnTo>
                    <a:lnTo>
                      <a:pt x="33201" y="55420"/>
                    </a:lnTo>
                    <a:lnTo>
                      <a:pt x="33878" y="55369"/>
                    </a:lnTo>
                    <a:lnTo>
                      <a:pt x="34556" y="55318"/>
                    </a:lnTo>
                    <a:lnTo>
                      <a:pt x="35233" y="55228"/>
                    </a:lnTo>
                    <a:lnTo>
                      <a:pt x="36499" y="55100"/>
                    </a:lnTo>
                    <a:lnTo>
                      <a:pt x="37125" y="55024"/>
                    </a:lnTo>
                    <a:lnTo>
                      <a:pt x="37739" y="54947"/>
                    </a:lnTo>
                    <a:lnTo>
                      <a:pt x="38340" y="54857"/>
                    </a:lnTo>
                    <a:lnTo>
                      <a:pt x="38928" y="54755"/>
                    </a:lnTo>
                    <a:lnTo>
                      <a:pt x="39503" y="54627"/>
                    </a:lnTo>
                    <a:lnTo>
                      <a:pt x="40066" y="54500"/>
                    </a:lnTo>
                    <a:lnTo>
                      <a:pt x="40424" y="54423"/>
                    </a:lnTo>
                    <a:lnTo>
                      <a:pt x="40897" y="54346"/>
                    </a:lnTo>
                    <a:lnTo>
                      <a:pt x="42022" y="54193"/>
                    </a:lnTo>
                    <a:lnTo>
                      <a:pt x="43415" y="54001"/>
                    </a:lnTo>
                    <a:lnTo>
                      <a:pt x="43338" y="53515"/>
                    </a:lnTo>
                    <a:lnTo>
                      <a:pt x="43300" y="53311"/>
                    </a:lnTo>
                    <a:lnTo>
                      <a:pt x="43274" y="53119"/>
                    </a:lnTo>
                    <a:lnTo>
                      <a:pt x="43262" y="52914"/>
                    </a:lnTo>
                    <a:lnTo>
                      <a:pt x="43262" y="52710"/>
                    </a:lnTo>
                    <a:lnTo>
                      <a:pt x="43274" y="52313"/>
                    </a:lnTo>
                    <a:lnTo>
                      <a:pt x="43300" y="51930"/>
                    </a:lnTo>
                    <a:lnTo>
                      <a:pt x="43338" y="51534"/>
                    </a:lnTo>
                    <a:lnTo>
                      <a:pt x="43377" y="51150"/>
                    </a:lnTo>
                    <a:lnTo>
                      <a:pt x="43377" y="50958"/>
                    </a:lnTo>
                    <a:lnTo>
                      <a:pt x="43377" y="50767"/>
                    </a:lnTo>
                    <a:lnTo>
                      <a:pt x="43364" y="50588"/>
                    </a:lnTo>
                    <a:lnTo>
                      <a:pt x="43338" y="50396"/>
                    </a:lnTo>
                    <a:lnTo>
                      <a:pt x="43287" y="50242"/>
                    </a:lnTo>
                    <a:lnTo>
                      <a:pt x="43223" y="50102"/>
                    </a:lnTo>
                    <a:lnTo>
                      <a:pt x="43095" y="49808"/>
                    </a:lnTo>
                    <a:lnTo>
                      <a:pt x="42789" y="49245"/>
                    </a:lnTo>
                    <a:lnTo>
                      <a:pt x="42661" y="48951"/>
                    </a:lnTo>
                    <a:lnTo>
                      <a:pt x="42597" y="48811"/>
                    </a:lnTo>
                    <a:lnTo>
                      <a:pt x="42546" y="48657"/>
                    </a:lnTo>
                    <a:lnTo>
                      <a:pt x="42495" y="48504"/>
                    </a:lnTo>
                    <a:lnTo>
                      <a:pt x="42469" y="48350"/>
                    </a:lnTo>
                    <a:lnTo>
                      <a:pt x="42443" y="48197"/>
                    </a:lnTo>
                    <a:lnTo>
                      <a:pt x="42431" y="48031"/>
                    </a:lnTo>
                    <a:lnTo>
                      <a:pt x="42443" y="47852"/>
                    </a:lnTo>
                    <a:lnTo>
                      <a:pt x="42456" y="47686"/>
                    </a:lnTo>
                    <a:lnTo>
                      <a:pt x="42495" y="47353"/>
                    </a:lnTo>
                    <a:lnTo>
                      <a:pt x="42622" y="46676"/>
                    </a:lnTo>
                    <a:lnTo>
                      <a:pt x="42674" y="46343"/>
                    </a:lnTo>
                    <a:lnTo>
                      <a:pt x="42712" y="45998"/>
                    </a:lnTo>
                    <a:lnTo>
                      <a:pt x="42725" y="45832"/>
                    </a:lnTo>
                    <a:lnTo>
                      <a:pt x="42712" y="45666"/>
                    </a:lnTo>
                    <a:lnTo>
                      <a:pt x="42712" y="45487"/>
                    </a:lnTo>
                    <a:lnTo>
                      <a:pt x="42686" y="45321"/>
                    </a:lnTo>
                    <a:lnTo>
                      <a:pt x="42610" y="44988"/>
                    </a:lnTo>
                    <a:lnTo>
                      <a:pt x="42533" y="44669"/>
                    </a:lnTo>
                    <a:lnTo>
                      <a:pt x="42367" y="44029"/>
                    </a:lnTo>
                    <a:lnTo>
                      <a:pt x="42277" y="43710"/>
                    </a:lnTo>
                    <a:lnTo>
                      <a:pt x="42213" y="43403"/>
                    </a:lnTo>
                    <a:lnTo>
                      <a:pt x="42149" y="43096"/>
                    </a:lnTo>
                    <a:lnTo>
                      <a:pt x="42111" y="42789"/>
                    </a:lnTo>
                    <a:lnTo>
                      <a:pt x="42060" y="42329"/>
                    </a:lnTo>
                    <a:lnTo>
                      <a:pt x="42009" y="41869"/>
                    </a:lnTo>
                    <a:lnTo>
                      <a:pt x="41983" y="41409"/>
                    </a:lnTo>
                    <a:lnTo>
                      <a:pt x="41970" y="40948"/>
                    </a:lnTo>
                    <a:lnTo>
                      <a:pt x="41945" y="40053"/>
                    </a:lnTo>
                    <a:lnTo>
                      <a:pt x="41945" y="39184"/>
                    </a:lnTo>
                    <a:lnTo>
                      <a:pt x="41932" y="37356"/>
                    </a:lnTo>
                    <a:lnTo>
                      <a:pt x="41894" y="35541"/>
                    </a:lnTo>
                    <a:lnTo>
                      <a:pt x="41843" y="33725"/>
                    </a:lnTo>
                    <a:lnTo>
                      <a:pt x="41779" y="31897"/>
                    </a:lnTo>
                    <a:lnTo>
                      <a:pt x="41753" y="30747"/>
                    </a:lnTo>
                    <a:lnTo>
                      <a:pt x="41740" y="29596"/>
                    </a:lnTo>
                    <a:lnTo>
                      <a:pt x="41728" y="28446"/>
                    </a:lnTo>
                    <a:lnTo>
                      <a:pt x="41728" y="27295"/>
                    </a:lnTo>
                    <a:lnTo>
                      <a:pt x="41753" y="24994"/>
                    </a:lnTo>
                    <a:lnTo>
                      <a:pt x="41791" y="22693"/>
                    </a:lnTo>
                    <a:lnTo>
                      <a:pt x="41855" y="20404"/>
                    </a:lnTo>
                    <a:lnTo>
                      <a:pt x="41932" y="18116"/>
                    </a:lnTo>
                    <a:lnTo>
                      <a:pt x="42111" y="13552"/>
                    </a:lnTo>
                    <a:lnTo>
                      <a:pt x="42853" y="14306"/>
                    </a:lnTo>
                    <a:lnTo>
                      <a:pt x="43568" y="15086"/>
                    </a:lnTo>
                    <a:lnTo>
                      <a:pt x="44284" y="15879"/>
                    </a:lnTo>
                    <a:lnTo>
                      <a:pt x="44988" y="16684"/>
                    </a:lnTo>
                    <a:lnTo>
                      <a:pt x="45678" y="17490"/>
                    </a:lnTo>
                    <a:lnTo>
                      <a:pt x="46355" y="18308"/>
                    </a:lnTo>
                    <a:lnTo>
                      <a:pt x="47711" y="19931"/>
                    </a:lnTo>
                    <a:lnTo>
                      <a:pt x="47992" y="19714"/>
                    </a:lnTo>
                    <a:lnTo>
                      <a:pt x="48286" y="19497"/>
                    </a:lnTo>
                    <a:lnTo>
                      <a:pt x="48567" y="19267"/>
                    </a:lnTo>
                    <a:lnTo>
                      <a:pt x="48848" y="19024"/>
                    </a:lnTo>
                    <a:lnTo>
                      <a:pt x="49385" y="18525"/>
                    </a:lnTo>
                    <a:lnTo>
                      <a:pt x="49922" y="18027"/>
                    </a:lnTo>
                    <a:lnTo>
                      <a:pt x="50421" y="17502"/>
                    </a:lnTo>
                    <a:lnTo>
                      <a:pt x="50907" y="16991"/>
                    </a:lnTo>
                    <a:lnTo>
                      <a:pt x="51814" y="16019"/>
                    </a:lnTo>
                    <a:lnTo>
                      <a:pt x="52147" y="15636"/>
                    </a:lnTo>
                    <a:lnTo>
                      <a:pt x="52505" y="15265"/>
                    </a:lnTo>
                    <a:lnTo>
                      <a:pt x="53208" y="14524"/>
                    </a:lnTo>
                    <a:lnTo>
                      <a:pt x="53566" y="14140"/>
                    </a:lnTo>
                    <a:lnTo>
                      <a:pt x="53911" y="13757"/>
                    </a:lnTo>
                    <a:lnTo>
                      <a:pt x="54256" y="13373"/>
                    </a:lnTo>
                    <a:lnTo>
                      <a:pt x="54588" y="12977"/>
                    </a:lnTo>
                    <a:lnTo>
                      <a:pt x="53515" y="12018"/>
                    </a:lnTo>
                    <a:lnTo>
                      <a:pt x="52300" y="10906"/>
                    </a:lnTo>
                    <a:lnTo>
                      <a:pt x="50996" y="9691"/>
                    </a:lnTo>
                    <a:lnTo>
                      <a:pt x="49692" y="8451"/>
                    </a:lnTo>
                    <a:lnTo>
                      <a:pt x="48452" y="7262"/>
                    </a:lnTo>
                    <a:lnTo>
                      <a:pt x="47890" y="6700"/>
                    </a:lnTo>
                    <a:lnTo>
                      <a:pt x="47378" y="6163"/>
                    </a:lnTo>
                    <a:lnTo>
                      <a:pt x="46918" y="5677"/>
                    </a:lnTo>
                    <a:lnTo>
                      <a:pt x="46509" y="5242"/>
                    </a:lnTo>
                    <a:lnTo>
                      <a:pt x="46189" y="4859"/>
                    </a:lnTo>
                    <a:lnTo>
                      <a:pt x="45959" y="4552"/>
                    </a:lnTo>
                    <a:lnTo>
                      <a:pt x="45512" y="3951"/>
                    </a:lnTo>
                    <a:lnTo>
                      <a:pt x="45090" y="3376"/>
                    </a:lnTo>
                    <a:lnTo>
                      <a:pt x="44872" y="3095"/>
                    </a:lnTo>
                    <a:lnTo>
                      <a:pt x="44655" y="2839"/>
                    </a:lnTo>
                    <a:lnTo>
                      <a:pt x="44438" y="2583"/>
                    </a:lnTo>
                    <a:lnTo>
                      <a:pt x="44208" y="2340"/>
                    </a:lnTo>
                    <a:lnTo>
                      <a:pt x="43965" y="2110"/>
                    </a:lnTo>
                    <a:lnTo>
                      <a:pt x="43709" y="1880"/>
                    </a:lnTo>
                    <a:lnTo>
                      <a:pt x="43441" y="1676"/>
                    </a:lnTo>
                    <a:lnTo>
                      <a:pt x="43159" y="1484"/>
                    </a:lnTo>
                    <a:lnTo>
                      <a:pt x="42853" y="1305"/>
                    </a:lnTo>
                    <a:lnTo>
                      <a:pt x="42520" y="1139"/>
                    </a:lnTo>
                    <a:lnTo>
                      <a:pt x="42162" y="998"/>
                    </a:lnTo>
                    <a:lnTo>
                      <a:pt x="41779" y="870"/>
                    </a:lnTo>
                    <a:lnTo>
                      <a:pt x="41459" y="781"/>
                    </a:lnTo>
                    <a:lnTo>
                      <a:pt x="41140" y="717"/>
                    </a:lnTo>
                    <a:lnTo>
                      <a:pt x="40833" y="666"/>
                    </a:lnTo>
                    <a:lnTo>
                      <a:pt x="40513" y="627"/>
                    </a:lnTo>
                    <a:lnTo>
                      <a:pt x="40206" y="602"/>
                    </a:lnTo>
                    <a:lnTo>
                      <a:pt x="39899" y="589"/>
                    </a:lnTo>
                    <a:lnTo>
                      <a:pt x="39286" y="563"/>
                    </a:lnTo>
                    <a:lnTo>
                      <a:pt x="38672" y="563"/>
                    </a:lnTo>
                    <a:lnTo>
                      <a:pt x="38046" y="551"/>
                    </a:lnTo>
                    <a:lnTo>
                      <a:pt x="37739" y="538"/>
                    </a:lnTo>
                    <a:lnTo>
                      <a:pt x="37419" y="525"/>
                    </a:lnTo>
                    <a:lnTo>
                      <a:pt x="37113" y="500"/>
                    </a:lnTo>
                    <a:lnTo>
                      <a:pt x="36780" y="448"/>
                    </a:lnTo>
                    <a:lnTo>
                      <a:pt x="35860" y="346"/>
                    </a:lnTo>
                    <a:lnTo>
                      <a:pt x="34926" y="244"/>
                    </a:lnTo>
                    <a:lnTo>
                      <a:pt x="33290" y="3875"/>
                    </a:lnTo>
                    <a:lnTo>
                      <a:pt x="28138" y="9397"/>
                    </a:lnTo>
                    <a:lnTo>
                      <a:pt x="24328" y="4054"/>
                    </a:lnTo>
                    <a:lnTo>
                      <a:pt x="225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6218500" y="1446100"/>
                <a:ext cx="531225" cy="4001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6007" extrusionOk="0">
                    <a:moveTo>
                      <a:pt x="4015" y="1"/>
                    </a:moveTo>
                    <a:lnTo>
                      <a:pt x="1" y="576"/>
                    </a:lnTo>
                    <a:lnTo>
                      <a:pt x="576" y="10804"/>
                    </a:lnTo>
                    <a:lnTo>
                      <a:pt x="8157" y="8886"/>
                    </a:lnTo>
                    <a:lnTo>
                      <a:pt x="8732" y="16007"/>
                    </a:lnTo>
                    <a:lnTo>
                      <a:pt x="12044" y="16007"/>
                    </a:lnTo>
                    <a:lnTo>
                      <a:pt x="12286" y="8796"/>
                    </a:lnTo>
                    <a:lnTo>
                      <a:pt x="19126" y="11750"/>
                    </a:lnTo>
                    <a:lnTo>
                      <a:pt x="21248" y="1024"/>
                    </a:lnTo>
                    <a:lnTo>
                      <a:pt x="16953" y="167"/>
                    </a:lnTo>
                    <a:lnTo>
                      <a:pt x="10203" y="9295"/>
                    </a:lnTo>
                    <a:lnTo>
                      <a:pt x="4015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6557600" y="2465950"/>
                <a:ext cx="482000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0715" extrusionOk="0">
                    <a:moveTo>
                      <a:pt x="16722" y="1"/>
                    </a:moveTo>
                    <a:lnTo>
                      <a:pt x="16518" y="372"/>
                    </a:lnTo>
                    <a:lnTo>
                      <a:pt x="16313" y="717"/>
                    </a:lnTo>
                    <a:lnTo>
                      <a:pt x="16109" y="1037"/>
                    </a:lnTo>
                    <a:lnTo>
                      <a:pt x="15904" y="1331"/>
                    </a:lnTo>
                    <a:lnTo>
                      <a:pt x="15687" y="1612"/>
                    </a:lnTo>
                    <a:lnTo>
                      <a:pt x="15470" y="1855"/>
                    </a:lnTo>
                    <a:lnTo>
                      <a:pt x="15239" y="2085"/>
                    </a:lnTo>
                    <a:lnTo>
                      <a:pt x="15009" y="2289"/>
                    </a:lnTo>
                    <a:lnTo>
                      <a:pt x="14779" y="2468"/>
                    </a:lnTo>
                    <a:lnTo>
                      <a:pt x="14536" y="2635"/>
                    </a:lnTo>
                    <a:lnTo>
                      <a:pt x="14281" y="2762"/>
                    </a:lnTo>
                    <a:lnTo>
                      <a:pt x="14025" y="2865"/>
                    </a:lnTo>
                    <a:lnTo>
                      <a:pt x="13744" y="2954"/>
                    </a:lnTo>
                    <a:lnTo>
                      <a:pt x="13462" y="3005"/>
                    </a:lnTo>
                    <a:lnTo>
                      <a:pt x="13168" y="3044"/>
                    </a:lnTo>
                    <a:lnTo>
                      <a:pt x="12874" y="3044"/>
                    </a:lnTo>
                    <a:lnTo>
                      <a:pt x="12427" y="3018"/>
                    </a:lnTo>
                    <a:lnTo>
                      <a:pt x="11967" y="2980"/>
                    </a:lnTo>
                    <a:lnTo>
                      <a:pt x="11519" y="2916"/>
                    </a:lnTo>
                    <a:lnTo>
                      <a:pt x="11046" y="2826"/>
                    </a:lnTo>
                    <a:lnTo>
                      <a:pt x="10586" y="2737"/>
                    </a:lnTo>
                    <a:lnTo>
                      <a:pt x="10126" y="2635"/>
                    </a:lnTo>
                    <a:lnTo>
                      <a:pt x="9193" y="2430"/>
                    </a:lnTo>
                    <a:lnTo>
                      <a:pt x="8720" y="2328"/>
                    </a:lnTo>
                    <a:lnTo>
                      <a:pt x="8259" y="2225"/>
                    </a:lnTo>
                    <a:lnTo>
                      <a:pt x="7799" y="2149"/>
                    </a:lnTo>
                    <a:lnTo>
                      <a:pt x="7352" y="2072"/>
                    </a:lnTo>
                    <a:lnTo>
                      <a:pt x="6904" y="2034"/>
                    </a:lnTo>
                    <a:lnTo>
                      <a:pt x="6470" y="2008"/>
                    </a:lnTo>
                    <a:lnTo>
                      <a:pt x="6035" y="2008"/>
                    </a:lnTo>
                    <a:lnTo>
                      <a:pt x="5830" y="2021"/>
                    </a:lnTo>
                    <a:lnTo>
                      <a:pt x="5613" y="2034"/>
                    </a:lnTo>
                    <a:lnTo>
                      <a:pt x="5076" y="2098"/>
                    </a:lnTo>
                    <a:lnTo>
                      <a:pt x="4309" y="2213"/>
                    </a:lnTo>
                    <a:lnTo>
                      <a:pt x="3874" y="2289"/>
                    </a:lnTo>
                    <a:lnTo>
                      <a:pt x="3414" y="2379"/>
                    </a:lnTo>
                    <a:lnTo>
                      <a:pt x="2928" y="2481"/>
                    </a:lnTo>
                    <a:lnTo>
                      <a:pt x="2455" y="2596"/>
                    </a:lnTo>
                    <a:lnTo>
                      <a:pt x="1995" y="2737"/>
                    </a:lnTo>
                    <a:lnTo>
                      <a:pt x="1548" y="2890"/>
                    </a:lnTo>
                    <a:lnTo>
                      <a:pt x="1343" y="2980"/>
                    </a:lnTo>
                    <a:lnTo>
                      <a:pt x="1139" y="3069"/>
                    </a:lnTo>
                    <a:lnTo>
                      <a:pt x="947" y="3159"/>
                    </a:lnTo>
                    <a:lnTo>
                      <a:pt x="768" y="3261"/>
                    </a:lnTo>
                    <a:lnTo>
                      <a:pt x="614" y="3363"/>
                    </a:lnTo>
                    <a:lnTo>
                      <a:pt x="461" y="3478"/>
                    </a:lnTo>
                    <a:lnTo>
                      <a:pt x="333" y="3593"/>
                    </a:lnTo>
                    <a:lnTo>
                      <a:pt x="231" y="3708"/>
                    </a:lnTo>
                    <a:lnTo>
                      <a:pt x="141" y="3836"/>
                    </a:lnTo>
                    <a:lnTo>
                      <a:pt x="65" y="3977"/>
                    </a:lnTo>
                    <a:lnTo>
                      <a:pt x="26" y="4105"/>
                    </a:lnTo>
                    <a:lnTo>
                      <a:pt x="1" y="4258"/>
                    </a:lnTo>
                    <a:lnTo>
                      <a:pt x="1" y="4322"/>
                    </a:lnTo>
                    <a:lnTo>
                      <a:pt x="14" y="4386"/>
                    </a:lnTo>
                    <a:lnTo>
                      <a:pt x="26" y="4437"/>
                    </a:lnTo>
                    <a:lnTo>
                      <a:pt x="52" y="4488"/>
                    </a:lnTo>
                    <a:lnTo>
                      <a:pt x="78" y="4539"/>
                    </a:lnTo>
                    <a:lnTo>
                      <a:pt x="116" y="4578"/>
                    </a:lnTo>
                    <a:lnTo>
                      <a:pt x="205" y="4642"/>
                    </a:lnTo>
                    <a:lnTo>
                      <a:pt x="333" y="4706"/>
                    </a:lnTo>
                    <a:lnTo>
                      <a:pt x="474" y="4744"/>
                    </a:lnTo>
                    <a:lnTo>
                      <a:pt x="640" y="4757"/>
                    </a:lnTo>
                    <a:lnTo>
                      <a:pt x="819" y="4769"/>
                    </a:lnTo>
                    <a:lnTo>
                      <a:pt x="1024" y="4769"/>
                    </a:lnTo>
                    <a:lnTo>
                      <a:pt x="1241" y="4757"/>
                    </a:lnTo>
                    <a:lnTo>
                      <a:pt x="1471" y="4731"/>
                    </a:lnTo>
                    <a:lnTo>
                      <a:pt x="1714" y="4706"/>
                    </a:lnTo>
                    <a:lnTo>
                      <a:pt x="2238" y="4603"/>
                    </a:lnTo>
                    <a:lnTo>
                      <a:pt x="2788" y="4488"/>
                    </a:lnTo>
                    <a:lnTo>
                      <a:pt x="3337" y="4360"/>
                    </a:lnTo>
                    <a:lnTo>
                      <a:pt x="3900" y="4220"/>
                    </a:lnTo>
                    <a:lnTo>
                      <a:pt x="4936" y="3938"/>
                    </a:lnTo>
                    <a:lnTo>
                      <a:pt x="5396" y="3811"/>
                    </a:lnTo>
                    <a:lnTo>
                      <a:pt x="5792" y="3721"/>
                    </a:lnTo>
                    <a:lnTo>
                      <a:pt x="6112" y="3657"/>
                    </a:lnTo>
                    <a:lnTo>
                      <a:pt x="6239" y="3644"/>
                    </a:lnTo>
                    <a:lnTo>
                      <a:pt x="6342" y="3632"/>
                    </a:lnTo>
                    <a:lnTo>
                      <a:pt x="5894" y="4028"/>
                    </a:lnTo>
                    <a:lnTo>
                      <a:pt x="5421" y="4412"/>
                    </a:lnTo>
                    <a:lnTo>
                      <a:pt x="4450" y="5217"/>
                    </a:lnTo>
                    <a:lnTo>
                      <a:pt x="3977" y="5626"/>
                    </a:lnTo>
                    <a:lnTo>
                      <a:pt x="3747" y="5831"/>
                    </a:lnTo>
                    <a:lnTo>
                      <a:pt x="3529" y="6048"/>
                    </a:lnTo>
                    <a:lnTo>
                      <a:pt x="3312" y="6265"/>
                    </a:lnTo>
                    <a:lnTo>
                      <a:pt x="3107" y="6495"/>
                    </a:lnTo>
                    <a:lnTo>
                      <a:pt x="2903" y="6713"/>
                    </a:lnTo>
                    <a:lnTo>
                      <a:pt x="2724" y="6956"/>
                    </a:lnTo>
                    <a:lnTo>
                      <a:pt x="2609" y="7109"/>
                    </a:lnTo>
                    <a:lnTo>
                      <a:pt x="2481" y="7288"/>
                    </a:lnTo>
                    <a:lnTo>
                      <a:pt x="2353" y="7492"/>
                    </a:lnTo>
                    <a:lnTo>
                      <a:pt x="2238" y="7723"/>
                    </a:lnTo>
                    <a:lnTo>
                      <a:pt x="2136" y="7953"/>
                    </a:lnTo>
                    <a:lnTo>
                      <a:pt x="2046" y="8183"/>
                    </a:lnTo>
                    <a:lnTo>
                      <a:pt x="1970" y="8413"/>
                    </a:lnTo>
                    <a:lnTo>
                      <a:pt x="1931" y="8617"/>
                    </a:lnTo>
                    <a:lnTo>
                      <a:pt x="1918" y="8720"/>
                    </a:lnTo>
                    <a:lnTo>
                      <a:pt x="1918" y="8809"/>
                    </a:lnTo>
                    <a:lnTo>
                      <a:pt x="1918" y="8899"/>
                    </a:lnTo>
                    <a:lnTo>
                      <a:pt x="1944" y="8988"/>
                    </a:lnTo>
                    <a:lnTo>
                      <a:pt x="1970" y="9052"/>
                    </a:lnTo>
                    <a:lnTo>
                      <a:pt x="2008" y="9116"/>
                    </a:lnTo>
                    <a:lnTo>
                      <a:pt x="2059" y="9167"/>
                    </a:lnTo>
                    <a:lnTo>
                      <a:pt x="2123" y="9206"/>
                    </a:lnTo>
                    <a:lnTo>
                      <a:pt x="2200" y="9244"/>
                    </a:lnTo>
                    <a:lnTo>
                      <a:pt x="2289" y="9257"/>
                    </a:lnTo>
                    <a:lnTo>
                      <a:pt x="2391" y="9257"/>
                    </a:lnTo>
                    <a:lnTo>
                      <a:pt x="2519" y="9244"/>
                    </a:lnTo>
                    <a:lnTo>
                      <a:pt x="2647" y="9218"/>
                    </a:lnTo>
                    <a:lnTo>
                      <a:pt x="2801" y="9167"/>
                    </a:lnTo>
                    <a:lnTo>
                      <a:pt x="2967" y="9116"/>
                    </a:lnTo>
                    <a:lnTo>
                      <a:pt x="3159" y="9027"/>
                    </a:lnTo>
                    <a:lnTo>
                      <a:pt x="3171" y="9244"/>
                    </a:lnTo>
                    <a:lnTo>
                      <a:pt x="3197" y="9423"/>
                    </a:lnTo>
                    <a:lnTo>
                      <a:pt x="3235" y="9602"/>
                    </a:lnTo>
                    <a:lnTo>
                      <a:pt x="3299" y="9742"/>
                    </a:lnTo>
                    <a:lnTo>
                      <a:pt x="3376" y="9870"/>
                    </a:lnTo>
                    <a:lnTo>
                      <a:pt x="3478" y="9985"/>
                    </a:lnTo>
                    <a:lnTo>
                      <a:pt x="3580" y="10075"/>
                    </a:lnTo>
                    <a:lnTo>
                      <a:pt x="3695" y="10139"/>
                    </a:lnTo>
                    <a:lnTo>
                      <a:pt x="3823" y="10177"/>
                    </a:lnTo>
                    <a:lnTo>
                      <a:pt x="3964" y="10190"/>
                    </a:lnTo>
                    <a:lnTo>
                      <a:pt x="4105" y="10190"/>
                    </a:lnTo>
                    <a:lnTo>
                      <a:pt x="4258" y="10152"/>
                    </a:lnTo>
                    <a:lnTo>
                      <a:pt x="4424" y="10100"/>
                    </a:lnTo>
                    <a:lnTo>
                      <a:pt x="4590" y="10011"/>
                    </a:lnTo>
                    <a:lnTo>
                      <a:pt x="4757" y="9896"/>
                    </a:lnTo>
                    <a:lnTo>
                      <a:pt x="4936" y="9755"/>
                    </a:lnTo>
                    <a:lnTo>
                      <a:pt x="4936" y="9896"/>
                    </a:lnTo>
                    <a:lnTo>
                      <a:pt x="4948" y="10024"/>
                    </a:lnTo>
                    <a:lnTo>
                      <a:pt x="4974" y="10152"/>
                    </a:lnTo>
                    <a:lnTo>
                      <a:pt x="4999" y="10254"/>
                    </a:lnTo>
                    <a:lnTo>
                      <a:pt x="5038" y="10343"/>
                    </a:lnTo>
                    <a:lnTo>
                      <a:pt x="5076" y="10433"/>
                    </a:lnTo>
                    <a:lnTo>
                      <a:pt x="5127" y="10497"/>
                    </a:lnTo>
                    <a:lnTo>
                      <a:pt x="5178" y="10561"/>
                    </a:lnTo>
                    <a:lnTo>
                      <a:pt x="5242" y="10612"/>
                    </a:lnTo>
                    <a:lnTo>
                      <a:pt x="5306" y="10650"/>
                    </a:lnTo>
                    <a:lnTo>
                      <a:pt x="5383" y="10676"/>
                    </a:lnTo>
                    <a:lnTo>
                      <a:pt x="5460" y="10701"/>
                    </a:lnTo>
                    <a:lnTo>
                      <a:pt x="5549" y="10714"/>
                    </a:lnTo>
                    <a:lnTo>
                      <a:pt x="5639" y="10714"/>
                    </a:lnTo>
                    <a:lnTo>
                      <a:pt x="5728" y="10701"/>
                    </a:lnTo>
                    <a:lnTo>
                      <a:pt x="5830" y="10688"/>
                    </a:lnTo>
                    <a:lnTo>
                      <a:pt x="6048" y="10637"/>
                    </a:lnTo>
                    <a:lnTo>
                      <a:pt x="6265" y="10548"/>
                    </a:lnTo>
                    <a:lnTo>
                      <a:pt x="6508" y="10433"/>
                    </a:lnTo>
                    <a:lnTo>
                      <a:pt x="6764" y="10305"/>
                    </a:lnTo>
                    <a:lnTo>
                      <a:pt x="7032" y="10152"/>
                    </a:lnTo>
                    <a:lnTo>
                      <a:pt x="7301" y="9973"/>
                    </a:lnTo>
                    <a:lnTo>
                      <a:pt x="7582" y="9794"/>
                    </a:lnTo>
                    <a:lnTo>
                      <a:pt x="7863" y="9589"/>
                    </a:lnTo>
                    <a:lnTo>
                      <a:pt x="8438" y="9167"/>
                    </a:lnTo>
                    <a:lnTo>
                      <a:pt x="9001" y="8733"/>
                    </a:lnTo>
                    <a:lnTo>
                      <a:pt x="10062" y="7889"/>
                    </a:lnTo>
                    <a:lnTo>
                      <a:pt x="10535" y="7544"/>
                    </a:lnTo>
                    <a:lnTo>
                      <a:pt x="10931" y="7262"/>
                    </a:lnTo>
                    <a:lnTo>
                      <a:pt x="11110" y="7147"/>
                    </a:lnTo>
                    <a:lnTo>
                      <a:pt x="11251" y="7071"/>
                    </a:lnTo>
                    <a:lnTo>
                      <a:pt x="11379" y="7019"/>
                    </a:lnTo>
                    <a:lnTo>
                      <a:pt x="11481" y="7007"/>
                    </a:lnTo>
                    <a:lnTo>
                      <a:pt x="11596" y="7019"/>
                    </a:lnTo>
                    <a:lnTo>
                      <a:pt x="11711" y="7032"/>
                    </a:lnTo>
                    <a:lnTo>
                      <a:pt x="11839" y="7071"/>
                    </a:lnTo>
                    <a:lnTo>
                      <a:pt x="11954" y="7122"/>
                    </a:lnTo>
                    <a:lnTo>
                      <a:pt x="12197" y="7237"/>
                    </a:lnTo>
                    <a:lnTo>
                      <a:pt x="12440" y="7377"/>
                    </a:lnTo>
                    <a:lnTo>
                      <a:pt x="12683" y="7518"/>
                    </a:lnTo>
                    <a:lnTo>
                      <a:pt x="12938" y="7659"/>
                    </a:lnTo>
                    <a:lnTo>
                      <a:pt x="13066" y="7710"/>
                    </a:lnTo>
                    <a:lnTo>
                      <a:pt x="13194" y="7761"/>
                    </a:lnTo>
                    <a:lnTo>
                      <a:pt x="13335" y="7799"/>
                    </a:lnTo>
                    <a:lnTo>
                      <a:pt x="13462" y="7825"/>
                    </a:lnTo>
                    <a:lnTo>
                      <a:pt x="13654" y="7838"/>
                    </a:lnTo>
                    <a:lnTo>
                      <a:pt x="13846" y="7838"/>
                    </a:lnTo>
                    <a:lnTo>
                      <a:pt x="14025" y="7825"/>
                    </a:lnTo>
                    <a:lnTo>
                      <a:pt x="14191" y="7799"/>
                    </a:lnTo>
                    <a:lnTo>
                      <a:pt x="14357" y="7761"/>
                    </a:lnTo>
                    <a:lnTo>
                      <a:pt x="14524" y="7710"/>
                    </a:lnTo>
                    <a:lnTo>
                      <a:pt x="14677" y="7646"/>
                    </a:lnTo>
                    <a:lnTo>
                      <a:pt x="14830" y="7569"/>
                    </a:lnTo>
                    <a:lnTo>
                      <a:pt x="14984" y="7492"/>
                    </a:lnTo>
                    <a:lnTo>
                      <a:pt x="15124" y="7416"/>
                    </a:lnTo>
                    <a:lnTo>
                      <a:pt x="15418" y="7211"/>
                    </a:lnTo>
                    <a:lnTo>
                      <a:pt x="15687" y="7007"/>
                    </a:lnTo>
                    <a:lnTo>
                      <a:pt x="15968" y="6777"/>
                    </a:lnTo>
                    <a:lnTo>
                      <a:pt x="16416" y="6291"/>
                    </a:lnTo>
                    <a:lnTo>
                      <a:pt x="16863" y="5792"/>
                    </a:lnTo>
                    <a:lnTo>
                      <a:pt x="17285" y="5294"/>
                    </a:lnTo>
                    <a:lnTo>
                      <a:pt x="17694" y="4769"/>
                    </a:lnTo>
                    <a:lnTo>
                      <a:pt x="18103" y="4245"/>
                    </a:lnTo>
                    <a:lnTo>
                      <a:pt x="18499" y="3721"/>
                    </a:lnTo>
                    <a:lnTo>
                      <a:pt x="19279" y="2686"/>
                    </a:lnTo>
                    <a:lnTo>
                      <a:pt x="16722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6680975" y="2616500"/>
                <a:ext cx="117950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296" extrusionOk="0">
                    <a:moveTo>
                      <a:pt x="4718" y="0"/>
                    </a:moveTo>
                    <a:lnTo>
                      <a:pt x="4539" y="26"/>
                    </a:lnTo>
                    <a:lnTo>
                      <a:pt x="4373" y="77"/>
                    </a:lnTo>
                    <a:lnTo>
                      <a:pt x="4206" y="141"/>
                    </a:lnTo>
                    <a:lnTo>
                      <a:pt x="4053" y="218"/>
                    </a:lnTo>
                    <a:lnTo>
                      <a:pt x="3733" y="371"/>
                    </a:lnTo>
                    <a:lnTo>
                      <a:pt x="3427" y="524"/>
                    </a:lnTo>
                    <a:lnTo>
                      <a:pt x="2851" y="857"/>
                    </a:lnTo>
                    <a:lnTo>
                      <a:pt x="2570" y="1023"/>
                    </a:lnTo>
                    <a:lnTo>
                      <a:pt x="2289" y="1215"/>
                    </a:lnTo>
                    <a:lnTo>
                      <a:pt x="2008" y="1407"/>
                    </a:lnTo>
                    <a:lnTo>
                      <a:pt x="1752" y="1611"/>
                    </a:lnTo>
                    <a:lnTo>
                      <a:pt x="1496" y="1803"/>
                    </a:lnTo>
                    <a:lnTo>
                      <a:pt x="1228" y="2020"/>
                    </a:lnTo>
                    <a:lnTo>
                      <a:pt x="985" y="2238"/>
                    </a:lnTo>
                    <a:lnTo>
                      <a:pt x="742" y="2480"/>
                    </a:lnTo>
                    <a:lnTo>
                      <a:pt x="512" y="2723"/>
                    </a:lnTo>
                    <a:lnTo>
                      <a:pt x="410" y="2864"/>
                    </a:lnTo>
                    <a:lnTo>
                      <a:pt x="320" y="3005"/>
                    </a:lnTo>
                    <a:lnTo>
                      <a:pt x="231" y="3145"/>
                    </a:lnTo>
                    <a:lnTo>
                      <a:pt x="154" y="3299"/>
                    </a:lnTo>
                    <a:lnTo>
                      <a:pt x="90" y="3465"/>
                    </a:lnTo>
                    <a:lnTo>
                      <a:pt x="39" y="3631"/>
                    </a:lnTo>
                    <a:lnTo>
                      <a:pt x="13" y="3797"/>
                    </a:lnTo>
                    <a:lnTo>
                      <a:pt x="1" y="3963"/>
                    </a:lnTo>
                    <a:lnTo>
                      <a:pt x="13" y="4130"/>
                    </a:lnTo>
                    <a:lnTo>
                      <a:pt x="64" y="4296"/>
                    </a:lnTo>
                    <a:lnTo>
                      <a:pt x="52" y="4130"/>
                    </a:lnTo>
                    <a:lnTo>
                      <a:pt x="64" y="3963"/>
                    </a:lnTo>
                    <a:lnTo>
                      <a:pt x="103" y="3810"/>
                    </a:lnTo>
                    <a:lnTo>
                      <a:pt x="154" y="3657"/>
                    </a:lnTo>
                    <a:lnTo>
                      <a:pt x="218" y="3516"/>
                    </a:lnTo>
                    <a:lnTo>
                      <a:pt x="295" y="3375"/>
                    </a:lnTo>
                    <a:lnTo>
                      <a:pt x="371" y="3247"/>
                    </a:lnTo>
                    <a:lnTo>
                      <a:pt x="474" y="3120"/>
                    </a:lnTo>
                    <a:lnTo>
                      <a:pt x="691" y="2877"/>
                    </a:lnTo>
                    <a:lnTo>
                      <a:pt x="908" y="2659"/>
                    </a:lnTo>
                    <a:lnTo>
                      <a:pt x="1164" y="2442"/>
                    </a:lnTo>
                    <a:lnTo>
                      <a:pt x="1407" y="2238"/>
                    </a:lnTo>
                    <a:lnTo>
                      <a:pt x="1931" y="1841"/>
                    </a:lnTo>
                    <a:lnTo>
                      <a:pt x="2187" y="1637"/>
                    </a:lnTo>
                    <a:lnTo>
                      <a:pt x="2455" y="1445"/>
                    </a:lnTo>
                    <a:lnTo>
                      <a:pt x="2992" y="1074"/>
                    </a:lnTo>
                    <a:lnTo>
                      <a:pt x="3529" y="703"/>
                    </a:lnTo>
                    <a:lnTo>
                      <a:pt x="3529" y="716"/>
                    </a:lnTo>
                    <a:lnTo>
                      <a:pt x="3682" y="614"/>
                    </a:lnTo>
                    <a:lnTo>
                      <a:pt x="3823" y="524"/>
                    </a:lnTo>
                    <a:lnTo>
                      <a:pt x="4117" y="333"/>
                    </a:lnTo>
                    <a:lnTo>
                      <a:pt x="4398" y="141"/>
                    </a:lnTo>
                    <a:lnTo>
                      <a:pt x="4552" y="64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6636875" y="2577825"/>
                <a:ext cx="128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357" extrusionOk="0">
                    <a:moveTo>
                      <a:pt x="5127" y="0"/>
                    </a:moveTo>
                    <a:lnTo>
                      <a:pt x="5012" y="26"/>
                    </a:lnTo>
                    <a:lnTo>
                      <a:pt x="4884" y="52"/>
                    </a:lnTo>
                    <a:lnTo>
                      <a:pt x="4654" y="141"/>
                    </a:lnTo>
                    <a:lnTo>
                      <a:pt x="4436" y="243"/>
                    </a:lnTo>
                    <a:lnTo>
                      <a:pt x="4219" y="358"/>
                    </a:lnTo>
                    <a:lnTo>
                      <a:pt x="4015" y="486"/>
                    </a:lnTo>
                    <a:lnTo>
                      <a:pt x="3810" y="627"/>
                    </a:lnTo>
                    <a:lnTo>
                      <a:pt x="3414" y="908"/>
                    </a:lnTo>
                    <a:lnTo>
                      <a:pt x="2634" y="1496"/>
                    </a:lnTo>
                    <a:lnTo>
                      <a:pt x="2250" y="1790"/>
                    </a:lnTo>
                    <a:lnTo>
                      <a:pt x="1867" y="2097"/>
                    </a:lnTo>
                    <a:lnTo>
                      <a:pt x="1688" y="2250"/>
                    </a:lnTo>
                    <a:lnTo>
                      <a:pt x="1496" y="2417"/>
                    </a:lnTo>
                    <a:lnTo>
                      <a:pt x="1317" y="2583"/>
                    </a:lnTo>
                    <a:lnTo>
                      <a:pt x="1151" y="2762"/>
                    </a:lnTo>
                    <a:lnTo>
                      <a:pt x="818" y="3133"/>
                    </a:lnTo>
                    <a:lnTo>
                      <a:pt x="665" y="3324"/>
                    </a:lnTo>
                    <a:lnTo>
                      <a:pt x="524" y="3516"/>
                    </a:lnTo>
                    <a:lnTo>
                      <a:pt x="384" y="3733"/>
                    </a:lnTo>
                    <a:lnTo>
                      <a:pt x="256" y="3938"/>
                    </a:lnTo>
                    <a:lnTo>
                      <a:pt x="154" y="4168"/>
                    </a:lnTo>
                    <a:lnTo>
                      <a:pt x="64" y="4411"/>
                    </a:lnTo>
                    <a:lnTo>
                      <a:pt x="26" y="4526"/>
                    </a:lnTo>
                    <a:lnTo>
                      <a:pt x="13" y="4654"/>
                    </a:lnTo>
                    <a:lnTo>
                      <a:pt x="0" y="4782"/>
                    </a:lnTo>
                    <a:lnTo>
                      <a:pt x="0" y="4910"/>
                    </a:lnTo>
                    <a:lnTo>
                      <a:pt x="26" y="5025"/>
                    </a:lnTo>
                    <a:lnTo>
                      <a:pt x="64" y="5152"/>
                    </a:lnTo>
                    <a:lnTo>
                      <a:pt x="115" y="5255"/>
                    </a:lnTo>
                    <a:lnTo>
                      <a:pt x="192" y="5357"/>
                    </a:lnTo>
                    <a:lnTo>
                      <a:pt x="141" y="5255"/>
                    </a:lnTo>
                    <a:lnTo>
                      <a:pt x="103" y="5140"/>
                    </a:lnTo>
                    <a:lnTo>
                      <a:pt x="90" y="5025"/>
                    </a:lnTo>
                    <a:lnTo>
                      <a:pt x="90" y="4910"/>
                    </a:lnTo>
                    <a:lnTo>
                      <a:pt x="103" y="4794"/>
                    </a:lnTo>
                    <a:lnTo>
                      <a:pt x="128" y="4679"/>
                    </a:lnTo>
                    <a:lnTo>
                      <a:pt x="154" y="4564"/>
                    </a:lnTo>
                    <a:lnTo>
                      <a:pt x="205" y="4449"/>
                    </a:lnTo>
                    <a:lnTo>
                      <a:pt x="307" y="4245"/>
                    </a:lnTo>
                    <a:lnTo>
                      <a:pt x="422" y="4040"/>
                    </a:lnTo>
                    <a:lnTo>
                      <a:pt x="563" y="3848"/>
                    </a:lnTo>
                    <a:lnTo>
                      <a:pt x="703" y="3657"/>
                    </a:lnTo>
                    <a:lnTo>
                      <a:pt x="1010" y="3299"/>
                    </a:lnTo>
                    <a:lnTo>
                      <a:pt x="1343" y="2966"/>
                    </a:lnTo>
                    <a:lnTo>
                      <a:pt x="1701" y="2634"/>
                    </a:lnTo>
                    <a:lnTo>
                      <a:pt x="2059" y="2327"/>
                    </a:lnTo>
                    <a:lnTo>
                      <a:pt x="2429" y="2020"/>
                    </a:lnTo>
                    <a:lnTo>
                      <a:pt x="2813" y="1713"/>
                    </a:lnTo>
                    <a:lnTo>
                      <a:pt x="3184" y="1407"/>
                    </a:lnTo>
                    <a:lnTo>
                      <a:pt x="3554" y="1100"/>
                    </a:lnTo>
                    <a:lnTo>
                      <a:pt x="3925" y="780"/>
                    </a:lnTo>
                    <a:lnTo>
                      <a:pt x="4117" y="627"/>
                    </a:lnTo>
                    <a:lnTo>
                      <a:pt x="4296" y="486"/>
                    </a:lnTo>
                    <a:lnTo>
                      <a:pt x="4500" y="346"/>
                    </a:lnTo>
                    <a:lnTo>
                      <a:pt x="4692" y="205"/>
                    </a:lnTo>
                    <a:lnTo>
                      <a:pt x="4909" y="90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5852250" y="2465950"/>
                <a:ext cx="481975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0715" extrusionOk="0">
                    <a:moveTo>
                      <a:pt x="2557" y="1"/>
                    </a:moveTo>
                    <a:lnTo>
                      <a:pt x="0" y="2686"/>
                    </a:lnTo>
                    <a:lnTo>
                      <a:pt x="780" y="3721"/>
                    </a:lnTo>
                    <a:lnTo>
                      <a:pt x="1176" y="4245"/>
                    </a:lnTo>
                    <a:lnTo>
                      <a:pt x="1586" y="4769"/>
                    </a:lnTo>
                    <a:lnTo>
                      <a:pt x="1995" y="5294"/>
                    </a:lnTo>
                    <a:lnTo>
                      <a:pt x="2417" y="5792"/>
                    </a:lnTo>
                    <a:lnTo>
                      <a:pt x="2864" y="6291"/>
                    </a:lnTo>
                    <a:lnTo>
                      <a:pt x="3311" y="6777"/>
                    </a:lnTo>
                    <a:lnTo>
                      <a:pt x="3593" y="7007"/>
                    </a:lnTo>
                    <a:lnTo>
                      <a:pt x="3861" y="7211"/>
                    </a:lnTo>
                    <a:lnTo>
                      <a:pt x="4155" y="7416"/>
                    </a:lnTo>
                    <a:lnTo>
                      <a:pt x="4296" y="7492"/>
                    </a:lnTo>
                    <a:lnTo>
                      <a:pt x="4449" y="7569"/>
                    </a:lnTo>
                    <a:lnTo>
                      <a:pt x="4603" y="7646"/>
                    </a:lnTo>
                    <a:lnTo>
                      <a:pt x="4756" y="7710"/>
                    </a:lnTo>
                    <a:lnTo>
                      <a:pt x="4922" y="7761"/>
                    </a:lnTo>
                    <a:lnTo>
                      <a:pt x="5088" y="7799"/>
                    </a:lnTo>
                    <a:lnTo>
                      <a:pt x="5255" y="7825"/>
                    </a:lnTo>
                    <a:lnTo>
                      <a:pt x="5434" y="7838"/>
                    </a:lnTo>
                    <a:lnTo>
                      <a:pt x="5625" y="7838"/>
                    </a:lnTo>
                    <a:lnTo>
                      <a:pt x="5817" y="7825"/>
                    </a:lnTo>
                    <a:lnTo>
                      <a:pt x="5945" y="7799"/>
                    </a:lnTo>
                    <a:lnTo>
                      <a:pt x="6086" y="7761"/>
                    </a:lnTo>
                    <a:lnTo>
                      <a:pt x="6213" y="7710"/>
                    </a:lnTo>
                    <a:lnTo>
                      <a:pt x="6341" y="7659"/>
                    </a:lnTo>
                    <a:lnTo>
                      <a:pt x="6597" y="7518"/>
                    </a:lnTo>
                    <a:lnTo>
                      <a:pt x="6840" y="7377"/>
                    </a:lnTo>
                    <a:lnTo>
                      <a:pt x="7083" y="7237"/>
                    </a:lnTo>
                    <a:lnTo>
                      <a:pt x="7326" y="7122"/>
                    </a:lnTo>
                    <a:lnTo>
                      <a:pt x="7441" y="7071"/>
                    </a:lnTo>
                    <a:lnTo>
                      <a:pt x="7569" y="7032"/>
                    </a:lnTo>
                    <a:lnTo>
                      <a:pt x="7684" y="7019"/>
                    </a:lnTo>
                    <a:lnTo>
                      <a:pt x="7799" y="7007"/>
                    </a:lnTo>
                    <a:lnTo>
                      <a:pt x="7901" y="7019"/>
                    </a:lnTo>
                    <a:lnTo>
                      <a:pt x="8029" y="7071"/>
                    </a:lnTo>
                    <a:lnTo>
                      <a:pt x="8182" y="7147"/>
                    </a:lnTo>
                    <a:lnTo>
                      <a:pt x="8348" y="7262"/>
                    </a:lnTo>
                    <a:lnTo>
                      <a:pt x="8745" y="7544"/>
                    </a:lnTo>
                    <a:lnTo>
                      <a:pt x="9218" y="7889"/>
                    </a:lnTo>
                    <a:lnTo>
                      <a:pt x="10279" y="8733"/>
                    </a:lnTo>
                    <a:lnTo>
                      <a:pt x="10841" y="9167"/>
                    </a:lnTo>
                    <a:lnTo>
                      <a:pt x="11417" y="9589"/>
                    </a:lnTo>
                    <a:lnTo>
                      <a:pt x="11698" y="9794"/>
                    </a:lnTo>
                    <a:lnTo>
                      <a:pt x="11979" y="9973"/>
                    </a:lnTo>
                    <a:lnTo>
                      <a:pt x="12248" y="10152"/>
                    </a:lnTo>
                    <a:lnTo>
                      <a:pt x="12516" y="10305"/>
                    </a:lnTo>
                    <a:lnTo>
                      <a:pt x="12772" y="10433"/>
                    </a:lnTo>
                    <a:lnTo>
                      <a:pt x="13015" y="10548"/>
                    </a:lnTo>
                    <a:lnTo>
                      <a:pt x="13245" y="10637"/>
                    </a:lnTo>
                    <a:lnTo>
                      <a:pt x="13449" y="10688"/>
                    </a:lnTo>
                    <a:lnTo>
                      <a:pt x="13551" y="10701"/>
                    </a:lnTo>
                    <a:lnTo>
                      <a:pt x="13641" y="10714"/>
                    </a:lnTo>
                    <a:lnTo>
                      <a:pt x="13730" y="10714"/>
                    </a:lnTo>
                    <a:lnTo>
                      <a:pt x="13820" y="10701"/>
                    </a:lnTo>
                    <a:lnTo>
                      <a:pt x="13897" y="10676"/>
                    </a:lnTo>
                    <a:lnTo>
                      <a:pt x="13973" y="10650"/>
                    </a:lnTo>
                    <a:lnTo>
                      <a:pt x="14037" y="10612"/>
                    </a:lnTo>
                    <a:lnTo>
                      <a:pt x="14101" y="10561"/>
                    </a:lnTo>
                    <a:lnTo>
                      <a:pt x="14152" y="10497"/>
                    </a:lnTo>
                    <a:lnTo>
                      <a:pt x="14203" y="10433"/>
                    </a:lnTo>
                    <a:lnTo>
                      <a:pt x="14242" y="10343"/>
                    </a:lnTo>
                    <a:lnTo>
                      <a:pt x="14280" y="10254"/>
                    </a:lnTo>
                    <a:lnTo>
                      <a:pt x="14306" y="10152"/>
                    </a:lnTo>
                    <a:lnTo>
                      <a:pt x="14331" y="10024"/>
                    </a:lnTo>
                    <a:lnTo>
                      <a:pt x="14344" y="9896"/>
                    </a:lnTo>
                    <a:lnTo>
                      <a:pt x="14344" y="9755"/>
                    </a:lnTo>
                    <a:lnTo>
                      <a:pt x="14523" y="9896"/>
                    </a:lnTo>
                    <a:lnTo>
                      <a:pt x="14689" y="10011"/>
                    </a:lnTo>
                    <a:lnTo>
                      <a:pt x="14855" y="10100"/>
                    </a:lnTo>
                    <a:lnTo>
                      <a:pt x="15022" y="10152"/>
                    </a:lnTo>
                    <a:lnTo>
                      <a:pt x="15175" y="10190"/>
                    </a:lnTo>
                    <a:lnTo>
                      <a:pt x="15316" y="10190"/>
                    </a:lnTo>
                    <a:lnTo>
                      <a:pt x="15456" y="10177"/>
                    </a:lnTo>
                    <a:lnTo>
                      <a:pt x="15584" y="10139"/>
                    </a:lnTo>
                    <a:lnTo>
                      <a:pt x="15699" y="10075"/>
                    </a:lnTo>
                    <a:lnTo>
                      <a:pt x="15801" y="9985"/>
                    </a:lnTo>
                    <a:lnTo>
                      <a:pt x="15904" y="9870"/>
                    </a:lnTo>
                    <a:lnTo>
                      <a:pt x="15980" y="9742"/>
                    </a:lnTo>
                    <a:lnTo>
                      <a:pt x="16044" y="9602"/>
                    </a:lnTo>
                    <a:lnTo>
                      <a:pt x="16083" y="9423"/>
                    </a:lnTo>
                    <a:lnTo>
                      <a:pt x="16108" y="9244"/>
                    </a:lnTo>
                    <a:lnTo>
                      <a:pt x="16121" y="9027"/>
                    </a:lnTo>
                    <a:lnTo>
                      <a:pt x="16313" y="9116"/>
                    </a:lnTo>
                    <a:lnTo>
                      <a:pt x="16479" y="9167"/>
                    </a:lnTo>
                    <a:lnTo>
                      <a:pt x="16632" y="9218"/>
                    </a:lnTo>
                    <a:lnTo>
                      <a:pt x="16760" y="9244"/>
                    </a:lnTo>
                    <a:lnTo>
                      <a:pt x="16888" y="9257"/>
                    </a:lnTo>
                    <a:lnTo>
                      <a:pt x="16990" y="9257"/>
                    </a:lnTo>
                    <a:lnTo>
                      <a:pt x="17080" y="9244"/>
                    </a:lnTo>
                    <a:lnTo>
                      <a:pt x="17157" y="9206"/>
                    </a:lnTo>
                    <a:lnTo>
                      <a:pt x="17221" y="9167"/>
                    </a:lnTo>
                    <a:lnTo>
                      <a:pt x="17272" y="9116"/>
                    </a:lnTo>
                    <a:lnTo>
                      <a:pt x="17310" y="9052"/>
                    </a:lnTo>
                    <a:lnTo>
                      <a:pt x="17336" y="8988"/>
                    </a:lnTo>
                    <a:lnTo>
                      <a:pt x="17361" y="8899"/>
                    </a:lnTo>
                    <a:lnTo>
                      <a:pt x="17361" y="8809"/>
                    </a:lnTo>
                    <a:lnTo>
                      <a:pt x="17361" y="8720"/>
                    </a:lnTo>
                    <a:lnTo>
                      <a:pt x="17348" y="8617"/>
                    </a:lnTo>
                    <a:lnTo>
                      <a:pt x="17310" y="8413"/>
                    </a:lnTo>
                    <a:lnTo>
                      <a:pt x="17233" y="8183"/>
                    </a:lnTo>
                    <a:lnTo>
                      <a:pt x="17144" y="7953"/>
                    </a:lnTo>
                    <a:lnTo>
                      <a:pt x="17042" y="7723"/>
                    </a:lnTo>
                    <a:lnTo>
                      <a:pt x="16926" y="7492"/>
                    </a:lnTo>
                    <a:lnTo>
                      <a:pt x="16799" y="7288"/>
                    </a:lnTo>
                    <a:lnTo>
                      <a:pt x="16671" y="7109"/>
                    </a:lnTo>
                    <a:lnTo>
                      <a:pt x="16556" y="6956"/>
                    </a:lnTo>
                    <a:lnTo>
                      <a:pt x="16377" y="6713"/>
                    </a:lnTo>
                    <a:lnTo>
                      <a:pt x="16172" y="6495"/>
                    </a:lnTo>
                    <a:lnTo>
                      <a:pt x="15968" y="6265"/>
                    </a:lnTo>
                    <a:lnTo>
                      <a:pt x="15763" y="6048"/>
                    </a:lnTo>
                    <a:lnTo>
                      <a:pt x="15533" y="5831"/>
                    </a:lnTo>
                    <a:lnTo>
                      <a:pt x="15303" y="5626"/>
                    </a:lnTo>
                    <a:lnTo>
                      <a:pt x="14830" y="5217"/>
                    </a:lnTo>
                    <a:lnTo>
                      <a:pt x="13858" y="4412"/>
                    </a:lnTo>
                    <a:lnTo>
                      <a:pt x="13385" y="4028"/>
                    </a:lnTo>
                    <a:lnTo>
                      <a:pt x="12938" y="3632"/>
                    </a:lnTo>
                    <a:lnTo>
                      <a:pt x="13040" y="3644"/>
                    </a:lnTo>
                    <a:lnTo>
                      <a:pt x="13168" y="3657"/>
                    </a:lnTo>
                    <a:lnTo>
                      <a:pt x="13488" y="3721"/>
                    </a:lnTo>
                    <a:lnTo>
                      <a:pt x="13884" y="3811"/>
                    </a:lnTo>
                    <a:lnTo>
                      <a:pt x="14344" y="3938"/>
                    </a:lnTo>
                    <a:lnTo>
                      <a:pt x="15380" y="4220"/>
                    </a:lnTo>
                    <a:lnTo>
                      <a:pt x="15942" y="4360"/>
                    </a:lnTo>
                    <a:lnTo>
                      <a:pt x="16505" y="4488"/>
                    </a:lnTo>
                    <a:lnTo>
                      <a:pt x="17042" y="4603"/>
                    </a:lnTo>
                    <a:lnTo>
                      <a:pt x="17566" y="4706"/>
                    </a:lnTo>
                    <a:lnTo>
                      <a:pt x="17809" y="4731"/>
                    </a:lnTo>
                    <a:lnTo>
                      <a:pt x="18039" y="4757"/>
                    </a:lnTo>
                    <a:lnTo>
                      <a:pt x="18256" y="4769"/>
                    </a:lnTo>
                    <a:lnTo>
                      <a:pt x="18461" y="4769"/>
                    </a:lnTo>
                    <a:lnTo>
                      <a:pt x="18640" y="4757"/>
                    </a:lnTo>
                    <a:lnTo>
                      <a:pt x="18806" y="4744"/>
                    </a:lnTo>
                    <a:lnTo>
                      <a:pt x="18959" y="4706"/>
                    </a:lnTo>
                    <a:lnTo>
                      <a:pt x="19074" y="4642"/>
                    </a:lnTo>
                    <a:lnTo>
                      <a:pt x="19164" y="4578"/>
                    </a:lnTo>
                    <a:lnTo>
                      <a:pt x="19202" y="4539"/>
                    </a:lnTo>
                    <a:lnTo>
                      <a:pt x="19228" y="4488"/>
                    </a:lnTo>
                    <a:lnTo>
                      <a:pt x="19253" y="4437"/>
                    </a:lnTo>
                    <a:lnTo>
                      <a:pt x="19266" y="4386"/>
                    </a:lnTo>
                    <a:lnTo>
                      <a:pt x="19279" y="4322"/>
                    </a:lnTo>
                    <a:lnTo>
                      <a:pt x="19279" y="4258"/>
                    </a:lnTo>
                    <a:lnTo>
                      <a:pt x="19253" y="4105"/>
                    </a:lnTo>
                    <a:lnTo>
                      <a:pt x="19215" y="3977"/>
                    </a:lnTo>
                    <a:lnTo>
                      <a:pt x="19138" y="3836"/>
                    </a:lnTo>
                    <a:lnTo>
                      <a:pt x="19049" y="3708"/>
                    </a:lnTo>
                    <a:lnTo>
                      <a:pt x="18946" y="3593"/>
                    </a:lnTo>
                    <a:lnTo>
                      <a:pt x="18819" y="3478"/>
                    </a:lnTo>
                    <a:lnTo>
                      <a:pt x="18665" y="3363"/>
                    </a:lnTo>
                    <a:lnTo>
                      <a:pt x="18512" y="3261"/>
                    </a:lnTo>
                    <a:lnTo>
                      <a:pt x="18333" y="3159"/>
                    </a:lnTo>
                    <a:lnTo>
                      <a:pt x="18141" y="3069"/>
                    </a:lnTo>
                    <a:lnTo>
                      <a:pt x="17949" y="2980"/>
                    </a:lnTo>
                    <a:lnTo>
                      <a:pt x="17732" y="2890"/>
                    </a:lnTo>
                    <a:lnTo>
                      <a:pt x="17284" y="2737"/>
                    </a:lnTo>
                    <a:lnTo>
                      <a:pt x="16824" y="2596"/>
                    </a:lnTo>
                    <a:lnTo>
                      <a:pt x="16351" y="2481"/>
                    </a:lnTo>
                    <a:lnTo>
                      <a:pt x="15865" y="2379"/>
                    </a:lnTo>
                    <a:lnTo>
                      <a:pt x="15405" y="2289"/>
                    </a:lnTo>
                    <a:lnTo>
                      <a:pt x="14971" y="2213"/>
                    </a:lnTo>
                    <a:lnTo>
                      <a:pt x="14203" y="2098"/>
                    </a:lnTo>
                    <a:lnTo>
                      <a:pt x="13667" y="2034"/>
                    </a:lnTo>
                    <a:lnTo>
                      <a:pt x="13449" y="2021"/>
                    </a:lnTo>
                    <a:lnTo>
                      <a:pt x="13245" y="2008"/>
                    </a:lnTo>
                    <a:lnTo>
                      <a:pt x="12810" y="2008"/>
                    </a:lnTo>
                    <a:lnTo>
                      <a:pt x="12375" y="2034"/>
                    </a:lnTo>
                    <a:lnTo>
                      <a:pt x="11928" y="2072"/>
                    </a:lnTo>
                    <a:lnTo>
                      <a:pt x="11480" y="2149"/>
                    </a:lnTo>
                    <a:lnTo>
                      <a:pt x="11020" y="2225"/>
                    </a:lnTo>
                    <a:lnTo>
                      <a:pt x="10560" y="2328"/>
                    </a:lnTo>
                    <a:lnTo>
                      <a:pt x="10087" y="2430"/>
                    </a:lnTo>
                    <a:lnTo>
                      <a:pt x="9154" y="2635"/>
                    </a:lnTo>
                    <a:lnTo>
                      <a:pt x="8694" y="2737"/>
                    </a:lnTo>
                    <a:lnTo>
                      <a:pt x="8233" y="2826"/>
                    </a:lnTo>
                    <a:lnTo>
                      <a:pt x="7760" y="2916"/>
                    </a:lnTo>
                    <a:lnTo>
                      <a:pt x="7313" y="2980"/>
                    </a:lnTo>
                    <a:lnTo>
                      <a:pt x="6853" y="3018"/>
                    </a:lnTo>
                    <a:lnTo>
                      <a:pt x="6405" y="3044"/>
                    </a:lnTo>
                    <a:lnTo>
                      <a:pt x="6111" y="3044"/>
                    </a:lnTo>
                    <a:lnTo>
                      <a:pt x="5817" y="3005"/>
                    </a:lnTo>
                    <a:lnTo>
                      <a:pt x="5536" y="2954"/>
                    </a:lnTo>
                    <a:lnTo>
                      <a:pt x="5255" y="2865"/>
                    </a:lnTo>
                    <a:lnTo>
                      <a:pt x="4999" y="2762"/>
                    </a:lnTo>
                    <a:lnTo>
                      <a:pt x="4743" y="2635"/>
                    </a:lnTo>
                    <a:lnTo>
                      <a:pt x="4500" y="2468"/>
                    </a:lnTo>
                    <a:lnTo>
                      <a:pt x="4270" y="2289"/>
                    </a:lnTo>
                    <a:lnTo>
                      <a:pt x="4040" y="2085"/>
                    </a:lnTo>
                    <a:lnTo>
                      <a:pt x="3810" y="1855"/>
                    </a:lnTo>
                    <a:lnTo>
                      <a:pt x="3593" y="1612"/>
                    </a:lnTo>
                    <a:lnTo>
                      <a:pt x="3375" y="1331"/>
                    </a:lnTo>
                    <a:lnTo>
                      <a:pt x="3171" y="1037"/>
                    </a:lnTo>
                    <a:lnTo>
                      <a:pt x="2966" y="717"/>
                    </a:lnTo>
                    <a:lnTo>
                      <a:pt x="2762" y="372"/>
                    </a:lnTo>
                    <a:lnTo>
                      <a:pt x="2557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6092900" y="2616500"/>
                <a:ext cx="1179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4296" extrusionOk="0">
                    <a:moveTo>
                      <a:pt x="1" y="0"/>
                    </a:moveTo>
                    <a:lnTo>
                      <a:pt x="167" y="64"/>
                    </a:lnTo>
                    <a:lnTo>
                      <a:pt x="320" y="141"/>
                    </a:lnTo>
                    <a:lnTo>
                      <a:pt x="602" y="333"/>
                    </a:lnTo>
                    <a:lnTo>
                      <a:pt x="896" y="524"/>
                    </a:lnTo>
                    <a:lnTo>
                      <a:pt x="1036" y="614"/>
                    </a:lnTo>
                    <a:lnTo>
                      <a:pt x="1190" y="716"/>
                    </a:lnTo>
                    <a:lnTo>
                      <a:pt x="1190" y="703"/>
                    </a:lnTo>
                    <a:lnTo>
                      <a:pt x="1727" y="1074"/>
                    </a:lnTo>
                    <a:lnTo>
                      <a:pt x="2264" y="1445"/>
                    </a:lnTo>
                    <a:lnTo>
                      <a:pt x="2532" y="1637"/>
                    </a:lnTo>
                    <a:lnTo>
                      <a:pt x="2788" y="1841"/>
                    </a:lnTo>
                    <a:lnTo>
                      <a:pt x="3312" y="2238"/>
                    </a:lnTo>
                    <a:lnTo>
                      <a:pt x="3568" y="2442"/>
                    </a:lnTo>
                    <a:lnTo>
                      <a:pt x="3810" y="2659"/>
                    </a:lnTo>
                    <a:lnTo>
                      <a:pt x="4041" y="2877"/>
                    </a:lnTo>
                    <a:lnTo>
                      <a:pt x="4245" y="3120"/>
                    </a:lnTo>
                    <a:lnTo>
                      <a:pt x="4347" y="3247"/>
                    </a:lnTo>
                    <a:lnTo>
                      <a:pt x="4424" y="3375"/>
                    </a:lnTo>
                    <a:lnTo>
                      <a:pt x="4501" y="3516"/>
                    </a:lnTo>
                    <a:lnTo>
                      <a:pt x="4565" y="3657"/>
                    </a:lnTo>
                    <a:lnTo>
                      <a:pt x="4616" y="3810"/>
                    </a:lnTo>
                    <a:lnTo>
                      <a:pt x="4654" y="3963"/>
                    </a:lnTo>
                    <a:lnTo>
                      <a:pt x="4667" y="4130"/>
                    </a:lnTo>
                    <a:lnTo>
                      <a:pt x="4654" y="4296"/>
                    </a:lnTo>
                    <a:lnTo>
                      <a:pt x="4705" y="4130"/>
                    </a:lnTo>
                    <a:lnTo>
                      <a:pt x="4718" y="3963"/>
                    </a:lnTo>
                    <a:lnTo>
                      <a:pt x="4705" y="3797"/>
                    </a:lnTo>
                    <a:lnTo>
                      <a:pt x="4680" y="3631"/>
                    </a:lnTo>
                    <a:lnTo>
                      <a:pt x="4629" y="3465"/>
                    </a:lnTo>
                    <a:lnTo>
                      <a:pt x="4565" y="3299"/>
                    </a:lnTo>
                    <a:lnTo>
                      <a:pt x="4488" y="3145"/>
                    </a:lnTo>
                    <a:lnTo>
                      <a:pt x="4411" y="3005"/>
                    </a:lnTo>
                    <a:lnTo>
                      <a:pt x="4309" y="2864"/>
                    </a:lnTo>
                    <a:lnTo>
                      <a:pt x="4207" y="2723"/>
                    </a:lnTo>
                    <a:lnTo>
                      <a:pt x="3977" y="2480"/>
                    </a:lnTo>
                    <a:lnTo>
                      <a:pt x="3734" y="2238"/>
                    </a:lnTo>
                    <a:lnTo>
                      <a:pt x="3491" y="2020"/>
                    </a:lnTo>
                    <a:lnTo>
                      <a:pt x="3235" y="1803"/>
                    </a:lnTo>
                    <a:lnTo>
                      <a:pt x="2967" y="1611"/>
                    </a:lnTo>
                    <a:lnTo>
                      <a:pt x="2711" y="1407"/>
                    </a:lnTo>
                    <a:lnTo>
                      <a:pt x="2430" y="1215"/>
                    </a:lnTo>
                    <a:lnTo>
                      <a:pt x="2148" y="1023"/>
                    </a:lnTo>
                    <a:lnTo>
                      <a:pt x="1867" y="857"/>
                    </a:lnTo>
                    <a:lnTo>
                      <a:pt x="1292" y="524"/>
                    </a:lnTo>
                    <a:lnTo>
                      <a:pt x="985" y="371"/>
                    </a:lnTo>
                    <a:lnTo>
                      <a:pt x="666" y="218"/>
                    </a:lnTo>
                    <a:lnTo>
                      <a:pt x="512" y="141"/>
                    </a:lnTo>
                    <a:lnTo>
                      <a:pt x="346" y="77"/>
                    </a:lnTo>
                    <a:lnTo>
                      <a:pt x="18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6126775" y="2577825"/>
                <a:ext cx="12820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357" extrusionOk="0">
                    <a:moveTo>
                      <a:pt x="1" y="0"/>
                    </a:moveTo>
                    <a:lnTo>
                      <a:pt x="218" y="90"/>
                    </a:lnTo>
                    <a:lnTo>
                      <a:pt x="436" y="205"/>
                    </a:lnTo>
                    <a:lnTo>
                      <a:pt x="640" y="346"/>
                    </a:lnTo>
                    <a:lnTo>
                      <a:pt x="832" y="486"/>
                    </a:lnTo>
                    <a:lnTo>
                      <a:pt x="1011" y="627"/>
                    </a:lnTo>
                    <a:lnTo>
                      <a:pt x="1203" y="780"/>
                    </a:lnTo>
                    <a:lnTo>
                      <a:pt x="1573" y="1100"/>
                    </a:lnTo>
                    <a:lnTo>
                      <a:pt x="1944" y="1407"/>
                    </a:lnTo>
                    <a:lnTo>
                      <a:pt x="2315" y="1713"/>
                    </a:lnTo>
                    <a:lnTo>
                      <a:pt x="2698" y="2020"/>
                    </a:lnTo>
                    <a:lnTo>
                      <a:pt x="3069" y="2327"/>
                    </a:lnTo>
                    <a:lnTo>
                      <a:pt x="3427" y="2634"/>
                    </a:lnTo>
                    <a:lnTo>
                      <a:pt x="3785" y="2966"/>
                    </a:lnTo>
                    <a:lnTo>
                      <a:pt x="4117" y="3299"/>
                    </a:lnTo>
                    <a:lnTo>
                      <a:pt x="4424" y="3657"/>
                    </a:lnTo>
                    <a:lnTo>
                      <a:pt x="4565" y="3848"/>
                    </a:lnTo>
                    <a:lnTo>
                      <a:pt x="4705" y="4040"/>
                    </a:lnTo>
                    <a:lnTo>
                      <a:pt x="4833" y="4245"/>
                    </a:lnTo>
                    <a:lnTo>
                      <a:pt x="4936" y="4449"/>
                    </a:lnTo>
                    <a:lnTo>
                      <a:pt x="4974" y="4564"/>
                    </a:lnTo>
                    <a:lnTo>
                      <a:pt x="4999" y="4679"/>
                    </a:lnTo>
                    <a:lnTo>
                      <a:pt x="5025" y="4794"/>
                    </a:lnTo>
                    <a:lnTo>
                      <a:pt x="5038" y="4910"/>
                    </a:lnTo>
                    <a:lnTo>
                      <a:pt x="5038" y="5025"/>
                    </a:lnTo>
                    <a:lnTo>
                      <a:pt x="5025" y="5140"/>
                    </a:lnTo>
                    <a:lnTo>
                      <a:pt x="4987" y="5255"/>
                    </a:lnTo>
                    <a:lnTo>
                      <a:pt x="4936" y="5357"/>
                    </a:lnTo>
                    <a:lnTo>
                      <a:pt x="5012" y="5255"/>
                    </a:lnTo>
                    <a:lnTo>
                      <a:pt x="5063" y="5152"/>
                    </a:lnTo>
                    <a:lnTo>
                      <a:pt x="5102" y="5025"/>
                    </a:lnTo>
                    <a:lnTo>
                      <a:pt x="5127" y="4910"/>
                    </a:lnTo>
                    <a:lnTo>
                      <a:pt x="5127" y="4782"/>
                    </a:lnTo>
                    <a:lnTo>
                      <a:pt x="5115" y="4654"/>
                    </a:lnTo>
                    <a:lnTo>
                      <a:pt x="5102" y="4526"/>
                    </a:lnTo>
                    <a:lnTo>
                      <a:pt x="5063" y="4411"/>
                    </a:lnTo>
                    <a:lnTo>
                      <a:pt x="4974" y="4168"/>
                    </a:lnTo>
                    <a:lnTo>
                      <a:pt x="4872" y="3951"/>
                    </a:lnTo>
                    <a:lnTo>
                      <a:pt x="4744" y="3733"/>
                    </a:lnTo>
                    <a:lnTo>
                      <a:pt x="4616" y="3516"/>
                    </a:lnTo>
                    <a:lnTo>
                      <a:pt x="4463" y="3324"/>
                    </a:lnTo>
                    <a:lnTo>
                      <a:pt x="4309" y="3133"/>
                    </a:lnTo>
                    <a:lnTo>
                      <a:pt x="3977" y="2762"/>
                    </a:lnTo>
                    <a:lnTo>
                      <a:pt x="3811" y="2583"/>
                    </a:lnTo>
                    <a:lnTo>
                      <a:pt x="3632" y="2417"/>
                    </a:lnTo>
                    <a:lnTo>
                      <a:pt x="3440" y="2250"/>
                    </a:lnTo>
                    <a:lnTo>
                      <a:pt x="3261" y="2097"/>
                    </a:lnTo>
                    <a:lnTo>
                      <a:pt x="2877" y="1790"/>
                    </a:lnTo>
                    <a:lnTo>
                      <a:pt x="2494" y="1496"/>
                    </a:lnTo>
                    <a:lnTo>
                      <a:pt x="1714" y="908"/>
                    </a:lnTo>
                    <a:lnTo>
                      <a:pt x="1318" y="627"/>
                    </a:lnTo>
                    <a:lnTo>
                      <a:pt x="1113" y="486"/>
                    </a:lnTo>
                    <a:lnTo>
                      <a:pt x="909" y="358"/>
                    </a:lnTo>
                    <a:lnTo>
                      <a:pt x="691" y="243"/>
                    </a:lnTo>
                    <a:lnTo>
                      <a:pt x="474" y="141"/>
                    </a:lnTo>
                    <a:lnTo>
                      <a:pt x="244" y="52"/>
                    </a:lnTo>
                    <a:lnTo>
                      <a:pt x="116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3459375" y="837600"/>
                <a:ext cx="575325" cy="493150"/>
              </a:xfrm>
              <a:custGeom>
                <a:avLst/>
                <a:gdLst/>
                <a:ahLst/>
                <a:cxnLst/>
                <a:rect l="l" t="t" r="r" b="b"/>
                <a:pathLst>
                  <a:path w="23013" h="19726" extrusionOk="0">
                    <a:moveTo>
                      <a:pt x="8502" y="0"/>
                    </a:moveTo>
                    <a:lnTo>
                      <a:pt x="8195" y="26"/>
                    </a:lnTo>
                    <a:lnTo>
                      <a:pt x="7901" y="51"/>
                    </a:lnTo>
                    <a:lnTo>
                      <a:pt x="7595" y="102"/>
                    </a:lnTo>
                    <a:lnTo>
                      <a:pt x="7301" y="166"/>
                    </a:lnTo>
                    <a:lnTo>
                      <a:pt x="7007" y="243"/>
                    </a:lnTo>
                    <a:lnTo>
                      <a:pt x="6725" y="345"/>
                    </a:lnTo>
                    <a:lnTo>
                      <a:pt x="6444" y="448"/>
                    </a:lnTo>
                    <a:lnTo>
                      <a:pt x="6163" y="563"/>
                    </a:lnTo>
                    <a:lnTo>
                      <a:pt x="5894" y="703"/>
                    </a:lnTo>
                    <a:lnTo>
                      <a:pt x="5626" y="844"/>
                    </a:lnTo>
                    <a:lnTo>
                      <a:pt x="5383" y="997"/>
                    </a:lnTo>
                    <a:lnTo>
                      <a:pt x="5140" y="1176"/>
                    </a:lnTo>
                    <a:lnTo>
                      <a:pt x="4897" y="1355"/>
                    </a:lnTo>
                    <a:lnTo>
                      <a:pt x="4680" y="1547"/>
                    </a:lnTo>
                    <a:lnTo>
                      <a:pt x="4463" y="1751"/>
                    </a:lnTo>
                    <a:lnTo>
                      <a:pt x="4271" y="1956"/>
                    </a:lnTo>
                    <a:lnTo>
                      <a:pt x="4079" y="2186"/>
                    </a:lnTo>
                    <a:lnTo>
                      <a:pt x="3913" y="2416"/>
                    </a:lnTo>
                    <a:lnTo>
                      <a:pt x="3759" y="2659"/>
                    </a:lnTo>
                    <a:lnTo>
                      <a:pt x="3619" y="2915"/>
                    </a:lnTo>
                    <a:lnTo>
                      <a:pt x="3491" y="3171"/>
                    </a:lnTo>
                    <a:lnTo>
                      <a:pt x="3389" y="3452"/>
                    </a:lnTo>
                    <a:lnTo>
                      <a:pt x="3299" y="3720"/>
                    </a:lnTo>
                    <a:lnTo>
                      <a:pt x="3235" y="4014"/>
                    </a:lnTo>
                    <a:lnTo>
                      <a:pt x="3184" y="4308"/>
                    </a:lnTo>
                    <a:lnTo>
                      <a:pt x="3159" y="4602"/>
                    </a:lnTo>
                    <a:lnTo>
                      <a:pt x="3159" y="4922"/>
                    </a:lnTo>
                    <a:lnTo>
                      <a:pt x="2801" y="5011"/>
                    </a:lnTo>
                    <a:lnTo>
                      <a:pt x="2468" y="5126"/>
                    </a:lnTo>
                    <a:lnTo>
                      <a:pt x="2161" y="5254"/>
                    </a:lnTo>
                    <a:lnTo>
                      <a:pt x="1867" y="5382"/>
                    </a:lnTo>
                    <a:lnTo>
                      <a:pt x="1599" y="5536"/>
                    </a:lnTo>
                    <a:lnTo>
                      <a:pt x="1343" y="5702"/>
                    </a:lnTo>
                    <a:lnTo>
                      <a:pt x="1113" y="5894"/>
                    </a:lnTo>
                    <a:lnTo>
                      <a:pt x="909" y="6098"/>
                    </a:lnTo>
                    <a:lnTo>
                      <a:pt x="717" y="6315"/>
                    </a:lnTo>
                    <a:lnTo>
                      <a:pt x="551" y="6558"/>
                    </a:lnTo>
                    <a:lnTo>
                      <a:pt x="410" y="6814"/>
                    </a:lnTo>
                    <a:lnTo>
                      <a:pt x="295" y="7108"/>
                    </a:lnTo>
                    <a:lnTo>
                      <a:pt x="193" y="7415"/>
                    </a:lnTo>
                    <a:lnTo>
                      <a:pt x="116" y="7747"/>
                    </a:lnTo>
                    <a:lnTo>
                      <a:pt x="52" y="8105"/>
                    </a:lnTo>
                    <a:lnTo>
                      <a:pt x="14" y="8489"/>
                    </a:lnTo>
                    <a:lnTo>
                      <a:pt x="1" y="8987"/>
                    </a:lnTo>
                    <a:lnTo>
                      <a:pt x="1" y="9499"/>
                    </a:lnTo>
                    <a:lnTo>
                      <a:pt x="14" y="10010"/>
                    </a:lnTo>
                    <a:lnTo>
                      <a:pt x="26" y="10521"/>
                    </a:lnTo>
                    <a:lnTo>
                      <a:pt x="65" y="11046"/>
                    </a:lnTo>
                    <a:lnTo>
                      <a:pt x="116" y="11570"/>
                    </a:lnTo>
                    <a:lnTo>
                      <a:pt x="167" y="12094"/>
                    </a:lnTo>
                    <a:lnTo>
                      <a:pt x="244" y="12618"/>
                    </a:lnTo>
                    <a:lnTo>
                      <a:pt x="320" y="13129"/>
                    </a:lnTo>
                    <a:lnTo>
                      <a:pt x="410" y="13653"/>
                    </a:lnTo>
                    <a:lnTo>
                      <a:pt x="525" y="14165"/>
                    </a:lnTo>
                    <a:lnTo>
                      <a:pt x="640" y="14663"/>
                    </a:lnTo>
                    <a:lnTo>
                      <a:pt x="768" y="15162"/>
                    </a:lnTo>
                    <a:lnTo>
                      <a:pt x="909" y="15648"/>
                    </a:lnTo>
                    <a:lnTo>
                      <a:pt x="1049" y="16121"/>
                    </a:lnTo>
                    <a:lnTo>
                      <a:pt x="1215" y="16594"/>
                    </a:lnTo>
                    <a:lnTo>
                      <a:pt x="1382" y="16990"/>
                    </a:lnTo>
                    <a:lnTo>
                      <a:pt x="1548" y="17386"/>
                    </a:lnTo>
                    <a:lnTo>
                      <a:pt x="1739" y="17783"/>
                    </a:lnTo>
                    <a:lnTo>
                      <a:pt x="1842" y="17974"/>
                    </a:lnTo>
                    <a:lnTo>
                      <a:pt x="1957" y="18153"/>
                    </a:lnTo>
                    <a:lnTo>
                      <a:pt x="2072" y="18332"/>
                    </a:lnTo>
                    <a:lnTo>
                      <a:pt x="2200" y="18499"/>
                    </a:lnTo>
                    <a:lnTo>
                      <a:pt x="2340" y="18652"/>
                    </a:lnTo>
                    <a:lnTo>
                      <a:pt x="2494" y="18805"/>
                    </a:lnTo>
                    <a:lnTo>
                      <a:pt x="2647" y="18946"/>
                    </a:lnTo>
                    <a:lnTo>
                      <a:pt x="2826" y="19074"/>
                    </a:lnTo>
                    <a:lnTo>
                      <a:pt x="3018" y="19189"/>
                    </a:lnTo>
                    <a:lnTo>
                      <a:pt x="3222" y="19291"/>
                    </a:lnTo>
                    <a:lnTo>
                      <a:pt x="3427" y="19381"/>
                    </a:lnTo>
                    <a:lnTo>
                      <a:pt x="3657" y="19457"/>
                    </a:lnTo>
                    <a:lnTo>
                      <a:pt x="3759" y="19509"/>
                    </a:lnTo>
                    <a:lnTo>
                      <a:pt x="3862" y="19573"/>
                    </a:lnTo>
                    <a:lnTo>
                      <a:pt x="3951" y="19649"/>
                    </a:lnTo>
                    <a:lnTo>
                      <a:pt x="4041" y="19726"/>
                    </a:lnTo>
                    <a:lnTo>
                      <a:pt x="16710" y="17974"/>
                    </a:lnTo>
                    <a:lnTo>
                      <a:pt x="16889" y="17962"/>
                    </a:lnTo>
                    <a:lnTo>
                      <a:pt x="17080" y="17923"/>
                    </a:lnTo>
                    <a:lnTo>
                      <a:pt x="17272" y="17859"/>
                    </a:lnTo>
                    <a:lnTo>
                      <a:pt x="17464" y="17783"/>
                    </a:lnTo>
                    <a:lnTo>
                      <a:pt x="17656" y="17693"/>
                    </a:lnTo>
                    <a:lnTo>
                      <a:pt x="17860" y="17578"/>
                    </a:lnTo>
                    <a:lnTo>
                      <a:pt x="18052" y="17463"/>
                    </a:lnTo>
                    <a:lnTo>
                      <a:pt x="18244" y="17323"/>
                    </a:lnTo>
                    <a:lnTo>
                      <a:pt x="18614" y="17041"/>
                    </a:lnTo>
                    <a:lnTo>
                      <a:pt x="18960" y="16747"/>
                    </a:lnTo>
                    <a:lnTo>
                      <a:pt x="19279" y="16466"/>
                    </a:lnTo>
                    <a:lnTo>
                      <a:pt x="19535" y="16210"/>
                    </a:lnTo>
                    <a:lnTo>
                      <a:pt x="19931" y="15852"/>
                    </a:lnTo>
                    <a:lnTo>
                      <a:pt x="20315" y="15456"/>
                    </a:lnTo>
                    <a:lnTo>
                      <a:pt x="20673" y="15034"/>
                    </a:lnTo>
                    <a:lnTo>
                      <a:pt x="21018" y="14599"/>
                    </a:lnTo>
                    <a:lnTo>
                      <a:pt x="21350" y="14152"/>
                    </a:lnTo>
                    <a:lnTo>
                      <a:pt x="21644" y="13705"/>
                    </a:lnTo>
                    <a:lnTo>
                      <a:pt x="21926" y="13232"/>
                    </a:lnTo>
                    <a:lnTo>
                      <a:pt x="22181" y="12759"/>
                    </a:lnTo>
                    <a:lnTo>
                      <a:pt x="22424" y="12286"/>
                    </a:lnTo>
                    <a:lnTo>
                      <a:pt x="22629" y="11825"/>
                    </a:lnTo>
                    <a:lnTo>
                      <a:pt x="22718" y="11608"/>
                    </a:lnTo>
                    <a:lnTo>
                      <a:pt x="22795" y="11391"/>
                    </a:lnTo>
                    <a:lnTo>
                      <a:pt x="22859" y="11173"/>
                    </a:lnTo>
                    <a:lnTo>
                      <a:pt x="22923" y="10956"/>
                    </a:lnTo>
                    <a:lnTo>
                      <a:pt x="22961" y="10739"/>
                    </a:lnTo>
                    <a:lnTo>
                      <a:pt x="22999" y="10521"/>
                    </a:lnTo>
                    <a:lnTo>
                      <a:pt x="23012" y="10291"/>
                    </a:lnTo>
                    <a:lnTo>
                      <a:pt x="23012" y="10061"/>
                    </a:lnTo>
                    <a:lnTo>
                      <a:pt x="22999" y="9818"/>
                    </a:lnTo>
                    <a:lnTo>
                      <a:pt x="22974" y="9575"/>
                    </a:lnTo>
                    <a:lnTo>
                      <a:pt x="22923" y="9320"/>
                    </a:lnTo>
                    <a:lnTo>
                      <a:pt x="22872" y="9064"/>
                    </a:lnTo>
                    <a:lnTo>
                      <a:pt x="22795" y="8757"/>
                    </a:lnTo>
                    <a:lnTo>
                      <a:pt x="22705" y="8463"/>
                    </a:lnTo>
                    <a:lnTo>
                      <a:pt x="22603" y="8182"/>
                    </a:lnTo>
                    <a:lnTo>
                      <a:pt x="22501" y="7913"/>
                    </a:lnTo>
                    <a:lnTo>
                      <a:pt x="22373" y="7658"/>
                    </a:lnTo>
                    <a:lnTo>
                      <a:pt x="22245" y="7402"/>
                    </a:lnTo>
                    <a:lnTo>
                      <a:pt x="22092" y="7172"/>
                    </a:lnTo>
                    <a:lnTo>
                      <a:pt x="21938" y="6942"/>
                    </a:lnTo>
                    <a:lnTo>
                      <a:pt x="21772" y="6724"/>
                    </a:lnTo>
                    <a:lnTo>
                      <a:pt x="21580" y="6520"/>
                    </a:lnTo>
                    <a:lnTo>
                      <a:pt x="21389" y="6315"/>
                    </a:lnTo>
                    <a:lnTo>
                      <a:pt x="21171" y="6124"/>
                    </a:lnTo>
                    <a:lnTo>
                      <a:pt x="20941" y="5957"/>
                    </a:lnTo>
                    <a:lnTo>
                      <a:pt x="20698" y="5778"/>
                    </a:lnTo>
                    <a:lnTo>
                      <a:pt x="20443" y="5625"/>
                    </a:lnTo>
                    <a:lnTo>
                      <a:pt x="20161" y="5484"/>
                    </a:lnTo>
                    <a:lnTo>
                      <a:pt x="19855" y="5305"/>
                    </a:lnTo>
                    <a:lnTo>
                      <a:pt x="19548" y="5152"/>
                    </a:lnTo>
                    <a:lnTo>
                      <a:pt x="19215" y="5011"/>
                    </a:lnTo>
                    <a:lnTo>
                      <a:pt x="18896" y="4871"/>
                    </a:lnTo>
                    <a:lnTo>
                      <a:pt x="18231" y="4615"/>
                    </a:lnTo>
                    <a:lnTo>
                      <a:pt x="17566" y="4372"/>
                    </a:lnTo>
                    <a:lnTo>
                      <a:pt x="16914" y="4117"/>
                    </a:lnTo>
                    <a:lnTo>
                      <a:pt x="16582" y="3976"/>
                    </a:lnTo>
                    <a:lnTo>
                      <a:pt x="16262" y="3835"/>
                    </a:lnTo>
                    <a:lnTo>
                      <a:pt x="15943" y="3695"/>
                    </a:lnTo>
                    <a:lnTo>
                      <a:pt x="15623" y="3528"/>
                    </a:lnTo>
                    <a:lnTo>
                      <a:pt x="15316" y="3349"/>
                    </a:lnTo>
                    <a:lnTo>
                      <a:pt x="15022" y="3158"/>
                    </a:lnTo>
                    <a:lnTo>
                      <a:pt x="14409" y="2749"/>
                    </a:lnTo>
                    <a:lnTo>
                      <a:pt x="13808" y="2314"/>
                    </a:lnTo>
                    <a:lnTo>
                      <a:pt x="13207" y="1867"/>
                    </a:lnTo>
                    <a:lnTo>
                      <a:pt x="12606" y="1445"/>
                    </a:lnTo>
                    <a:lnTo>
                      <a:pt x="12299" y="1240"/>
                    </a:lnTo>
                    <a:lnTo>
                      <a:pt x="11980" y="1036"/>
                    </a:lnTo>
                    <a:lnTo>
                      <a:pt x="11673" y="857"/>
                    </a:lnTo>
                    <a:lnTo>
                      <a:pt x="11353" y="678"/>
                    </a:lnTo>
                    <a:lnTo>
                      <a:pt x="11021" y="524"/>
                    </a:lnTo>
                    <a:lnTo>
                      <a:pt x="10688" y="371"/>
                    </a:lnTo>
                    <a:lnTo>
                      <a:pt x="10343" y="256"/>
                    </a:lnTo>
                    <a:lnTo>
                      <a:pt x="9998" y="141"/>
                    </a:lnTo>
                    <a:lnTo>
                      <a:pt x="9704" y="90"/>
                    </a:lnTo>
                    <a:lnTo>
                      <a:pt x="9410" y="38"/>
                    </a:lnTo>
                    <a:lnTo>
                      <a:pt x="9103" y="1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3537375" y="971500"/>
                <a:ext cx="402075" cy="77027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30811" extrusionOk="0">
                    <a:moveTo>
                      <a:pt x="4679" y="1"/>
                    </a:moveTo>
                    <a:lnTo>
                      <a:pt x="4539" y="307"/>
                    </a:lnTo>
                    <a:lnTo>
                      <a:pt x="4385" y="601"/>
                    </a:lnTo>
                    <a:lnTo>
                      <a:pt x="4219" y="883"/>
                    </a:lnTo>
                    <a:lnTo>
                      <a:pt x="4027" y="1138"/>
                    </a:lnTo>
                    <a:lnTo>
                      <a:pt x="3835" y="1381"/>
                    </a:lnTo>
                    <a:lnTo>
                      <a:pt x="3618" y="1624"/>
                    </a:lnTo>
                    <a:lnTo>
                      <a:pt x="3401" y="1842"/>
                    </a:lnTo>
                    <a:lnTo>
                      <a:pt x="3158" y="2059"/>
                    </a:lnTo>
                    <a:lnTo>
                      <a:pt x="2915" y="2251"/>
                    </a:lnTo>
                    <a:lnTo>
                      <a:pt x="2659" y="2442"/>
                    </a:lnTo>
                    <a:lnTo>
                      <a:pt x="2391" y="2634"/>
                    </a:lnTo>
                    <a:lnTo>
                      <a:pt x="2122" y="2800"/>
                    </a:lnTo>
                    <a:lnTo>
                      <a:pt x="1841" y="2979"/>
                    </a:lnTo>
                    <a:lnTo>
                      <a:pt x="1560" y="3133"/>
                    </a:lnTo>
                    <a:lnTo>
                      <a:pt x="985" y="3452"/>
                    </a:lnTo>
                    <a:lnTo>
                      <a:pt x="1125" y="4015"/>
                    </a:lnTo>
                    <a:lnTo>
                      <a:pt x="1215" y="4360"/>
                    </a:lnTo>
                    <a:lnTo>
                      <a:pt x="1317" y="4756"/>
                    </a:lnTo>
                    <a:lnTo>
                      <a:pt x="1406" y="5165"/>
                    </a:lnTo>
                    <a:lnTo>
                      <a:pt x="1483" y="5600"/>
                    </a:lnTo>
                    <a:lnTo>
                      <a:pt x="1547" y="6035"/>
                    </a:lnTo>
                    <a:lnTo>
                      <a:pt x="1585" y="6469"/>
                    </a:lnTo>
                    <a:lnTo>
                      <a:pt x="1598" y="6687"/>
                    </a:lnTo>
                    <a:lnTo>
                      <a:pt x="1598" y="6904"/>
                    </a:lnTo>
                    <a:lnTo>
                      <a:pt x="1585" y="7109"/>
                    </a:lnTo>
                    <a:lnTo>
                      <a:pt x="1573" y="7300"/>
                    </a:lnTo>
                    <a:lnTo>
                      <a:pt x="1547" y="7492"/>
                    </a:lnTo>
                    <a:lnTo>
                      <a:pt x="1509" y="7684"/>
                    </a:lnTo>
                    <a:lnTo>
                      <a:pt x="1458" y="7850"/>
                    </a:lnTo>
                    <a:lnTo>
                      <a:pt x="1394" y="8016"/>
                    </a:lnTo>
                    <a:lnTo>
                      <a:pt x="1317" y="8170"/>
                    </a:lnTo>
                    <a:lnTo>
                      <a:pt x="1227" y="8297"/>
                    </a:lnTo>
                    <a:lnTo>
                      <a:pt x="1125" y="8425"/>
                    </a:lnTo>
                    <a:lnTo>
                      <a:pt x="1010" y="8540"/>
                    </a:lnTo>
                    <a:lnTo>
                      <a:pt x="869" y="8630"/>
                    </a:lnTo>
                    <a:lnTo>
                      <a:pt x="716" y="8694"/>
                    </a:lnTo>
                    <a:lnTo>
                      <a:pt x="537" y="8758"/>
                    </a:lnTo>
                    <a:lnTo>
                      <a:pt x="345" y="8783"/>
                    </a:lnTo>
                    <a:lnTo>
                      <a:pt x="396" y="8975"/>
                    </a:lnTo>
                    <a:lnTo>
                      <a:pt x="448" y="9205"/>
                    </a:lnTo>
                    <a:lnTo>
                      <a:pt x="486" y="9461"/>
                    </a:lnTo>
                    <a:lnTo>
                      <a:pt x="524" y="9755"/>
                    </a:lnTo>
                    <a:lnTo>
                      <a:pt x="550" y="10062"/>
                    </a:lnTo>
                    <a:lnTo>
                      <a:pt x="575" y="10394"/>
                    </a:lnTo>
                    <a:lnTo>
                      <a:pt x="588" y="10739"/>
                    </a:lnTo>
                    <a:lnTo>
                      <a:pt x="575" y="11097"/>
                    </a:lnTo>
                    <a:lnTo>
                      <a:pt x="563" y="11442"/>
                    </a:lnTo>
                    <a:lnTo>
                      <a:pt x="537" y="11800"/>
                    </a:lnTo>
                    <a:lnTo>
                      <a:pt x="486" y="12133"/>
                    </a:lnTo>
                    <a:lnTo>
                      <a:pt x="435" y="12452"/>
                    </a:lnTo>
                    <a:lnTo>
                      <a:pt x="345" y="12759"/>
                    </a:lnTo>
                    <a:lnTo>
                      <a:pt x="256" y="13040"/>
                    </a:lnTo>
                    <a:lnTo>
                      <a:pt x="192" y="13168"/>
                    </a:lnTo>
                    <a:lnTo>
                      <a:pt x="141" y="13283"/>
                    </a:lnTo>
                    <a:lnTo>
                      <a:pt x="64" y="13398"/>
                    </a:lnTo>
                    <a:lnTo>
                      <a:pt x="0" y="13501"/>
                    </a:lnTo>
                    <a:lnTo>
                      <a:pt x="90" y="14038"/>
                    </a:lnTo>
                    <a:lnTo>
                      <a:pt x="179" y="14562"/>
                    </a:lnTo>
                    <a:lnTo>
                      <a:pt x="294" y="15099"/>
                    </a:lnTo>
                    <a:lnTo>
                      <a:pt x="409" y="15636"/>
                    </a:lnTo>
                    <a:lnTo>
                      <a:pt x="537" y="16160"/>
                    </a:lnTo>
                    <a:lnTo>
                      <a:pt x="678" y="16684"/>
                    </a:lnTo>
                    <a:lnTo>
                      <a:pt x="831" y="17195"/>
                    </a:lnTo>
                    <a:lnTo>
                      <a:pt x="997" y="17694"/>
                    </a:lnTo>
                    <a:lnTo>
                      <a:pt x="1125" y="18001"/>
                    </a:lnTo>
                    <a:lnTo>
                      <a:pt x="1266" y="18320"/>
                    </a:lnTo>
                    <a:lnTo>
                      <a:pt x="1419" y="18653"/>
                    </a:lnTo>
                    <a:lnTo>
                      <a:pt x="1598" y="18985"/>
                    </a:lnTo>
                    <a:lnTo>
                      <a:pt x="1790" y="19317"/>
                    </a:lnTo>
                    <a:lnTo>
                      <a:pt x="2007" y="19663"/>
                    </a:lnTo>
                    <a:lnTo>
                      <a:pt x="2225" y="19995"/>
                    </a:lnTo>
                    <a:lnTo>
                      <a:pt x="2468" y="20327"/>
                    </a:lnTo>
                    <a:lnTo>
                      <a:pt x="2710" y="20647"/>
                    </a:lnTo>
                    <a:lnTo>
                      <a:pt x="2979" y="20954"/>
                    </a:lnTo>
                    <a:lnTo>
                      <a:pt x="3247" y="21248"/>
                    </a:lnTo>
                    <a:lnTo>
                      <a:pt x="3516" y="21529"/>
                    </a:lnTo>
                    <a:lnTo>
                      <a:pt x="3797" y="21785"/>
                    </a:lnTo>
                    <a:lnTo>
                      <a:pt x="4091" y="22015"/>
                    </a:lnTo>
                    <a:lnTo>
                      <a:pt x="4385" y="22207"/>
                    </a:lnTo>
                    <a:lnTo>
                      <a:pt x="4679" y="22386"/>
                    </a:lnTo>
                    <a:lnTo>
                      <a:pt x="4833" y="22462"/>
                    </a:lnTo>
                    <a:lnTo>
                      <a:pt x="4973" y="22526"/>
                    </a:lnTo>
                    <a:lnTo>
                      <a:pt x="5127" y="22577"/>
                    </a:lnTo>
                    <a:lnTo>
                      <a:pt x="5267" y="22616"/>
                    </a:lnTo>
                    <a:lnTo>
                      <a:pt x="5152" y="23690"/>
                    </a:lnTo>
                    <a:lnTo>
                      <a:pt x="5024" y="24891"/>
                    </a:lnTo>
                    <a:lnTo>
                      <a:pt x="4756" y="27346"/>
                    </a:lnTo>
                    <a:lnTo>
                      <a:pt x="4641" y="28432"/>
                    </a:lnTo>
                    <a:lnTo>
                      <a:pt x="4577" y="29315"/>
                    </a:lnTo>
                    <a:lnTo>
                      <a:pt x="4551" y="29660"/>
                    </a:lnTo>
                    <a:lnTo>
                      <a:pt x="4551" y="29915"/>
                    </a:lnTo>
                    <a:lnTo>
                      <a:pt x="4564" y="30082"/>
                    </a:lnTo>
                    <a:lnTo>
                      <a:pt x="4577" y="30133"/>
                    </a:lnTo>
                    <a:lnTo>
                      <a:pt x="4590" y="30145"/>
                    </a:lnTo>
                    <a:lnTo>
                      <a:pt x="5203" y="30312"/>
                    </a:lnTo>
                    <a:lnTo>
                      <a:pt x="5779" y="30452"/>
                    </a:lnTo>
                    <a:lnTo>
                      <a:pt x="6328" y="30567"/>
                    </a:lnTo>
                    <a:lnTo>
                      <a:pt x="6840" y="30657"/>
                    </a:lnTo>
                    <a:lnTo>
                      <a:pt x="7325" y="30734"/>
                    </a:lnTo>
                    <a:lnTo>
                      <a:pt x="7773" y="30772"/>
                    </a:lnTo>
                    <a:lnTo>
                      <a:pt x="8195" y="30810"/>
                    </a:lnTo>
                    <a:lnTo>
                      <a:pt x="8962" y="30810"/>
                    </a:lnTo>
                    <a:lnTo>
                      <a:pt x="9307" y="30785"/>
                    </a:lnTo>
                    <a:lnTo>
                      <a:pt x="9627" y="30746"/>
                    </a:lnTo>
                    <a:lnTo>
                      <a:pt x="9933" y="30695"/>
                    </a:lnTo>
                    <a:lnTo>
                      <a:pt x="10202" y="30631"/>
                    </a:lnTo>
                    <a:lnTo>
                      <a:pt x="10458" y="30567"/>
                    </a:lnTo>
                    <a:lnTo>
                      <a:pt x="10688" y="30491"/>
                    </a:lnTo>
                    <a:lnTo>
                      <a:pt x="10892" y="30401"/>
                    </a:lnTo>
                    <a:lnTo>
                      <a:pt x="11084" y="30312"/>
                    </a:lnTo>
                    <a:lnTo>
                      <a:pt x="11250" y="30209"/>
                    </a:lnTo>
                    <a:lnTo>
                      <a:pt x="11404" y="30120"/>
                    </a:lnTo>
                    <a:lnTo>
                      <a:pt x="11544" y="30018"/>
                    </a:lnTo>
                    <a:lnTo>
                      <a:pt x="11659" y="29915"/>
                    </a:lnTo>
                    <a:lnTo>
                      <a:pt x="11762" y="29813"/>
                    </a:lnTo>
                    <a:lnTo>
                      <a:pt x="11851" y="29724"/>
                    </a:lnTo>
                    <a:lnTo>
                      <a:pt x="11928" y="29621"/>
                    </a:lnTo>
                    <a:lnTo>
                      <a:pt x="12056" y="29468"/>
                    </a:lnTo>
                    <a:lnTo>
                      <a:pt x="12132" y="29327"/>
                    </a:lnTo>
                    <a:lnTo>
                      <a:pt x="12183" y="29212"/>
                    </a:lnTo>
                    <a:lnTo>
                      <a:pt x="10675" y="22974"/>
                    </a:lnTo>
                    <a:lnTo>
                      <a:pt x="11058" y="22846"/>
                    </a:lnTo>
                    <a:lnTo>
                      <a:pt x="11429" y="22705"/>
                    </a:lnTo>
                    <a:lnTo>
                      <a:pt x="11774" y="22539"/>
                    </a:lnTo>
                    <a:lnTo>
                      <a:pt x="12107" y="22347"/>
                    </a:lnTo>
                    <a:lnTo>
                      <a:pt x="12426" y="22143"/>
                    </a:lnTo>
                    <a:lnTo>
                      <a:pt x="12746" y="21913"/>
                    </a:lnTo>
                    <a:lnTo>
                      <a:pt x="13040" y="21670"/>
                    </a:lnTo>
                    <a:lnTo>
                      <a:pt x="13321" y="21401"/>
                    </a:lnTo>
                    <a:lnTo>
                      <a:pt x="13590" y="21107"/>
                    </a:lnTo>
                    <a:lnTo>
                      <a:pt x="13845" y="20788"/>
                    </a:lnTo>
                    <a:lnTo>
                      <a:pt x="14088" y="20455"/>
                    </a:lnTo>
                    <a:lnTo>
                      <a:pt x="14318" y="20097"/>
                    </a:lnTo>
                    <a:lnTo>
                      <a:pt x="14536" y="19726"/>
                    </a:lnTo>
                    <a:lnTo>
                      <a:pt x="14753" y="19317"/>
                    </a:lnTo>
                    <a:lnTo>
                      <a:pt x="14958" y="18895"/>
                    </a:lnTo>
                    <a:lnTo>
                      <a:pt x="15137" y="18448"/>
                    </a:lnTo>
                    <a:lnTo>
                      <a:pt x="15252" y="18154"/>
                    </a:lnTo>
                    <a:lnTo>
                      <a:pt x="15354" y="17860"/>
                    </a:lnTo>
                    <a:lnTo>
                      <a:pt x="15443" y="17566"/>
                    </a:lnTo>
                    <a:lnTo>
                      <a:pt x="15533" y="17259"/>
                    </a:lnTo>
                    <a:lnTo>
                      <a:pt x="15610" y="16952"/>
                    </a:lnTo>
                    <a:lnTo>
                      <a:pt x="15673" y="16645"/>
                    </a:lnTo>
                    <a:lnTo>
                      <a:pt x="15725" y="16326"/>
                    </a:lnTo>
                    <a:lnTo>
                      <a:pt x="15776" y="16006"/>
                    </a:lnTo>
                    <a:lnTo>
                      <a:pt x="15865" y="15367"/>
                    </a:lnTo>
                    <a:lnTo>
                      <a:pt x="15916" y="14715"/>
                    </a:lnTo>
                    <a:lnTo>
                      <a:pt x="15955" y="14063"/>
                    </a:lnTo>
                    <a:lnTo>
                      <a:pt x="15968" y="13398"/>
                    </a:lnTo>
                    <a:lnTo>
                      <a:pt x="15980" y="12734"/>
                    </a:lnTo>
                    <a:lnTo>
                      <a:pt x="15968" y="12069"/>
                    </a:lnTo>
                    <a:lnTo>
                      <a:pt x="15955" y="10739"/>
                    </a:lnTo>
                    <a:lnTo>
                      <a:pt x="15942" y="9435"/>
                    </a:lnTo>
                    <a:lnTo>
                      <a:pt x="15955" y="8796"/>
                    </a:lnTo>
                    <a:lnTo>
                      <a:pt x="15980" y="8157"/>
                    </a:lnTo>
                    <a:lnTo>
                      <a:pt x="16044" y="7096"/>
                    </a:lnTo>
                    <a:lnTo>
                      <a:pt x="16070" y="6546"/>
                    </a:lnTo>
                    <a:lnTo>
                      <a:pt x="16083" y="5996"/>
                    </a:lnTo>
                    <a:lnTo>
                      <a:pt x="16083" y="5447"/>
                    </a:lnTo>
                    <a:lnTo>
                      <a:pt x="16057" y="4897"/>
                    </a:lnTo>
                    <a:lnTo>
                      <a:pt x="16031" y="4628"/>
                    </a:lnTo>
                    <a:lnTo>
                      <a:pt x="16006" y="4360"/>
                    </a:lnTo>
                    <a:lnTo>
                      <a:pt x="15955" y="4092"/>
                    </a:lnTo>
                    <a:lnTo>
                      <a:pt x="15904" y="3823"/>
                    </a:lnTo>
                    <a:lnTo>
                      <a:pt x="15264" y="3797"/>
                    </a:lnTo>
                    <a:lnTo>
                      <a:pt x="14600" y="3759"/>
                    </a:lnTo>
                    <a:lnTo>
                      <a:pt x="13935" y="3708"/>
                    </a:lnTo>
                    <a:lnTo>
                      <a:pt x="13270" y="3618"/>
                    </a:lnTo>
                    <a:lnTo>
                      <a:pt x="12618" y="3516"/>
                    </a:lnTo>
                    <a:lnTo>
                      <a:pt x="12286" y="3452"/>
                    </a:lnTo>
                    <a:lnTo>
                      <a:pt x="11966" y="3376"/>
                    </a:lnTo>
                    <a:lnTo>
                      <a:pt x="11646" y="3299"/>
                    </a:lnTo>
                    <a:lnTo>
                      <a:pt x="11327" y="3209"/>
                    </a:lnTo>
                    <a:lnTo>
                      <a:pt x="11007" y="3120"/>
                    </a:lnTo>
                    <a:lnTo>
                      <a:pt x="10713" y="3018"/>
                    </a:lnTo>
                    <a:lnTo>
                      <a:pt x="10304" y="2864"/>
                    </a:lnTo>
                    <a:lnTo>
                      <a:pt x="9908" y="2711"/>
                    </a:lnTo>
                    <a:lnTo>
                      <a:pt x="9512" y="2545"/>
                    </a:lnTo>
                    <a:lnTo>
                      <a:pt x="9102" y="2366"/>
                    </a:lnTo>
                    <a:lnTo>
                      <a:pt x="8310" y="1982"/>
                    </a:lnTo>
                    <a:lnTo>
                      <a:pt x="7504" y="1573"/>
                    </a:lnTo>
                    <a:lnTo>
                      <a:pt x="7172" y="1381"/>
                    </a:lnTo>
                    <a:lnTo>
                      <a:pt x="6814" y="1177"/>
                    </a:lnTo>
                    <a:lnTo>
                      <a:pt x="6098" y="717"/>
                    </a:lnTo>
                    <a:lnTo>
                      <a:pt x="5727" y="486"/>
                    </a:lnTo>
                    <a:lnTo>
                      <a:pt x="5369" y="295"/>
                    </a:lnTo>
                    <a:lnTo>
                      <a:pt x="5191" y="205"/>
                    </a:lnTo>
                    <a:lnTo>
                      <a:pt x="5024" y="116"/>
                    </a:lnTo>
                    <a:lnTo>
                      <a:pt x="4845" y="52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3887650" y="1321150"/>
                <a:ext cx="1074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795" extrusionOk="0">
                    <a:moveTo>
                      <a:pt x="2187" y="0"/>
                    </a:moveTo>
                    <a:lnTo>
                      <a:pt x="2059" y="13"/>
                    </a:lnTo>
                    <a:lnTo>
                      <a:pt x="1944" y="26"/>
                    </a:lnTo>
                    <a:lnTo>
                      <a:pt x="1816" y="52"/>
                    </a:lnTo>
                    <a:lnTo>
                      <a:pt x="1701" y="90"/>
                    </a:lnTo>
                    <a:lnTo>
                      <a:pt x="1586" y="128"/>
                    </a:lnTo>
                    <a:lnTo>
                      <a:pt x="1471" y="192"/>
                    </a:lnTo>
                    <a:lnTo>
                      <a:pt x="1368" y="256"/>
                    </a:lnTo>
                    <a:lnTo>
                      <a:pt x="1253" y="320"/>
                    </a:lnTo>
                    <a:lnTo>
                      <a:pt x="1" y="4385"/>
                    </a:lnTo>
                    <a:lnTo>
                      <a:pt x="116" y="4424"/>
                    </a:lnTo>
                    <a:lnTo>
                      <a:pt x="231" y="4488"/>
                    </a:lnTo>
                    <a:lnTo>
                      <a:pt x="346" y="4552"/>
                    </a:lnTo>
                    <a:lnTo>
                      <a:pt x="461" y="4590"/>
                    </a:lnTo>
                    <a:lnTo>
                      <a:pt x="640" y="4654"/>
                    </a:lnTo>
                    <a:lnTo>
                      <a:pt x="806" y="4692"/>
                    </a:lnTo>
                    <a:lnTo>
                      <a:pt x="985" y="4731"/>
                    </a:lnTo>
                    <a:lnTo>
                      <a:pt x="1164" y="4769"/>
                    </a:lnTo>
                    <a:lnTo>
                      <a:pt x="1330" y="4782"/>
                    </a:lnTo>
                    <a:lnTo>
                      <a:pt x="1509" y="4794"/>
                    </a:lnTo>
                    <a:lnTo>
                      <a:pt x="1675" y="4794"/>
                    </a:lnTo>
                    <a:lnTo>
                      <a:pt x="1854" y="4782"/>
                    </a:lnTo>
                    <a:lnTo>
                      <a:pt x="2020" y="4756"/>
                    </a:lnTo>
                    <a:lnTo>
                      <a:pt x="2199" y="4731"/>
                    </a:lnTo>
                    <a:lnTo>
                      <a:pt x="2366" y="4692"/>
                    </a:lnTo>
                    <a:lnTo>
                      <a:pt x="2532" y="4641"/>
                    </a:lnTo>
                    <a:lnTo>
                      <a:pt x="2698" y="4577"/>
                    </a:lnTo>
                    <a:lnTo>
                      <a:pt x="2864" y="4513"/>
                    </a:lnTo>
                    <a:lnTo>
                      <a:pt x="3030" y="4436"/>
                    </a:lnTo>
                    <a:lnTo>
                      <a:pt x="3184" y="4347"/>
                    </a:lnTo>
                    <a:lnTo>
                      <a:pt x="3350" y="4232"/>
                    </a:lnTo>
                    <a:lnTo>
                      <a:pt x="3516" y="4104"/>
                    </a:lnTo>
                    <a:lnTo>
                      <a:pt x="3657" y="3976"/>
                    </a:lnTo>
                    <a:lnTo>
                      <a:pt x="3772" y="3836"/>
                    </a:lnTo>
                    <a:lnTo>
                      <a:pt x="3887" y="3695"/>
                    </a:lnTo>
                    <a:lnTo>
                      <a:pt x="3976" y="3542"/>
                    </a:lnTo>
                    <a:lnTo>
                      <a:pt x="4066" y="3375"/>
                    </a:lnTo>
                    <a:lnTo>
                      <a:pt x="4130" y="3209"/>
                    </a:lnTo>
                    <a:lnTo>
                      <a:pt x="4194" y="3043"/>
                    </a:lnTo>
                    <a:lnTo>
                      <a:pt x="4232" y="2864"/>
                    </a:lnTo>
                    <a:lnTo>
                      <a:pt x="4270" y="2685"/>
                    </a:lnTo>
                    <a:lnTo>
                      <a:pt x="4283" y="2493"/>
                    </a:lnTo>
                    <a:lnTo>
                      <a:pt x="4296" y="2302"/>
                    </a:lnTo>
                    <a:lnTo>
                      <a:pt x="4296" y="2110"/>
                    </a:lnTo>
                    <a:lnTo>
                      <a:pt x="4283" y="1905"/>
                    </a:lnTo>
                    <a:lnTo>
                      <a:pt x="4270" y="1701"/>
                    </a:lnTo>
                    <a:lnTo>
                      <a:pt x="4245" y="1586"/>
                    </a:lnTo>
                    <a:lnTo>
                      <a:pt x="4219" y="1458"/>
                    </a:lnTo>
                    <a:lnTo>
                      <a:pt x="4181" y="1343"/>
                    </a:lnTo>
                    <a:lnTo>
                      <a:pt x="4143" y="1228"/>
                    </a:lnTo>
                    <a:lnTo>
                      <a:pt x="4091" y="1113"/>
                    </a:lnTo>
                    <a:lnTo>
                      <a:pt x="4028" y="1010"/>
                    </a:lnTo>
                    <a:lnTo>
                      <a:pt x="3964" y="908"/>
                    </a:lnTo>
                    <a:lnTo>
                      <a:pt x="3887" y="806"/>
                    </a:lnTo>
                    <a:lnTo>
                      <a:pt x="3721" y="627"/>
                    </a:lnTo>
                    <a:lnTo>
                      <a:pt x="3542" y="461"/>
                    </a:lnTo>
                    <a:lnTo>
                      <a:pt x="3337" y="320"/>
                    </a:lnTo>
                    <a:lnTo>
                      <a:pt x="3120" y="192"/>
                    </a:lnTo>
                    <a:lnTo>
                      <a:pt x="2903" y="103"/>
                    </a:lnTo>
                    <a:lnTo>
                      <a:pt x="2660" y="39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3476650" y="1303900"/>
                <a:ext cx="1077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204" extrusionOk="0">
                    <a:moveTo>
                      <a:pt x="1764" y="0"/>
                    </a:moveTo>
                    <a:lnTo>
                      <a:pt x="1598" y="13"/>
                    </a:lnTo>
                    <a:lnTo>
                      <a:pt x="1432" y="38"/>
                    </a:lnTo>
                    <a:lnTo>
                      <a:pt x="1266" y="77"/>
                    </a:lnTo>
                    <a:lnTo>
                      <a:pt x="1100" y="128"/>
                    </a:lnTo>
                    <a:lnTo>
                      <a:pt x="946" y="192"/>
                    </a:lnTo>
                    <a:lnTo>
                      <a:pt x="806" y="269"/>
                    </a:lnTo>
                    <a:lnTo>
                      <a:pt x="665" y="358"/>
                    </a:lnTo>
                    <a:lnTo>
                      <a:pt x="537" y="473"/>
                    </a:lnTo>
                    <a:lnTo>
                      <a:pt x="422" y="614"/>
                    </a:lnTo>
                    <a:lnTo>
                      <a:pt x="320" y="767"/>
                    </a:lnTo>
                    <a:lnTo>
                      <a:pt x="243" y="933"/>
                    </a:lnTo>
                    <a:lnTo>
                      <a:pt x="166" y="1112"/>
                    </a:lnTo>
                    <a:lnTo>
                      <a:pt x="102" y="1291"/>
                    </a:lnTo>
                    <a:lnTo>
                      <a:pt x="64" y="1483"/>
                    </a:lnTo>
                    <a:lnTo>
                      <a:pt x="39" y="1688"/>
                    </a:lnTo>
                    <a:lnTo>
                      <a:pt x="13" y="1879"/>
                    </a:lnTo>
                    <a:lnTo>
                      <a:pt x="0" y="2084"/>
                    </a:lnTo>
                    <a:lnTo>
                      <a:pt x="13" y="2288"/>
                    </a:lnTo>
                    <a:lnTo>
                      <a:pt x="26" y="2480"/>
                    </a:lnTo>
                    <a:lnTo>
                      <a:pt x="39" y="2672"/>
                    </a:lnTo>
                    <a:lnTo>
                      <a:pt x="77" y="2851"/>
                    </a:lnTo>
                    <a:lnTo>
                      <a:pt x="115" y="3030"/>
                    </a:lnTo>
                    <a:lnTo>
                      <a:pt x="154" y="3196"/>
                    </a:lnTo>
                    <a:lnTo>
                      <a:pt x="205" y="3362"/>
                    </a:lnTo>
                    <a:lnTo>
                      <a:pt x="281" y="3554"/>
                    </a:lnTo>
                    <a:lnTo>
                      <a:pt x="358" y="3746"/>
                    </a:lnTo>
                    <a:lnTo>
                      <a:pt x="448" y="3925"/>
                    </a:lnTo>
                    <a:lnTo>
                      <a:pt x="537" y="4091"/>
                    </a:lnTo>
                    <a:lnTo>
                      <a:pt x="639" y="4244"/>
                    </a:lnTo>
                    <a:lnTo>
                      <a:pt x="754" y="4385"/>
                    </a:lnTo>
                    <a:lnTo>
                      <a:pt x="870" y="4513"/>
                    </a:lnTo>
                    <a:lnTo>
                      <a:pt x="997" y="4628"/>
                    </a:lnTo>
                    <a:lnTo>
                      <a:pt x="1125" y="4743"/>
                    </a:lnTo>
                    <a:lnTo>
                      <a:pt x="1266" y="4832"/>
                    </a:lnTo>
                    <a:lnTo>
                      <a:pt x="1419" y="4922"/>
                    </a:lnTo>
                    <a:lnTo>
                      <a:pt x="1585" y="4999"/>
                    </a:lnTo>
                    <a:lnTo>
                      <a:pt x="1752" y="5050"/>
                    </a:lnTo>
                    <a:lnTo>
                      <a:pt x="1943" y="5101"/>
                    </a:lnTo>
                    <a:lnTo>
                      <a:pt x="2135" y="5139"/>
                    </a:lnTo>
                    <a:lnTo>
                      <a:pt x="2340" y="5152"/>
                    </a:lnTo>
                    <a:lnTo>
                      <a:pt x="2838" y="5190"/>
                    </a:lnTo>
                    <a:lnTo>
                      <a:pt x="3120" y="5203"/>
                    </a:lnTo>
                    <a:lnTo>
                      <a:pt x="3401" y="5178"/>
                    </a:lnTo>
                    <a:lnTo>
                      <a:pt x="3541" y="5165"/>
                    </a:lnTo>
                    <a:lnTo>
                      <a:pt x="3669" y="5139"/>
                    </a:lnTo>
                    <a:lnTo>
                      <a:pt x="3797" y="5101"/>
                    </a:lnTo>
                    <a:lnTo>
                      <a:pt x="3925" y="5063"/>
                    </a:lnTo>
                    <a:lnTo>
                      <a:pt x="4040" y="4999"/>
                    </a:lnTo>
                    <a:lnTo>
                      <a:pt x="4142" y="4922"/>
                    </a:lnTo>
                    <a:lnTo>
                      <a:pt x="4232" y="4845"/>
                    </a:lnTo>
                    <a:lnTo>
                      <a:pt x="4308" y="4743"/>
                    </a:lnTo>
                    <a:lnTo>
                      <a:pt x="4014" y="1394"/>
                    </a:lnTo>
                    <a:lnTo>
                      <a:pt x="3848" y="1176"/>
                    </a:lnTo>
                    <a:lnTo>
                      <a:pt x="3618" y="908"/>
                    </a:lnTo>
                    <a:lnTo>
                      <a:pt x="3350" y="614"/>
                    </a:lnTo>
                    <a:lnTo>
                      <a:pt x="3222" y="499"/>
                    </a:lnTo>
                    <a:lnTo>
                      <a:pt x="3094" y="384"/>
                    </a:lnTo>
                    <a:lnTo>
                      <a:pt x="2953" y="294"/>
                    </a:lnTo>
                    <a:lnTo>
                      <a:pt x="2787" y="217"/>
                    </a:lnTo>
                    <a:lnTo>
                      <a:pt x="2634" y="153"/>
                    </a:lnTo>
                    <a:lnTo>
                      <a:pt x="2468" y="102"/>
                    </a:lnTo>
                    <a:lnTo>
                      <a:pt x="2289" y="51"/>
                    </a:lnTo>
                    <a:lnTo>
                      <a:pt x="2122" y="26"/>
                    </a:lnTo>
                    <a:lnTo>
                      <a:pt x="1943" y="13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3834925" y="1114375"/>
                <a:ext cx="55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627" extrusionOk="0">
                    <a:moveTo>
                      <a:pt x="729" y="0"/>
                    </a:moveTo>
                    <a:lnTo>
                      <a:pt x="575" y="13"/>
                    </a:lnTo>
                    <a:lnTo>
                      <a:pt x="435" y="38"/>
                    </a:lnTo>
                    <a:lnTo>
                      <a:pt x="281" y="64"/>
                    </a:lnTo>
                    <a:lnTo>
                      <a:pt x="141" y="115"/>
                    </a:lnTo>
                    <a:lnTo>
                      <a:pt x="0" y="179"/>
                    </a:lnTo>
                    <a:lnTo>
                      <a:pt x="141" y="256"/>
                    </a:lnTo>
                    <a:lnTo>
                      <a:pt x="281" y="307"/>
                    </a:lnTo>
                    <a:lnTo>
                      <a:pt x="550" y="396"/>
                    </a:lnTo>
                    <a:lnTo>
                      <a:pt x="818" y="460"/>
                    </a:lnTo>
                    <a:lnTo>
                      <a:pt x="1074" y="524"/>
                    </a:lnTo>
                    <a:lnTo>
                      <a:pt x="1342" y="563"/>
                    </a:lnTo>
                    <a:lnTo>
                      <a:pt x="1611" y="601"/>
                    </a:lnTo>
                    <a:lnTo>
                      <a:pt x="1892" y="627"/>
                    </a:lnTo>
                    <a:lnTo>
                      <a:pt x="2199" y="627"/>
                    </a:lnTo>
                    <a:lnTo>
                      <a:pt x="2097" y="499"/>
                    </a:lnTo>
                    <a:lnTo>
                      <a:pt x="1982" y="396"/>
                    </a:lnTo>
                    <a:lnTo>
                      <a:pt x="1854" y="307"/>
                    </a:lnTo>
                    <a:lnTo>
                      <a:pt x="1726" y="230"/>
                    </a:lnTo>
                    <a:lnTo>
                      <a:pt x="1598" y="166"/>
                    </a:lnTo>
                    <a:lnTo>
                      <a:pt x="1458" y="115"/>
                    </a:lnTo>
                    <a:lnTo>
                      <a:pt x="1317" y="64"/>
                    </a:lnTo>
                    <a:lnTo>
                      <a:pt x="1164" y="38"/>
                    </a:lnTo>
                    <a:lnTo>
                      <a:pt x="1023" y="13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3627825" y="1085925"/>
                <a:ext cx="578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576" extrusionOk="0">
                    <a:moveTo>
                      <a:pt x="1278" y="0"/>
                    </a:moveTo>
                    <a:lnTo>
                      <a:pt x="1112" y="13"/>
                    </a:lnTo>
                    <a:lnTo>
                      <a:pt x="959" y="26"/>
                    </a:lnTo>
                    <a:lnTo>
                      <a:pt x="805" y="64"/>
                    </a:lnTo>
                    <a:lnTo>
                      <a:pt x="652" y="115"/>
                    </a:lnTo>
                    <a:lnTo>
                      <a:pt x="499" y="179"/>
                    </a:lnTo>
                    <a:lnTo>
                      <a:pt x="358" y="256"/>
                    </a:lnTo>
                    <a:lnTo>
                      <a:pt x="230" y="345"/>
                    </a:lnTo>
                    <a:lnTo>
                      <a:pt x="102" y="448"/>
                    </a:lnTo>
                    <a:lnTo>
                      <a:pt x="0" y="576"/>
                    </a:lnTo>
                    <a:lnTo>
                      <a:pt x="153" y="576"/>
                    </a:lnTo>
                    <a:lnTo>
                      <a:pt x="320" y="563"/>
                    </a:lnTo>
                    <a:lnTo>
                      <a:pt x="601" y="550"/>
                    </a:lnTo>
                    <a:lnTo>
                      <a:pt x="1151" y="499"/>
                    </a:lnTo>
                    <a:lnTo>
                      <a:pt x="1713" y="448"/>
                    </a:lnTo>
                    <a:lnTo>
                      <a:pt x="2007" y="397"/>
                    </a:lnTo>
                    <a:lnTo>
                      <a:pt x="2161" y="371"/>
                    </a:lnTo>
                    <a:lnTo>
                      <a:pt x="2314" y="320"/>
                    </a:lnTo>
                    <a:lnTo>
                      <a:pt x="2186" y="230"/>
                    </a:lnTo>
                    <a:lnTo>
                      <a:pt x="2033" y="166"/>
                    </a:lnTo>
                    <a:lnTo>
                      <a:pt x="1892" y="103"/>
                    </a:lnTo>
                    <a:lnTo>
                      <a:pt x="1739" y="64"/>
                    </a:lnTo>
                    <a:lnTo>
                      <a:pt x="1585" y="26"/>
                    </a:lnTo>
                    <a:lnTo>
                      <a:pt x="1432" y="13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3736150" y="1211525"/>
                <a:ext cx="543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968" extrusionOk="0">
                    <a:moveTo>
                      <a:pt x="1497" y="0"/>
                    </a:moveTo>
                    <a:lnTo>
                      <a:pt x="1420" y="256"/>
                    </a:lnTo>
                    <a:lnTo>
                      <a:pt x="1356" y="512"/>
                    </a:lnTo>
                    <a:lnTo>
                      <a:pt x="1318" y="767"/>
                    </a:lnTo>
                    <a:lnTo>
                      <a:pt x="1279" y="1023"/>
                    </a:lnTo>
                    <a:lnTo>
                      <a:pt x="1254" y="1292"/>
                    </a:lnTo>
                    <a:lnTo>
                      <a:pt x="1241" y="1560"/>
                    </a:lnTo>
                    <a:lnTo>
                      <a:pt x="1241" y="1829"/>
                    </a:lnTo>
                    <a:lnTo>
                      <a:pt x="1241" y="2084"/>
                    </a:lnTo>
                    <a:lnTo>
                      <a:pt x="1267" y="2353"/>
                    </a:lnTo>
                    <a:lnTo>
                      <a:pt x="1305" y="2621"/>
                    </a:lnTo>
                    <a:lnTo>
                      <a:pt x="1343" y="2877"/>
                    </a:lnTo>
                    <a:lnTo>
                      <a:pt x="1382" y="3133"/>
                    </a:lnTo>
                    <a:lnTo>
                      <a:pt x="1433" y="3388"/>
                    </a:lnTo>
                    <a:lnTo>
                      <a:pt x="1471" y="3644"/>
                    </a:lnTo>
                    <a:lnTo>
                      <a:pt x="1573" y="4155"/>
                    </a:lnTo>
                    <a:lnTo>
                      <a:pt x="1650" y="4654"/>
                    </a:lnTo>
                    <a:lnTo>
                      <a:pt x="1688" y="4897"/>
                    </a:lnTo>
                    <a:lnTo>
                      <a:pt x="1714" y="5140"/>
                    </a:lnTo>
                    <a:lnTo>
                      <a:pt x="1714" y="5267"/>
                    </a:lnTo>
                    <a:lnTo>
                      <a:pt x="1727" y="5383"/>
                    </a:lnTo>
                    <a:lnTo>
                      <a:pt x="1727" y="5510"/>
                    </a:lnTo>
                    <a:lnTo>
                      <a:pt x="1727" y="5562"/>
                    </a:lnTo>
                    <a:lnTo>
                      <a:pt x="1714" y="5625"/>
                    </a:lnTo>
                    <a:lnTo>
                      <a:pt x="1701" y="5741"/>
                    </a:lnTo>
                    <a:lnTo>
                      <a:pt x="1676" y="5856"/>
                    </a:lnTo>
                    <a:lnTo>
                      <a:pt x="1663" y="5907"/>
                    </a:lnTo>
                    <a:lnTo>
                      <a:pt x="1650" y="5958"/>
                    </a:lnTo>
                    <a:lnTo>
                      <a:pt x="1637" y="6009"/>
                    </a:lnTo>
                    <a:lnTo>
                      <a:pt x="1612" y="6060"/>
                    </a:lnTo>
                    <a:lnTo>
                      <a:pt x="1573" y="6162"/>
                    </a:lnTo>
                    <a:lnTo>
                      <a:pt x="1522" y="6265"/>
                    </a:lnTo>
                    <a:lnTo>
                      <a:pt x="1445" y="6341"/>
                    </a:lnTo>
                    <a:lnTo>
                      <a:pt x="1369" y="6418"/>
                    </a:lnTo>
                    <a:lnTo>
                      <a:pt x="1292" y="6495"/>
                    </a:lnTo>
                    <a:lnTo>
                      <a:pt x="1190" y="6559"/>
                    </a:lnTo>
                    <a:lnTo>
                      <a:pt x="1088" y="6623"/>
                    </a:lnTo>
                    <a:lnTo>
                      <a:pt x="972" y="6674"/>
                    </a:lnTo>
                    <a:lnTo>
                      <a:pt x="742" y="6763"/>
                    </a:lnTo>
                    <a:lnTo>
                      <a:pt x="499" y="6827"/>
                    </a:lnTo>
                    <a:lnTo>
                      <a:pt x="1" y="6968"/>
                    </a:lnTo>
                    <a:lnTo>
                      <a:pt x="525" y="6968"/>
                    </a:lnTo>
                    <a:lnTo>
                      <a:pt x="781" y="6942"/>
                    </a:lnTo>
                    <a:lnTo>
                      <a:pt x="921" y="6929"/>
                    </a:lnTo>
                    <a:lnTo>
                      <a:pt x="1049" y="6904"/>
                    </a:lnTo>
                    <a:lnTo>
                      <a:pt x="1190" y="6866"/>
                    </a:lnTo>
                    <a:lnTo>
                      <a:pt x="1318" y="6814"/>
                    </a:lnTo>
                    <a:lnTo>
                      <a:pt x="1445" y="6750"/>
                    </a:lnTo>
                    <a:lnTo>
                      <a:pt x="1573" y="6674"/>
                    </a:lnTo>
                    <a:lnTo>
                      <a:pt x="1688" y="6584"/>
                    </a:lnTo>
                    <a:lnTo>
                      <a:pt x="1803" y="6482"/>
                    </a:lnTo>
                    <a:lnTo>
                      <a:pt x="1893" y="6367"/>
                    </a:lnTo>
                    <a:lnTo>
                      <a:pt x="1970" y="6226"/>
                    </a:lnTo>
                    <a:lnTo>
                      <a:pt x="1995" y="6162"/>
                    </a:lnTo>
                    <a:lnTo>
                      <a:pt x="2034" y="6098"/>
                    </a:lnTo>
                    <a:lnTo>
                      <a:pt x="2059" y="6035"/>
                    </a:lnTo>
                    <a:lnTo>
                      <a:pt x="2085" y="5958"/>
                    </a:lnTo>
                    <a:lnTo>
                      <a:pt x="2123" y="5817"/>
                    </a:lnTo>
                    <a:lnTo>
                      <a:pt x="2149" y="5677"/>
                    </a:lnTo>
                    <a:lnTo>
                      <a:pt x="2161" y="5613"/>
                    </a:lnTo>
                    <a:lnTo>
                      <a:pt x="2161" y="5536"/>
                    </a:lnTo>
                    <a:lnTo>
                      <a:pt x="2174" y="5395"/>
                    </a:lnTo>
                    <a:lnTo>
                      <a:pt x="2174" y="5255"/>
                    </a:lnTo>
                    <a:lnTo>
                      <a:pt x="2174" y="5127"/>
                    </a:lnTo>
                    <a:lnTo>
                      <a:pt x="2161" y="4858"/>
                    </a:lnTo>
                    <a:lnTo>
                      <a:pt x="2136" y="4590"/>
                    </a:lnTo>
                    <a:lnTo>
                      <a:pt x="2097" y="4321"/>
                    </a:lnTo>
                    <a:lnTo>
                      <a:pt x="2059" y="4066"/>
                    </a:lnTo>
                    <a:lnTo>
                      <a:pt x="1957" y="3554"/>
                    </a:lnTo>
                    <a:lnTo>
                      <a:pt x="1893" y="3299"/>
                    </a:lnTo>
                    <a:lnTo>
                      <a:pt x="1867" y="3171"/>
                    </a:lnTo>
                    <a:lnTo>
                      <a:pt x="1842" y="3043"/>
                    </a:lnTo>
                    <a:lnTo>
                      <a:pt x="1778" y="2787"/>
                    </a:lnTo>
                    <a:lnTo>
                      <a:pt x="1727" y="2544"/>
                    </a:lnTo>
                    <a:lnTo>
                      <a:pt x="1637" y="2046"/>
                    </a:lnTo>
                    <a:lnTo>
                      <a:pt x="1561" y="1547"/>
                    </a:lnTo>
                    <a:lnTo>
                      <a:pt x="1522" y="1036"/>
                    </a:lnTo>
                    <a:lnTo>
                      <a:pt x="1497" y="525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3687250" y="1439075"/>
                <a:ext cx="1320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1983" extrusionOk="0">
                    <a:moveTo>
                      <a:pt x="1" y="1"/>
                    </a:moveTo>
                    <a:lnTo>
                      <a:pt x="14" y="116"/>
                    </a:lnTo>
                    <a:lnTo>
                      <a:pt x="26" y="218"/>
                    </a:lnTo>
                    <a:lnTo>
                      <a:pt x="52" y="333"/>
                    </a:lnTo>
                    <a:lnTo>
                      <a:pt x="78" y="435"/>
                    </a:lnTo>
                    <a:lnTo>
                      <a:pt x="116" y="538"/>
                    </a:lnTo>
                    <a:lnTo>
                      <a:pt x="167" y="640"/>
                    </a:lnTo>
                    <a:lnTo>
                      <a:pt x="295" y="844"/>
                    </a:lnTo>
                    <a:lnTo>
                      <a:pt x="436" y="1036"/>
                    </a:lnTo>
                    <a:lnTo>
                      <a:pt x="615" y="1202"/>
                    </a:lnTo>
                    <a:lnTo>
                      <a:pt x="806" y="1369"/>
                    </a:lnTo>
                    <a:lnTo>
                      <a:pt x="1011" y="1509"/>
                    </a:lnTo>
                    <a:lnTo>
                      <a:pt x="1241" y="1650"/>
                    </a:lnTo>
                    <a:lnTo>
                      <a:pt x="1484" y="1752"/>
                    </a:lnTo>
                    <a:lnTo>
                      <a:pt x="1740" y="1842"/>
                    </a:lnTo>
                    <a:lnTo>
                      <a:pt x="1995" y="1918"/>
                    </a:lnTo>
                    <a:lnTo>
                      <a:pt x="2251" y="1957"/>
                    </a:lnTo>
                    <a:lnTo>
                      <a:pt x="2507" y="1982"/>
                    </a:lnTo>
                    <a:lnTo>
                      <a:pt x="2762" y="1982"/>
                    </a:lnTo>
                    <a:lnTo>
                      <a:pt x="3018" y="1944"/>
                    </a:lnTo>
                    <a:lnTo>
                      <a:pt x="3197" y="1906"/>
                    </a:lnTo>
                    <a:lnTo>
                      <a:pt x="3376" y="1854"/>
                    </a:lnTo>
                    <a:lnTo>
                      <a:pt x="3555" y="1790"/>
                    </a:lnTo>
                    <a:lnTo>
                      <a:pt x="3721" y="1714"/>
                    </a:lnTo>
                    <a:lnTo>
                      <a:pt x="3874" y="1637"/>
                    </a:lnTo>
                    <a:lnTo>
                      <a:pt x="4028" y="1548"/>
                    </a:lnTo>
                    <a:lnTo>
                      <a:pt x="4169" y="1445"/>
                    </a:lnTo>
                    <a:lnTo>
                      <a:pt x="4309" y="1330"/>
                    </a:lnTo>
                    <a:lnTo>
                      <a:pt x="4450" y="1215"/>
                    </a:lnTo>
                    <a:lnTo>
                      <a:pt x="4578" y="1100"/>
                    </a:lnTo>
                    <a:lnTo>
                      <a:pt x="4833" y="832"/>
                    </a:lnTo>
                    <a:lnTo>
                      <a:pt x="5063" y="550"/>
                    </a:lnTo>
                    <a:lnTo>
                      <a:pt x="5281" y="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3655300" y="1387300"/>
                <a:ext cx="193700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328" extrusionOk="0">
                    <a:moveTo>
                      <a:pt x="2634" y="1"/>
                    </a:moveTo>
                    <a:lnTo>
                      <a:pt x="2289" y="13"/>
                    </a:lnTo>
                    <a:lnTo>
                      <a:pt x="1931" y="52"/>
                    </a:lnTo>
                    <a:lnTo>
                      <a:pt x="1611" y="103"/>
                    </a:lnTo>
                    <a:lnTo>
                      <a:pt x="1445" y="141"/>
                    </a:lnTo>
                    <a:lnTo>
                      <a:pt x="1292" y="180"/>
                    </a:lnTo>
                    <a:lnTo>
                      <a:pt x="1177" y="231"/>
                    </a:lnTo>
                    <a:lnTo>
                      <a:pt x="1049" y="308"/>
                    </a:lnTo>
                    <a:lnTo>
                      <a:pt x="921" y="397"/>
                    </a:lnTo>
                    <a:lnTo>
                      <a:pt x="793" y="499"/>
                    </a:lnTo>
                    <a:lnTo>
                      <a:pt x="665" y="614"/>
                    </a:lnTo>
                    <a:lnTo>
                      <a:pt x="550" y="729"/>
                    </a:lnTo>
                    <a:lnTo>
                      <a:pt x="435" y="870"/>
                    </a:lnTo>
                    <a:lnTo>
                      <a:pt x="320" y="1011"/>
                    </a:lnTo>
                    <a:lnTo>
                      <a:pt x="231" y="1164"/>
                    </a:lnTo>
                    <a:lnTo>
                      <a:pt x="141" y="1317"/>
                    </a:lnTo>
                    <a:lnTo>
                      <a:pt x="77" y="1484"/>
                    </a:lnTo>
                    <a:lnTo>
                      <a:pt x="26" y="1637"/>
                    </a:lnTo>
                    <a:lnTo>
                      <a:pt x="1" y="1790"/>
                    </a:lnTo>
                    <a:lnTo>
                      <a:pt x="1" y="1944"/>
                    </a:lnTo>
                    <a:lnTo>
                      <a:pt x="26" y="2097"/>
                    </a:lnTo>
                    <a:lnTo>
                      <a:pt x="39" y="2174"/>
                    </a:lnTo>
                    <a:lnTo>
                      <a:pt x="64" y="2238"/>
                    </a:lnTo>
                    <a:lnTo>
                      <a:pt x="7735" y="2327"/>
                    </a:lnTo>
                    <a:lnTo>
                      <a:pt x="7748" y="2187"/>
                    </a:lnTo>
                    <a:lnTo>
                      <a:pt x="7735" y="2059"/>
                    </a:lnTo>
                    <a:lnTo>
                      <a:pt x="7722" y="1918"/>
                    </a:lnTo>
                    <a:lnTo>
                      <a:pt x="7684" y="1790"/>
                    </a:lnTo>
                    <a:lnTo>
                      <a:pt x="7633" y="1650"/>
                    </a:lnTo>
                    <a:lnTo>
                      <a:pt x="7581" y="1522"/>
                    </a:lnTo>
                    <a:lnTo>
                      <a:pt x="7518" y="1394"/>
                    </a:lnTo>
                    <a:lnTo>
                      <a:pt x="7441" y="1279"/>
                    </a:lnTo>
                    <a:lnTo>
                      <a:pt x="7351" y="1164"/>
                    </a:lnTo>
                    <a:lnTo>
                      <a:pt x="7262" y="1049"/>
                    </a:lnTo>
                    <a:lnTo>
                      <a:pt x="7070" y="844"/>
                    </a:lnTo>
                    <a:lnTo>
                      <a:pt x="6853" y="653"/>
                    </a:lnTo>
                    <a:lnTo>
                      <a:pt x="6648" y="486"/>
                    </a:lnTo>
                    <a:lnTo>
                      <a:pt x="6495" y="397"/>
                    </a:lnTo>
                    <a:lnTo>
                      <a:pt x="6354" y="308"/>
                    </a:lnTo>
                    <a:lnTo>
                      <a:pt x="6201" y="231"/>
                    </a:lnTo>
                    <a:lnTo>
                      <a:pt x="6035" y="180"/>
                    </a:lnTo>
                    <a:lnTo>
                      <a:pt x="5881" y="129"/>
                    </a:lnTo>
                    <a:lnTo>
                      <a:pt x="5715" y="90"/>
                    </a:lnTo>
                    <a:lnTo>
                      <a:pt x="5549" y="52"/>
                    </a:lnTo>
                    <a:lnTo>
                      <a:pt x="5383" y="39"/>
                    </a:lnTo>
                    <a:lnTo>
                      <a:pt x="5037" y="13"/>
                    </a:lnTo>
                    <a:lnTo>
                      <a:pt x="4692" y="1"/>
                    </a:lnTo>
                    <a:lnTo>
                      <a:pt x="4015" y="13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3830750" y="1252750"/>
                <a:ext cx="457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42" extrusionOk="0">
                    <a:moveTo>
                      <a:pt x="921" y="1"/>
                    </a:moveTo>
                    <a:lnTo>
                      <a:pt x="819" y="13"/>
                    </a:lnTo>
                    <a:lnTo>
                      <a:pt x="730" y="26"/>
                    </a:lnTo>
                    <a:lnTo>
                      <a:pt x="640" y="52"/>
                    </a:lnTo>
                    <a:lnTo>
                      <a:pt x="563" y="77"/>
                    </a:lnTo>
                    <a:lnTo>
                      <a:pt x="474" y="116"/>
                    </a:lnTo>
                    <a:lnTo>
                      <a:pt x="397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06" y="333"/>
                    </a:lnTo>
                    <a:lnTo>
                      <a:pt x="154" y="410"/>
                    </a:lnTo>
                    <a:lnTo>
                      <a:pt x="116" y="486"/>
                    </a:lnTo>
                    <a:lnTo>
                      <a:pt x="78" y="563"/>
                    </a:lnTo>
                    <a:lnTo>
                      <a:pt x="39" y="653"/>
                    </a:lnTo>
                    <a:lnTo>
                      <a:pt x="14" y="742"/>
                    </a:lnTo>
                    <a:lnTo>
                      <a:pt x="1" y="832"/>
                    </a:lnTo>
                    <a:lnTo>
                      <a:pt x="1" y="921"/>
                    </a:lnTo>
                    <a:lnTo>
                      <a:pt x="1" y="1011"/>
                    </a:lnTo>
                    <a:lnTo>
                      <a:pt x="14" y="1100"/>
                    </a:lnTo>
                    <a:lnTo>
                      <a:pt x="39" y="1190"/>
                    </a:lnTo>
                    <a:lnTo>
                      <a:pt x="78" y="1279"/>
                    </a:lnTo>
                    <a:lnTo>
                      <a:pt x="116" y="1356"/>
                    </a:lnTo>
                    <a:lnTo>
                      <a:pt x="154" y="1432"/>
                    </a:lnTo>
                    <a:lnTo>
                      <a:pt x="206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397" y="1675"/>
                    </a:lnTo>
                    <a:lnTo>
                      <a:pt x="474" y="1726"/>
                    </a:lnTo>
                    <a:lnTo>
                      <a:pt x="563" y="1765"/>
                    </a:lnTo>
                    <a:lnTo>
                      <a:pt x="640" y="1790"/>
                    </a:lnTo>
                    <a:lnTo>
                      <a:pt x="730" y="1816"/>
                    </a:lnTo>
                    <a:lnTo>
                      <a:pt x="819" y="1829"/>
                    </a:lnTo>
                    <a:lnTo>
                      <a:pt x="921" y="1842"/>
                    </a:lnTo>
                    <a:lnTo>
                      <a:pt x="1011" y="1829"/>
                    </a:lnTo>
                    <a:lnTo>
                      <a:pt x="1100" y="1816"/>
                    </a:lnTo>
                    <a:lnTo>
                      <a:pt x="1190" y="1790"/>
                    </a:lnTo>
                    <a:lnTo>
                      <a:pt x="1267" y="1765"/>
                    </a:lnTo>
                    <a:lnTo>
                      <a:pt x="1356" y="1726"/>
                    </a:lnTo>
                    <a:lnTo>
                      <a:pt x="1420" y="1675"/>
                    </a:lnTo>
                    <a:lnTo>
                      <a:pt x="1497" y="1624"/>
                    </a:lnTo>
                    <a:lnTo>
                      <a:pt x="1561" y="1573"/>
                    </a:lnTo>
                    <a:lnTo>
                      <a:pt x="1625" y="1509"/>
                    </a:lnTo>
                    <a:lnTo>
                      <a:pt x="1676" y="1432"/>
                    </a:lnTo>
                    <a:lnTo>
                      <a:pt x="1714" y="1356"/>
                    </a:lnTo>
                    <a:lnTo>
                      <a:pt x="1752" y="1279"/>
                    </a:lnTo>
                    <a:lnTo>
                      <a:pt x="1791" y="1190"/>
                    </a:lnTo>
                    <a:lnTo>
                      <a:pt x="1816" y="1100"/>
                    </a:lnTo>
                    <a:lnTo>
                      <a:pt x="1829" y="1011"/>
                    </a:lnTo>
                    <a:lnTo>
                      <a:pt x="1829" y="921"/>
                    </a:lnTo>
                    <a:lnTo>
                      <a:pt x="1829" y="832"/>
                    </a:lnTo>
                    <a:lnTo>
                      <a:pt x="1816" y="742"/>
                    </a:lnTo>
                    <a:lnTo>
                      <a:pt x="1791" y="653"/>
                    </a:lnTo>
                    <a:lnTo>
                      <a:pt x="1752" y="563"/>
                    </a:lnTo>
                    <a:lnTo>
                      <a:pt x="1714" y="486"/>
                    </a:lnTo>
                    <a:lnTo>
                      <a:pt x="1676" y="410"/>
                    </a:lnTo>
                    <a:lnTo>
                      <a:pt x="1625" y="333"/>
                    </a:lnTo>
                    <a:lnTo>
                      <a:pt x="1561" y="269"/>
                    </a:lnTo>
                    <a:lnTo>
                      <a:pt x="1497" y="218"/>
                    </a:lnTo>
                    <a:lnTo>
                      <a:pt x="1420" y="167"/>
                    </a:lnTo>
                    <a:lnTo>
                      <a:pt x="1356" y="116"/>
                    </a:lnTo>
                    <a:lnTo>
                      <a:pt x="1267" y="77"/>
                    </a:lnTo>
                    <a:lnTo>
                      <a:pt x="1190" y="52"/>
                    </a:lnTo>
                    <a:lnTo>
                      <a:pt x="1100" y="26"/>
                    </a:lnTo>
                    <a:lnTo>
                      <a:pt x="1011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"/>
              <p:cNvSpPr/>
              <p:nvPr/>
            </p:nvSpPr>
            <p:spPr>
              <a:xfrm>
                <a:off x="3617275" y="1252750"/>
                <a:ext cx="457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42" extrusionOk="0">
                    <a:moveTo>
                      <a:pt x="921" y="1"/>
                    </a:moveTo>
                    <a:lnTo>
                      <a:pt x="818" y="13"/>
                    </a:lnTo>
                    <a:lnTo>
                      <a:pt x="729" y="26"/>
                    </a:lnTo>
                    <a:lnTo>
                      <a:pt x="652" y="52"/>
                    </a:lnTo>
                    <a:lnTo>
                      <a:pt x="563" y="77"/>
                    </a:lnTo>
                    <a:lnTo>
                      <a:pt x="486" y="116"/>
                    </a:lnTo>
                    <a:lnTo>
                      <a:pt x="409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18" y="333"/>
                    </a:lnTo>
                    <a:lnTo>
                      <a:pt x="154" y="410"/>
                    </a:lnTo>
                    <a:lnTo>
                      <a:pt x="115" y="486"/>
                    </a:lnTo>
                    <a:lnTo>
                      <a:pt x="77" y="563"/>
                    </a:lnTo>
                    <a:lnTo>
                      <a:pt x="39" y="653"/>
                    </a:lnTo>
                    <a:lnTo>
                      <a:pt x="26" y="742"/>
                    </a:lnTo>
                    <a:lnTo>
                      <a:pt x="13" y="832"/>
                    </a:lnTo>
                    <a:lnTo>
                      <a:pt x="0" y="921"/>
                    </a:lnTo>
                    <a:lnTo>
                      <a:pt x="13" y="1011"/>
                    </a:lnTo>
                    <a:lnTo>
                      <a:pt x="26" y="1100"/>
                    </a:lnTo>
                    <a:lnTo>
                      <a:pt x="39" y="1190"/>
                    </a:lnTo>
                    <a:lnTo>
                      <a:pt x="77" y="1279"/>
                    </a:lnTo>
                    <a:lnTo>
                      <a:pt x="115" y="1356"/>
                    </a:lnTo>
                    <a:lnTo>
                      <a:pt x="154" y="1432"/>
                    </a:lnTo>
                    <a:lnTo>
                      <a:pt x="218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409" y="1675"/>
                    </a:lnTo>
                    <a:lnTo>
                      <a:pt x="486" y="1726"/>
                    </a:lnTo>
                    <a:lnTo>
                      <a:pt x="563" y="1765"/>
                    </a:lnTo>
                    <a:lnTo>
                      <a:pt x="652" y="1790"/>
                    </a:lnTo>
                    <a:lnTo>
                      <a:pt x="729" y="1816"/>
                    </a:lnTo>
                    <a:lnTo>
                      <a:pt x="818" y="1829"/>
                    </a:lnTo>
                    <a:lnTo>
                      <a:pt x="921" y="1842"/>
                    </a:lnTo>
                    <a:lnTo>
                      <a:pt x="1010" y="1829"/>
                    </a:lnTo>
                    <a:lnTo>
                      <a:pt x="1100" y="1816"/>
                    </a:lnTo>
                    <a:lnTo>
                      <a:pt x="1189" y="1790"/>
                    </a:lnTo>
                    <a:lnTo>
                      <a:pt x="1279" y="1765"/>
                    </a:lnTo>
                    <a:lnTo>
                      <a:pt x="1355" y="1726"/>
                    </a:lnTo>
                    <a:lnTo>
                      <a:pt x="1432" y="1675"/>
                    </a:lnTo>
                    <a:lnTo>
                      <a:pt x="1496" y="1624"/>
                    </a:lnTo>
                    <a:lnTo>
                      <a:pt x="1560" y="1573"/>
                    </a:lnTo>
                    <a:lnTo>
                      <a:pt x="1624" y="1509"/>
                    </a:lnTo>
                    <a:lnTo>
                      <a:pt x="1675" y="1432"/>
                    </a:lnTo>
                    <a:lnTo>
                      <a:pt x="1726" y="1356"/>
                    </a:lnTo>
                    <a:lnTo>
                      <a:pt x="1764" y="1279"/>
                    </a:lnTo>
                    <a:lnTo>
                      <a:pt x="1790" y="1190"/>
                    </a:lnTo>
                    <a:lnTo>
                      <a:pt x="1816" y="1100"/>
                    </a:lnTo>
                    <a:lnTo>
                      <a:pt x="1828" y="1011"/>
                    </a:lnTo>
                    <a:lnTo>
                      <a:pt x="1828" y="921"/>
                    </a:lnTo>
                    <a:lnTo>
                      <a:pt x="1828" y="832"/>
                    </a:lnTo>
                    <a:lnTo>
                      <a:pt x="1816" y="742"/>
                    </a:lnTo>
                    <a:lnTo>
                      <a:pt x="1790" y="653"/>
                    </a:lnTo>
                    <a:lnTo>
                      <a:pt x="1764" y="563"/>
                    </a:lnTo>
                    <a:lnTo>
                      <a:pt x="1726" y="486"/>
                    </a:lnTo>
                    <a:lnTo>
                      <a:pt x="1675" y="410"/>
                    </a:lnTo>
                    <a:lnTo>
                      <a:pt x="1624" y="333"/>
                    </a:lnTo>
                    <a:lnTo>
                      <a:pt x="1560" y="269"/>
                    </a:lnTo>
                    <a:lnTo>
                      <a:pt x="1496" y="218"/>
                    </a:lnTo>
                    <a:lnTo>
                      <a:pt x="1432" y="167"/>
                    </a:lnTo>
                    <a:lnTo>
                      <a:pt x="1355" y="116"/>
                    </a:lnTo>
                    <a:lnTo>
                      <a:pt x="1279" y="77"/>
                    </a:lnTo>
                    <a:lnTo>
                      <a:pt x="1189" y="52"/>
                    </a:lnTo>
                    <a:lnTo>
                      <a:pt x="1100" y="26"/>
                    </a:lnTo>
                    <a:lnTo>
                      <a:pt x="1010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"/>
              <p:cNvSpPr/>
              <p:nvPr/>
            </p:nvSpPr>
            <p:spPr>
              <a:xfrm>
                <a:off x="3793700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74" y="3453"/>
                    </a:lnTo>
                    <a:lnTo>
                      <a:pt x="7261" y="3274"/>
                    </a:lnTo>
                    <a:lnTo>
                      <a:pt x="7236" y="3082"/>
                    </a:lnTo>
                    <a:lnTo>
                      <a:pt x="7197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93" y="2225"/>
                    </a:lnTo>
                    <a:lnTo>
                      <a:pt x="6916" y="2059"/>
                    </a:lnTo>
                    <a:lnTo>
                      <a:pt x="6840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58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13" y="1062"/>
                    </a:lnTo>
                    <a:lnTo>
                      <a:pt x="6085" y="947"/>
                    </a:lnTo>
                    <a:lnTo>
                      <a:pt x="5957" y="832"/>
                    </a:lnTo>
                    <a:lnTo>
                      <a:pt x="5817" y="730"/>
                    </a:lnTo>
                    <a:lnTo>
                      <a:pt x="5676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51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14" y="26"/>
                    </a:lnTo>
                    <a:lnTo>
                      <a:pt x="3822" y="1"/>
                    </a:lnTo>
                    <a:lnTo>
                      <a:pt x="3643" y="1"/>
                    </a:lnTo>
                    <a:lnTo>
                      <a:pt x="3643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91" y="218"/>
                    </a:lnTo>
                    <a:lnTo>
                      <a:pt x="2224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1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30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26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26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30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1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24" y="6994"/>
                    </a:lnTo>
                    <a:lnTo>
                      <a:pt x="2391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43" y="7275"/>
                    </a:lnTo>
                    <a:lnTo>
                      <a:pt x="3643" y="7275"/>
                    </a:lnTo>
                    <a:lnTo>
                      <a:pt x="3822" y="7275"/>
                    </a:lnTo>
                    <a:lnTo>
                      <a:pt x="4014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51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76" y="6661"/>
                    </a:lnTo>
                    <a:lnTo>
                      <a:pt x="5817" y="6559"/>
                    </a:lnTo>
                    <a:lnTo>
                      <a:pt x="5957" y="6444"/>
                    </a:lnTo>
                    <a:lnTo>
                      <a:pt x="6085" y="6329"/>
                    </a:lnTo>
                    <a:lnTo>
                      <a:pt x="6213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58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40" y="5370"/>
                    </a:lnTo>
                    <a:lnTo>
                      <a:pt x="6916" y="5217"/>
                    </a:lnTo>
                    <a:lnTo>
                      <a:pt x="6993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7" y="4373"/>
                    </a:lnTo>
                    <a:lnTo>
                      <a:pt x="7236" y="4194"/>
                    </a:lnTo>
                    <a:lnTo>
                      <a:pt x="7261" y="4015"/>
                    </a:lnTo>
                    <a:lnTo>
                      <a:pt x="7274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3555275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61" y="3453"/>
                    </a:lnTo>
                    <a:lnTo>
                      <a:pt x="7249" y="3274"/>
                    </a:lnTo>
                    <a:lnTo>
                      <a:pt x="7223" y="3082"/>
                    </a:lnTo>
                    <a:lnTo>
                      <a:pt x="7198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80" y="2225"/>
                    </a:lnTo>
                    <a:lnTo>
                      <a:pt x="6916" y="2059"/>
                    </a:lnTo>
                    <a:lnTo>
                      <a:pt x="6827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46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00" y="1062"/>
                    </a:lnTo>
                    <a:lnTo>
                      <a:pt x="6085" y="947"/>
                    </a:lnTo>
                    <a:lnTo>
                      <a:pt x="5945" y="832"/>
                    </a:lnTo>
                    <a:lnTo>
                      <a:pt x="5804" y="730"/>
                    </a:lnTo>
                    <a:lnTo>
                      <a:pt x="5663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38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02" y="26"/>
                    </a:lnTo>
                    <a:lnTo>
                      <a:pt x="3823" y="1"/>
                    </a:lnTo>
                    <a:lnTo>
                      <a:pt x="3631" y="1"/>
                    </a:lnTo>
                    <a:lnTo>
                      <a:pt x="3631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78" y="218"/>
                    </a:lnTo>
                    <a:lnTo>
                      <a:pt x="2212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2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17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14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14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17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2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12" y="6994"/>
                    </a:lnTo>
                    <a:lnTo>
                      <a:pt x="2378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31" y="7275"/>
                    </a:lnTo>
                    <a:lnTo>
                      <a:pt x="3631" y="7275"/>
                    </a:lnTo>
                    <a:lnTo>
                      <a:pt x="3823" y="7275"/>
                    </a:lnTo>
                    <a:lnTo>
                      <a:pt x="4002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38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63" y="6661"/>
                    </a:lnTo>
                    <a:lnTo>
                      <a:pt x="5804" y="6559"/>
                    </a:lnTo>
                    <a:lnTo>
                      <a:pt x="5945" y="6444"/>
                    </a:lnTo>
                    <a:lnTo>
                      <a:pt x="6085" y="6329"/>
                    </a:lnTo>
                    <a:lnTo>
                      <a:pt x="6200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46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27" y="5370"/>
                    </a:lnTo>
                    <a:lnTo>
                      <a:pt x="6916" y="5217"/>
                    </a:lnTo>
                    <a:lnTo>
                      <a:pt x="6980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8" y="4373"/>
                    </a:lnTo>
                    <a:lnTo>
                      <a:pt x="7223" y="4194"/>
                    </a:lnTo>
                    <a:lnTo>
                      <a:pt x="7249" y="4015"/>
                    </a:lnTo>
                    <a:lnTo>
                      <a:pt x="7261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3738400" y="1279925"/>
                <a:ext cx="5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" fill="none" extrusionOk="0">
                    <a:moveTo>
                      <a:pt x="221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3975225" y="1267450"/>
                <a:ext cx="24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3530975" y="1267450"/>
                <a:ext cx="24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3075850" y="4804175"/>
                <a:ext cx="431175" cy="338150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3526" extrusionOk="0">
                    <a:moveTo>
                      <a:pt x="13258" y="0"/>
                    </a:moveTo>
                    <a:lnTo>
                      <a:pt x="13169" y="243"/>
                    </a:lnTo>
                    <a:lnTo>
                      <a:pt x="13054" y="486"/>
                    </a:lnTo>
                    <a:lnTo>
                      <a:pt x="12951" y="729"/>
                    </a:lnTo>
                    <a:lnTo>
                      <a:pt x="12823" y="959"/>
                    </a:lnTo>
                    <a:lnTo>
                      <a:pt x="12696" y="1202"/>
                    </a:lnTo>
                    <a:lnTo>
                      <a:pt x="12568" y="1432"/>
                    </a:lnTo>
                    <a:lnTo>
                      <a:pt x="12274" y="1880"/>
                    </a:lnTo>
                    <a:lnTo>
                      <a:pt x="11967" y="2327"/>
                    </a:lnTo>
                    <a:lnTo>
                      <a:pt x="11622" y="2749"/>
                    </a:lnTo>
                    <a:lnTo>
                      <a:pt x="11264" y="3171"/>
                    </a:lnTo>
                    <a:lnTo>
                      <a:pt x="10893" y="3580"/>
                    </a:lnTo>
                    <a:lnTo>
                      <a:pt x="10497" y="3989"/>
                    </a:lnTo>
                    <a:lnTo>
                      <a:pt x="10100" y="4373"/>
                    </a:lnTo>
                    <a:lnTo>
                      <a:pt x="9679" y="4756"/>
                    </a:lnTo>
                    <a:lnTo>
                      <a:pt x="9257" y="5127"/>
                    </a:lnTo>
                    <a:lnTo>
                      <a:pt x="8822" y="5485"/>
                    </a:lnTo>
                    <a:lnTo>
                      <a:pt x="8400" y="5830"/>
                    </a:lnTo>
                    <a:lnTo>
                      <a:pt x="7531" y="6507"/>
                    </a:lnTo>
                    <a:lnTo>
                      <a:pt x="7262" y="6699"/>
                    </a:lnTo>
                    <a:lnTo>
                      <a:pt x="6994" y="6878"/>
                    </a:lnTo>
                    <a:lnTo>
                      <a:pt x="6725" y="7032"/>
                    </a:lnTo>
                    <a:lnTo>
                      <a:pt x="6457" y="7185"/>
                    </a:lnTo>
                    <a:lnTo>
                      <a:pt x="6188" y="7313"/>
                    </a:lnTo>
                    <a:lnTo>
                      <a:pt x="5907" y="7441"/>
                    </a:lnTo>
                    <a:lnTo>
                      <a:pt x="5357" y="7696"/>
                    </a:lnTo>
                    <a:lnTo>
                      <a:pt x="4782" y="7927"/>
                    </a:lnTo>
                    <a:lnTo>
                      <a:pt x="4207" y="8182"/>
                    </a:lnTo>
                    <a:lnTo>
                      <a:pt x="3926" y="8323"/>
                    </a:lnTo>
                    <a:lnTo>
                      <a:pt x="3632" y="8463"/>
                    </a:lnTo>
                    <a:lnTo>
                      <a:pt x="3338" y="8630"/>
                    </a:lnTo>
                    <a:lnTo>
                      <a:pt x="3044" y="8809"/>
                    </a:lnTo>
                    <a:lnTo>
                      <a:pt x="2353" y="9230"/>
                    </a:lnTo>
                    <a:lnTo>
                      <a:pt x="2034" y="9435"/>
                    </a:lnTo>
                    <a:lnTo>
                      <a:pt x="1714" y="9652"/>
                    </a:lnTo>
                    <a:lnTo>
                      <a:pt x="1420" y="9870"/>
                    </a:lnTo>
                    <a:lnTo>
                      <a:pt x="1139" y="10087"/>
                    </a:lnTo>
                    <a:lnTo>
                      <a:pt x="896" y="10330"/>
                    </a:lnTo>
                    <a:lnTo>
                      <a:pt x="666" y="10560"/>
                    </a:lnTo>
                    <a:lnTo>
                      <a:pt x="563" y="10688"/>
                    </a:lnTo>
                    <a:lnTo>
                      <a:pt x="461" y="10816"/>
                    </a:lnTo>
                    <a:lnTo>
                      <a:pt x="372" y="10956"/>
                    </a:lnTo>
                    <a:lnTo>
                      <a:pt x="295" y="11084"/>
                    </a:lnTo>
                    <a:lnTo>
                      <a:pt x="218" y="11225"/>
                    </a:lnTo>
                    <a:lnTo>
                      <a:pt x="154" y="11378"/>
                    </a:lnTo>
                    <a:lnTo>
                      <a:pt x="103" y="11519"/>
                    </a:lnTo>
                    <a:lnTo>
                      <a:pt x="65" y="11672"/>
                    </a:lnTo>
                    <a:lnTo>
                      <a:pt x="39" y="11838"/>
                    </a:lnTo>
                    <a:lnTo>
                      <a:pt x="14" y="12005"/>
                    </a:lnTo>
                    <a:lnTo>
                      <a:pt x="1" y="12171"/>
                    </a:lnTo>
                    <a:lnTo>
                      <a:pt x="1" y="12350"/>
                    </a:lnTo>
                    <a:lnTo>
                      <a:pt x="14" y="12529"/>
                    </a:lnTo>
                    <a:lnTo>
                      <a:pt x="39" y="12721"/>
                    </a:lnTo>
                    <a:lnTo>
                      <a:pt x="78" y="12912"/>
                    </a:lnTo>
                    <a:lnTo>
                      <a:pt x="129" y="13117"/>
                    </a:lnTo>
                    <a:lnTo>
                      <a:pt x="333" y="13206"/>
                    </a:lnTo>
                    <a:lnTo>
                      <a:pt x="551" y="13270"/>
                    </a:lnTo>
                    <a:lnTo>
                      <a:pt x="768" y="13334"/>
                    </a:lnTo>
                    <a:lnTo>
                      <a:pt x="998" y="13398"/>
                    </a:lnTo>
                    <a:lnTo>
                      <a:pt x="1241" y="13436"/>
                    </a:lnTo>
                    <a:lnTo>
                      <a:pt x="1484" y="13475"/>
                    </a:lnTo>
                    <a:lnTo>
                      <a:pt x="1740" y="13500"/>
                    </a:lnTo>
                    <a:lnTo>
                      <a:pt x="1995" y="13513"/>
                    </a:lnTo>
                    <a:lnTo>
                      <a:pt x="2264" y="13526"/>
                    </a:lnTo>
                    <a:lnTo>
                      <a:pt x="2519" y="13526"/>
                    </a:lnTo>
                    <a:lnTo>
                      <a:pt x="3069" y="13513"/>
                    </a:lnTo>
                    <a:lnTo>
                      <a:pt x="3632" y="13462"/>
                    </a:lnTo>
                    <a:lnTo>
                      <a:pt x="4181" y="13398"/>
                    </a:lnTo>
                    <a:lnTo>
                      <a:pt x="4744" y="13321"/>
                    </a:lnTo>
                    <a:lnTo>
                      <a:pt x="5306" y="13219"/>
                    </a:lnTo>
                    <a:lnTo>
                      <a:pt x="5843" y="13117"/>
                    </a:lnTo>
                    <a:lnTo>
                      <a:pt x="6380" y="12989"/>
                    </a:lnTo>
                    <a:lnTo>
                      <a:pt x="6892" y="12874"/>
                    </a:lnTo>
                    <a:lnTo>
                      <a:pt x="7365" y="12746"/>
                    </a:lnTo>
                    <a:lnTo>
                      <a:pt x="8234" y="12503"/>
                    </a:lnTo>
                    <a:lnTo>
                      <a:pt x="8809" y="12311"/>
                    </a:lnTo>
                    <a:lnTo>
                      <a:pt x="9436" y="12094"/>
                    </a:lnTo>
                    <a:lnTo>
                      <a:pt x="10088" y="11838"/>
                    </a:lnTo>
                    <a:lnTo>
                      <a:pt x="10765" y="11557"/>
                    </a:lnTo>
                    <a:lnTo>
                      <a:pt x="11430" y="11250"/>
                    </a:lnTo>
                    <a:lnTo>
                      <a:pt x="11750" y="11097"/>
                    </a:lnTo>
                    <a:lnTo>
                      <a:pt x="12056" y="10944"/>
                    </a:lnTo>
                    <a:lnTo>
                      <a:pt x="12350" y="10777"/>
                    </a:lnTo>
                    <a:lnTo>
                      <a:pt x="12619" y="10611"/>
                    </a:lnTo>
                    <a:lnTo>
                      <a:pt x="12875" y="10445"/>
                    </a:lnTo>
                    <a:lnTo>
                      <a:pt x="13105" y="10279"/>
                    </a:lnTo>
                    <a:lnTo>
                      <a:pt x="13654" y="8885"/>
                    </a:lnTo>
                    <a:lnTo>
                      <a:pt x="14166" y="7620"/>
                    </a:lnTo>
                    <a:lnTo>
                      <a:pt x="14421" y="6993"/>
                    </a:lnTo>
                    <a:lnTo>
                      <a:pt x="14664" y="6431"/>
                    </a:lnTo>
                    <a:lnTo>
                      <a:pt x="14690" y="6853"/>
                    </a:lnTo>
                    <a:lnTo>
                      <a:pt x="14703" y="7287"/>
                    </a:lnTo>
                    <a:lnTo>
                      <a:pt x="14715" y="8144"/>
                    </a:lnTo>
                    <a:lnTo>
                      <a:pt x="14728" y="8566"/>
                    </a:lnTo>
                    <a:lnTo>
                      <a:pt x="14754" y="9000"/>
                    </a:lnTo>
                    <a:lnTo>
                      <a:pt x="14792" y="9435"/>
                    </a:lnTo>
                    <a:lnTo>
                      <a:pt x="14843" y="9857"/>
                    </a:lnTo>
                    <a:lnTo>
                      <a:pt x="15316" y="9882"/>
                    </a:lnTo>
                    <a:lnTo>
                      <a:pt x="15725" y="9882"/>
                    </a:lnTo>
                    <a:lnTo>
                      <a:pt x="16071" y="9857"/>
                    </a:lnTo>
                    <a:lnTo>
                      <a:pt x="16365" y="9831"/>
                    </a:lnTo>
                    <a:lnTo>
                      <a:pt x="16607" y="9780"/>
                    </a:lnTo>
                    <a:lnTo>
                      <a:pt x="16799" y="9716"/>
                    </a:lnTo>
                    <a:lnTo>
                      <a:pt x="16953" y="9652"/>
                    </a:lnTo>
                    <a:lnTo>
                      <a:pt x="17068" y="9588"/>
                    </a:lnTo>
                    <a:lnTo>
                      <a:pt x="17144" y="9512"/>
                    </a:lnTo>
                    <a:lnTo>
                      <a:pt x="17196" y="9435"/>
                    </a:lnTo>
                    <a:lnTo>
                      <a:pt x="17234" y="9371"/>
                    </a:lnTo>
                    <a:lnTo>
                      <a:pt x="17247" y="9307"/>
                    </a:lnTo>
                    <a:lnTo>
                      <a:pt x="17247" y="9256"/>
                    </a:lnTo>
                    <a:lnTo>
                      <a:pt x="17247" y="9218"/>
                    </a:lnTo>
                    <a:lnTo>
                      <a:pt x="17234" y="9179"/>
                    </a:lnTo>
                    <a:lnTo>
                      <a:pt x="17234" y="8527"/>
                    </a:lnTo>
                    <a:lnTo>
                      <a:pt x="17221" y="5382"/>
                    </a:lnTo>
                    <a:lnTo>
                      <a:pt x="17221" y="256"/>
                    </a:lnTo>
                    <a:lnTo>
                      <a:pt x="13258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3808075" y="4754325"/>
                <a:ext cx="439150" cy="283175"/>
              </a:xfrm>
              <a:custGeom>
                <a:avLst/>
                <a:gdLst/>
                <a:ahLst/>
                <a:cxnLst/>
                <a:rect l="l" t="t" r="r" b="b"/>
                <a:pathLst>
                  <a:path w="17566" h="11327" extrusionOk="0">
                    <a:moveTo>
                      <a:pt x="5012" y="0"/>
                    </a:moveTo>
                    <a:lnTo>
                      <a:pt x="4935" y="13"/>
                    </a:lnTo>
                    <a:lnTo>
                      <a:pt x="4845" y="38"/>
                    </a:lnTo>
                    <a:lnTo>
                      <a:pt x="4718" y="64"/>
                    </a:lnTo>
                    <a:lnTo>
                      <a:pt x="4551" y="102"/>
                    </a:lnTo>
                    <a:lnTo>
                      <a:pt x="4002" y="141"/>
                    </a:lnTo>
                    <a:lnTo>
                      <a:pt x="3439" y="166"/>
                    </a:lnTo>
                    <a:lnTo>
                      <a:pt x="2877" y="179"/>
                    </a:lnTo>
                    <a:lnTo>
                      <a:pt x="2301" y="179"/>
                    </a:lnTo>
                    <a:lnTo>
                      <a:pt x="1138" y="166"/>
                    </a:lnTo>
                    <a:lnTo>
                      <a:pt x="0" y="166"/>
                    </a:lnTo>
                    <a:lnTo>
                      <a:pt x="0" y="729"/>
                    </a:lnTo>
                    <a:lnTo>
                      <a:pt x="13" y="1304"/>
                    </a:lnTo>
                    <a:lnTo>
                      <a:pt x="64" y="2429"/>
                    </a:lnTo>
                    <a:lnTo>
                      <a:pt x="141" y="3554"/>
                    </a:lnTo>
                    <a:lnTo>
                      <a:pt x="230" y="4692"/>
                    </a:lnTo>
                    <a:lnTo>
                      <a:pt x="307" y="5817"/>
                    </a:lnTo>
                    <a:lnTo>
                      <a:pt x="384" y="6942"/>
                    </a:lnTo>
                    <a:lnTo>
                      <a:pt x="435" y="8080"/>
                    </a:lnTo>
                    <a:lnTo>
                      <a:pt x="448" y="8642"/>
                    </a:lnTo>
                    <a:lnTo>
                      <a:pt x="461" y="9217"/>
                    </a:lnTo>
                    <a:lnTo>
                      <a:pt x="3580" y="9601"/>
                    </a:lnTo>
                    <a:lnTo>
                      <a:pt x="3567" y="9064"/>
                    </a:lnTo>
                    <a:lnTo>
                      <a:pt x="3554" y="8540"/>
                    </a:lnTo>
                    <a:lnTo>
                      <a:pt x="3490" y="7479"/>
                    </a:lnTo>
                    <a:lnTo>
                      <a:pt x="3478" y="6942"/>
                    </a:lnTo>
                    <a:lnTo>
                      <a:pt x="3478" y="6418"/>
                    </a:lnTo>
                    <a:lnTo>
                      <a:pt x="3503" y="5894"/>
                    </a:lnTo>
                    <a:lnTo>
                      <a:pt x="3529" y="5638"/>
                    </a:lnTo>
                    <a:lnTo>
                      <a:pt x="3567" y="5382"/>
                    </a:lnTo>
                    <a:lnTo>
                      <a:pt x="3695" y="5625"/>
                    </a:lnTo>
                    <a:lnTo>
                      <a:pt x="3836" y="5881"/>
                    </a:lnTo>
                    <a:lnTo>
                      <a:pt x="3951" y="6136"/>
                    </a:lnTo>
                    <a:lnTo>
                      <a:pt x="4078" y="6405"/>
                    </a:lnTo>
                    <a:lnTo>
                      <a:pt x="4296" y="6967"/>
                    </a:lnTo>
                    <a:lnTo>
                      <a:pt x="4500" y="7530"/>
                    </a:lnTo>
                    <a:lnTo>
                      <a:pt x="4884" y="8693"/>
                    </a:lnTo>
                    <a:lnTo>
                      <a:pt x="5076" y="9256"/>
                    </a:lnTo>
                    <a:lnTo>
                      <a:pt x="5267" y="9805"/>
                    </a:lnTo>
                    <a:lnTo>
                      <a:pt x="17566" y="11327"/>
                    </a:lnTo>
                    <a:lnTo>
                      <a:pt x="17566" y="10803"/>
                    </a:lnTo>
                    <a:lnTo>
                      <a:pt x="17566" y="10240"/>
                    </a:lnTo>
                    <a:lnTo>
                      <a:pt x="17553" y="9946"/>
                    </a:lnTo>
                    <a:lnTo>
                      <a:pt x="17527" y="9652"/>
                    </a:lnTo>
                    <a:lnTo>
                      <a:pt x="17489" y="9371"/>
                    </a:lnTo>
                    <a:lnTo>
                      <a:pt x="17438" y="9077"/>
                    </a:lnTo>
                    <a:lnTo>
                      <a:pt x="17374" y="8796"/>
                    </a:lnTo>
                    <a:lnTo>
                      <a:pt x="17284" y="8527"/>
                    </a:lnTo>
                    <a:lnTo>
                      <a:pt x="17169" y="8271"/>
                    </a:lnTo>
                    <a:lnTo>
                      <a:pt x="17105" y="8144"/>
                    </a:lnTo>
                    <a:lnTo>
                      <a:pt x="17041" y="8016"/>
                    </a:lnTo>
                    <a:lnTo>
                      <a:pt x="16952" y="7901"/>
                    </a:lnTo>
                    <a:lnTo>
                      <a:pt x="16875" y="7786"/>
                    </a:lnTo>
                    <a:lnTo>
                      <a:pt x="16773" y="7683"/>
                    </a:lnTo>
                    <a:lnTo>
                      <a:pt x="16671" y="7581"/>
                    </a:lnTo>
                    <a:lnTo>
                      <a:pt x="16568" y="7479"/>
                    </a:lnTo>
                    <a:lnTo>
                      <a:pt x="16441" y="7389"/>
                    </a:lnTo>
                    <a:lnTo>
                      <a:pt x="16313" y="7313"/>
                    </a:lnTo>
                    <a:lnTo>
                      <a:pt x="16172" y="7236"/>
                    </a:lnTo>
                    <a:lnTo>
                      <a:pt x="15942" y="7108"/>
                    </a:lnTo>
                    <a:lnTo>
                      <a:pt x="15686" y="6993"/>
                    </a:lnTo>
                    <a:lnTo>
                      <a:pt x="15443" y="6903"/>
                    </a:lnTo>
                    <a:lnTo>
                      <a:pt x="15188" y="6827"/>
                    </a:lnTo>
                    <a:lnTo>
                      <a:pt x="14919" y="6750"/>
                    </a:lnTo>
                    <a:lnTo>
                      <a:pt x="14651" y="6686"/>
                    </a:lnTo>
                    <a:lnTo>
                      <a:pt x="14114" y="6584"/>
                    </a:lnTo>
                    <a:lnTo>
                      <a:pt x="13564" y="6482"/>
                    </a:lnTo>
                    <a:lnTo>
                      <a:pt x="13015" y="6379"/>
                    </a:lnTo>
                    <a:lnTo>
                      <a:pt x="12746" y="6303"/>
                    </a:lnTo>
                    <a:lnTo>
                      <a:pt x="12478" y="6239"/>
                    </a:lnTo>
                    <a:lnTo>
                      <a:pt x="12209" y="6149"/>
                    </a:lnTo>
                    <a:lnTo>
                      <a:pt x="11953" y="6034"/>
                    </a:lnTo>
                    <a:lnTo>
                      <a:pt x="11391" y="5817"/>
                    </a:lnTo>
                    <a:lnTo>
                      <a:pt x="10828" y="5561"/>
                    </a:lnTo>
                    <a:lnTo>
                      <a:pt x="10291" y="5293"/>
                    </a:lnTo>
                    <a:lnTo>
                      <a:pt x="10023" y="5152"/>
                    </a:lnTo>
                    <a:lnTo>
                      <a:pt x="9767" y="4999"/>
                    </a:lnTo>
                    <a:lnTo>
                      <a:pt x="9512" y="4845"/>
                    </a:lnTo>
                    <a:lnTo>
                      <a:pt x="9256" y="4679"/>
                    </a:lnTo>
                    <a:lnTo>
                      <a:pt x="9013" y="4500"/>
                    </a:lnTo>
                    <a:lnTo>
                      <a:pt x="8783" y="4308"/>
                    </a:lnTo>
                    <a:lnTo>
                      <a:pt x="8553" y="4117"/>
                    </a:lnTo>
                    <a:lnTo>
                      <a:pt x="8336" y="3912"/>
                    </a:lnTo>
                    <a:lnTo>
                      <a:pt x="8118" y="3695"/>
                    </a:lnTo>
                    <a:lnTo>
                      <a:pt x="7926" y="3465"/>
                    </a:lnTo>
                    <a:lnTo>
                      <a:pt x="7709" y="3196"/>
                    </a:lnTo>
                    <a:lnTo>
                      <a:pt x="7505" y="2915"/>
                    </a:lnTo>
                    <a:lnTo>
                      <a:pt x="7134" y="2378"/>
                    </a:lnTo>
                    <a:lnTo>
                      <a:pt x="6776" y="1828"/>
                    </a:lnTo>
                    <a:lnTo>
                      <a:pt x="6597" y="1560"/>
                    </a:lnTo>
                    <a:lnTo>
                      <a:pt x="6405" y="1291"/>
                    </a:lnTo>
                    <a:lnTo>
                      <a:pt x="6188" y="997"/>
                    </a:lnTo>
                    <a:lnTo>
                      <a:pt x="5932" y="678"/>
                    </a:lnTo>
                    <a:lnTo>
                      <a:pt x="5804" y="524"/>
                    </a:lnTo>
                    <a:lnTo>
                      <a:pt x="5664" y="371"/>
                    </a:lnTo>
                    <a:lnTo>
                      <a:pt x="5536" y="256"/>
                    </a:lnTo>
                    <a:lnTo>
                      <a:pt x="5408" y="166"/>
                    </a:lnTo>
                    <a:lnTo>
                      <a:pt x="5267" y="77"/>
                    </a:lnTo>
                    <a:lnTo>
                      <a:pt x="5152" y="26"/>
                    </a:lnTo>
                    <a:lnTo>
                      <a:pt x="5076" y="13"/>
                    </a:ln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3314600" y="2674350"/>
                <a:ext cx="848575" cy="2179700"/>
              </a:xfrm>
              <a:custGeom>
                <a:avLst/>
                <a:gdLst/>
                <a:ahLst/>
                <a:cxnLst/>
                <a:rect l="l" t="t" r="r" b="b"/>
                <a:pathLst>
                  <a:path w="33943" h="87188" extrusionOk="0">
                    <a:moveTo>
                      <a:pt x="2506" y="0"/>
                    </a:moveTo>
                    <a:lnTo>
                      <a:pt x="1957" y="26"/>
                    </a:lnTo>
                    <a:lnTo>
                      <a:pt x="1829" y="8233"/>
                    </a:lnTo>
                    <a:lnTo>
                      <a:pt x="1560" y="26936"/>
                    </a:lnTo>
                    <a:lnTo>
                      <a:pt x="1407" y="37432"/>
                    </a:lnTo>
                    <a:lnTo>
                      <a:pt x="1279" y="47212"/>
                    </a:lnTo>
                    <a:lnTo>
                      <a:pt x="1190" y="55164"/>
                    </a:lnTo>
                    <a:lnTo>
                      <a:pt x="1164" y="58104"/>
                    </a:lnTo>
                    <a:lnTo>
                      <a:pt x="1151" y="60175"/>
                    </a:lnTo>
                    <a:lnTo>
                      <a:pt x="1151" y="61760"/>
                    </a:lnTo>
                    <a:lnTo>
                      <a:pt x="1138" y="62553"/>
                    </a:lnTo>
                    <a:lnTo>
                      <a:pt x="1113" y="63345"/>
                    </a:lnTo>
                    <a:lnTo>
                      <a:pt x="1062" y="64138"/>
                    </a:lnTo>
                    <a:lnTo>
                      <a:pt x="998" y="64931"/>
                    </a:lnTo>
                    <a:lnTo>
                      <a:pt x="921" y="65723"/>
                    </a:lnTo>
                    <a:lnTo>
                      <a:pt x="857" y="66120"/>
                    </a:lnTo>
                    <a:lnTo>
                      <a:pt x="806" y="66516"/>
                    </a:lnTo>
                    <a:lnTo>
                      <a:pt x="614" y="67308"/>
                    </a:lnTo>
                    <a:lnTo>
                      <a:pt x="474" y="67986"/>
                    </a:lnTo>
                    <a:lnTo>
                      <a:pt x="423" y="68293"/>
                    </a:lnTo>
                    <a:lnTo>
                      <a:pt x="384" y="68587"/>
                    </a:lnTo>
                    <a:lnTo>
                      <a:pt x="359" y="68881"/>
                    </a:lnTo>
                    <a:lnTo>
                      <a:pt x="333" y="69162"/>
                    </a:lnTo>
                    <a:lnTo>
                      <a:pt x="333" y="69443"/>
                    </a:lnTo>
                    <a:lnTo>
                      <a:pt x="346" y="69725"/>
                    </a:lnTo>
                    <a:lnTo>
                      <a:pt x="384" y="70019"/>
                    </a:lnTo>
                    <a:lnTo>
                      <a:pt x="423" y="70338"/>
                    </a:lnTo>
                    <a:lnTo>
                      <a:pt x="499" y="70658"/>
                    </a:lnTo>
                    <a:lnTo>
                      <a:pt x="576" y="71016"/>
                    </a:lnTo>
                    <a:lnTo>
                      <a:pt x="678" y="71387"/>
                    </a:lnTo>
                    <a:lnTo>
                      <a:pt x="806" y="71808"/>
                    </a:lnTo>
                    <a:lnTo>
                      <a:pt x="921" y="72218"/>
                    </a:lnTo>
                    <a:lnTo>
                      <a:pt x="998" y="72614"/>
                    </a:lnTo>
                    <a:lnTo>
                      <a:pt x="1062" y="72972"/>
                    </a:lnTo>
                    <a:lnTo>
                      <a:pt x="1087" y="73330"/>
                    </a:lnTo>
                    <a:lnTo>
                      <a:pt x="1087" y="73662"/>
                    </a:lnTo>
                    <a:lnTo>
                      <a:pt x="1075" y="73982"/>
                    </a:lnTo>
                    <a:lnTo>
                      <a:pt x="1036" y="74289"/>
                    </a:lnTo>
                    <a:lnTo>
                      <a:pt x="972" y="74595"/>
                    </a:lnTo>
                    <a:lnTo>
                      <a:pt x="908" y="74902"/>
                    </a:lnTo>
                    <a:lnTo>
                      <a:pt x="819" y="75209"/>
                    </a:lnTo>
                    <a:lnTo>
                      <a:pt x="717" y="75516"/>
                    </a:lnTo>
                    <a:lnTo>
                      <a:pt x="602" y="75835"/>
                    </a:lnTo>
                    <a:lnTo>
                      <a:pt x="359" y="76513"/>
                    </a:lnTo>
                    <a:lnTo>
                      <a:pt x="90" y="77267"/>
                    </a:lnTo>
                    <a:lnTo>
                      <a:pt x="52" y="77446"/>
                    </a:lnTo>
                    <a:lnTo>
                      <a:pt x="26" y="77612"/>
                    </a:lnTo>
                    <a:lnTo>
                      <a:pt x="1" y="77779"/>
                    </a:lnTo>
                    <a:lnTo>
                      <a:pt x="1" y="77945"/>
                    </a:lnTo>
                    <a:lnTo>
                      <a:pt x="1" y="78098"/>
                    </a:lnTo>
                    <a:lnTo>
                      <a:pt x="13" y="78252"/>
                    </a:lnTo>
                    <a:lnTo>
                      <a:pt x="39" y="78405"/>
                    </a:lnTo>
                    <a:lnTo>
                      <a:pt x="65" y="78558"/>
                    </a:lnTo>
                    <a:lnTo>
                      <a:pt x="141" y="78840"/>
                    </a:lnTo>
                    <a:lnTo>
                      <a:pt x="244" y="79121"/>
                    </a:lnTo>
                    <a:lnTo>
                      <a:pt x="359" y="79402"/>
                    </a:lnTo>
                    <a:lnTo>
                      <a:pt x="486" y="79683"/>
                    </a:lnTo>
                    <a:lnTo>
                      <a:pt x="755" y="80259"/>
                    </a:lnTo>
                    <a:lnTo>
                      <a:pt x="883" y="80566"/>
                    </a:lnTo>
                    <a:lnTo>
                      <a:pt x="985" y="80885"/>
                    </a:lnTo>
                    <a:lnTo>
                      <a:pt x="1075" y="81218"/>
                    </a:lnTo>
                    <a:lnTo>
                      <a:pt x="1113" y="81397"/>
                    </a:lnTo>
                    <a:lnTo>
                      <a:pt x="1138" y="81575"/>
                    </a:lnTo>
                    <a:lnTo>
                      <a:pt x="1151" y="81767"/>
                    </a:lnTo>
                    <a:lnTo>
                      <a:pt x="1164" y="81959"/>
                    </a:lnTo>
                    <a:lnTo>
                      <a:pt x="1164" y="82164"/>
                    </a:lnTo>
                    <a:lnTo>
                      <a:pt x="1151" y="82368"/>
                    </a:lnTo>
                    <a:lnTo>
                      <a:pt x="1126" y="82585"/>
                    </a:lnTo>
                    <a:lnTo>
                      <a:pt x="1100" y="82777"/>
                    </a:lnTo>
                    <a:lnTo>
                      <a:pt x="1062" y="82969"/>
                    </a:lnTo>
                    <a:lnTo>
                      <a:pt x="1023" y="83161"/>
                    </a:lnTo>
                    <a:lnTo>
                      <a:pt x="908" y="83506"/>
                    </a:lnTo>
                    <a:lnTo>
                      <a:pt x="793" y="83825"/>
                    </a:lnTo>
                    <a:lnTo>
                      <a:pt x="576" y="84375"/>
                    </a:lnTo>
                    <a:lnTo>
                      <a:pt x="486" y="84631"/>
                    </a:lnTo>
                    <a:lnTo>
                      <a:pt x="448" y="84746"/>
                    </a:lnTo>
                    <a:lnTo>
                      <a:pt x="423" y="84861"/>
                    </a:lnTo>
                    <a:lnTo>
                      <a:pt x="410" y="84963"/>
                    </a:lnTo>
                    <a:lnTo>
                      <a:pt x="410" y="85078"/>
                    </a:lnTo>
                    <a:lnTo>
                      <a:pt x="410" y="85181"/>
                    </a:lnTo>
                    <a:lnTo>
                      <a:pt x="435" y="85283"/>
                    </a:lnTo>
                    <a:lnTo>
                      <a:pt x="474" y="85372"/>
                    </a:lnTo>
                    <a:lnTo>
                      <a:pt x="525" y="85475"/>
                    </a:lnTo>
                    <a:lnTo>
                      <a:pt x="589" y="85564"/>
                    </a:lnTo>
                    <a:lnTo>
                      <a:pt x="678" y="85666"/>
                    </a:lnTo>
                    <a:lnTo>
                      <a:pt x="793" y="85756"/>
                    </a:lnTo>
                    <a:lnTo>
                      <a:pt x="921" y="85845"/>
                    </a:lnTo>
                    <a:lnTo>
                      <a:pt x="1075" y="85948"/>
                    </a:lnTo>
                    <a:lnTo>
                      <a:pt x="1241" y="86037"/>
                    </a:lnTo>
                    <a:lnTo>
                      <a:pt x="1445" y="86127"/>
                    </a:lnTo>
                    <a:lnTo>
                      <a:pt x="1675" y="86229"/>
                    </a:lnTo>
                    <a:lnTo>
                      <a:pt x="1931" y="86318"/>
                    </a:lnTo>
                    <a:lnTo>
                      <a:pt x="2212" y="86421"/>
                    </a:lnTo>
                    <a:lnTo>
                      <a:pt x="2506" y="86548"/>
                    </a:lnTo>
                    <a:lnTo>
                      <a:pt x="2788" y="86664"/>
                    </a:lnTo>
                    <a:lnTo>
                      <a:pt x="3069" y="86766"/>
                    </a:lnTo>
                    <a:lnTo>
                      <a:pt x="3350" y="86855"/>
                    </a:lnTo>
                    <a:lnTo>
                      <a:pt x="3619" y="86932"/>
                    </a:lnTo>
                    <a:lnTo>
                      <a:pt x="3900" y="86996"/>
                    </a:lnTo>
                    <a:lnTo>
                      <a:pt x="4181" y="87060"/>
                    </a:lnTo>
                    <a:lnTo>
                      <a:pt x="4450" y="87098"/>
                    </a:lnTo>
                    <a:lnTo>
                      <a:pt x="4744" y="87137"/>
                    </a:lnTo>
                    <a:lnTo>
                      <a:pt x="5025" y="87162"/>
                    </a:lnTo>
                    <a:lnTo>
                      <a:pt x="5319" y="87188"/>
                    </a:lnTo>
                    <a:lnTo>
                      <a:pt x="5945" y="87188"/>
                    </a:lnTo>
                    <a:lnTo>
                      <a:pt x="6265" y="87175"/>
                    </a:lnTo>
                    <a:lnTo>
                      <a:pt x="6968" y="87124"/>
                    </a:lnTo>
                    <a:lnTo>
                      <a:pt x="7352" y="87124"/>
                    </a:lnTo>
                    <a:lnTo>
                      <a:pt x="7722" y="87085"/>
                    </a:lnTo>
                    <a:lnTo>
                      <a:pt x="7901" y="87060"/>
                    </a:lnTo>
                    <a:lnTo>
                      <a:pt x="8080" y="87022"/>
                    </a:lnTo>
                    <a:lnTo>
                      <a:pt x="8246" y="86983"/>
                    </a:lnTo>
                    <a:lnTo>
                      <a:pt x="8413" y="86932"/>
                    </a:lnTo>
                    <a:lnTo>
                      <a:pt x="8579" y="86868"/>
                    </a:lnTo>
                    <a:lnTo>
                      <a:pt x="8745" y="86791"/>
                    </a:lnTo>
                    <a:lnTo>
                      <a:pt x="8898" y="86702"/>
                    </a:lnTo>
                    <a:lnTo>
                      <a:pt x="9052" y="86612"/>
                    </a:lnTo>
                    <a:lnTo>
                      <a:pt x="9192" y="86497"/>
                    </a:lnTo>
                    <a:lnTo>
                      <a:pt x="9333" y="86370"/>
                    </a:lnTo>
                    <a:lnTo>
                      <a:pt x="9474" y="86229"/>
                    </a:lnTo>
                    <a:lnTo>
                      <a:pt x="9602" y="86075"/>
                    </a:lnTo>
                    <a:lnTo>
                      <a:pt x="18065" y="25658"/>
                    </a:lnTo>
                    <a:lnTo>
                      <a:pt x="17937" y="26975"/>
                    </a:lnTo>
                    <a:lnTo>
                      <a:pt x="17847" y="28304"/>
                    </a:lnTo>
                    <a:lnTo>
                      <a:pt x="17771" y="29634"/>
                    </a:lnTo>
                    <a:lnTo>
                      <a:pt x="17707" y="30963"/>
                    </a:lnTo>
                    <a:lnTo>
                      <a:pt x="17668" y="32306"/>
                    </a:lnTo>
                    <a:lnTo>
                      <a:pt x="17643" y="33635"/>
                    </a:lnTo>
                    <a:lnTo>
                      <a:pt x="17630" y="34977"/>
                    </a:lnTo>
                    <a:lnTo>
                      <a:pt x="17617" y="36307"/>
                    </a:lnTo>
                    <a:lnTo>
                      <a:pt x="17630" y="38992"/>
                    </a:lnTo>
                    <a:lnTo>
                      <a:pt x="17668" y="41651"/>
                    </a:lnTo>
                    <a:lnTo>
                      <a:pt x="17694" y="44323"/>
                    </a:lnTo>
                    <a:lnTo>
                      <a:pt x="17707" y="46969"/>
                    </a:lnTo>
                    <a:lnTo>
                      <a:pt x="17707" y="50267"/>
                    </a:lnTo>
                    <a:lnTo>
                      <a:pt x="17681" y="53578"/>
                    </a:lnTo>
                    <a:lnTo>
                      <a:pt x="17668" y="56877"/>
                    </a:lnTo>
                    <a:lnTo>
                      <a:pt x="17668" y="60175"/>
                    </a:lnTo>
                    <a:lnTo>
                      <a:pt x="17668" y="63486"/>
                    </a:lnTo>
                    <a:lnTo>
                      <a:pt x="17707" y="66784"/>
                    </a:lnTo>
                    <a:lnTo>
                      <a:pt x="17732" y="68433"/>
                    </a:lnTo>
                    <a:lnTo>
                      <a:pt x="17771" y="70083"/>
                    </a:lnTo>
                    <a:lnTo>
                      <a:pt x="17822" y="71732"/>
                    </a:lnTo>
                    <a:lnTo>
                      <a:pt x="17886" y="73394"/>
                    </a:lnTo>
                    <a:lnTo>
                      <a:pt x="17873" y="73905"/>
                    </a:lnTo>
                    <a:lnTo>
                      <a:pt x="17847" y="74506"/>
                    </a:lnTo>
                    <a:lnTo>
                      <a:pt x="17783" y="75938"/>
                    </a:lnTo>
                    <a:lnTo>
                      <a:pt x="17745" y="76718"/>
                    </a:lnTo>
                    <a:lnTo>
                      <a:pt x="17707" y="77549"/>
                    </a:lnTo>
                    <a:lnTo>
                      <a:pt x="17694" y="78379"/>
                    </a:lnTo>
                    <a:lnTo>
                      <a:pt x="17681" y="79223"/>
                    </a:lnTo>
                    <a:lnTo>
                      <a:pt x="17707" y="80041"/>
                    </a:lnTo>
                    <a:lnTo>
                      <a:pt x="17732" y="80450"/>
                    </a:lnTo>
                    <a:lnTo>
                      <a:pt x="17758" y="80834"/>
                    </a:lnTo>
                    <a:lnTo>
                      <a:pt x="17796" y="81218"/>
                    </a:lnTo>
                    <a:lnTo>
                      <a:pt x="17834" y="81588"/>
                    </a:lnTo>
                    <a:lnTo>
                      <a:pt x="17898" y="81946"/>
                    </a:lnTo>
                    <a:lnTo>
                      <a:pt x="17962" y="82279"/>
                    </a:lnTo>
                    <a:lnTo>
                      <a:pt x="18039" y="82598"/>
                    </a:lnTo>
                    <a:lnTo>
                      <a:pt x="18129" y="82892"/>
                    </a:lnTo>
                    <a:lnTo>
                      <a:pt x="18231" y="83174"/>
                    </a:lnTo>
                    <a:lnTo>
                      <a:pt x="18346" y="83416"/>
                    </a:lnTo>
                    <a:lnTo>
                      <a:pt x="18474" y="83634"/>
                    </a:lnTo>
                    <a:lnTo>
                      <a:pt x="18614" y="83838"/>
                    </a:lnTo>
                    <a:lnTo>
                      <a:pt x="18691" y="83915"/>
                    </a:lnTo>
                    <a:lnTo>
                      <a:pt x="18768" y="84004"/>
                    </a:lnTo>
                    <a:lnTo>
                      <a:pt x="18857" y="84068"/>
                    </a:lnTo>
                    <a:lnTo>
                      <a:pt x="18947" y="84132"/>
                    </a:lnTo>
                    <a:lnTo>
                      <a:pt x="19164" y="84260"/>
                    </a:lnTo>
                    <a:lnTo>
                      <a:pt x="19407" y="84362"/>
                    </a:lnTo>
                    <a:lnTo>
                      <a:pt x="19650" y="84452"/>
                    </a:lnTo>
                    <a:lnTo>
                      <a:pt x="19918" y="84529"/>
                    </a:lnTo>
                    <a:lnTo>
                      <a:pt x="20187" y="84593"/>
                    </a:lnTo>
                    <a:lnTo>
                      <a:pt x="20468" y="84644"/>
                    </a:lnTo>
                    <a:lnTo>
                      <a:pt x="20775" y="84682"/>
                    </a:lnTo>
                    <a:lnTo>
                      <a:pt x="21069" y="84708"/>
                    </a:lnTo>
                    <a:lnTo>
                      <a:pt x="21388" y="84720"/>
                    </a:lnTo>
                    <a:lnTo>
                      <a:pt x="22028" y="84720"/>
                    </a:lnTo>
                    <a:lnTo>
                      <a:pt x="22360" y="84695"/>
                    </a:lnTo>
                    <a:lnTo>
                      <a:pt x="22692" y="84669"/>
                    </a:lnTo>
                    <a:lnTo>
                      <a:pt x="23025" y="84631"/>
                    </a:lnTo>
                    <a:lnTo>
                      <a:pt x="23357" y="84580"/>
                    </a:lnTo>
                    <a:lnTo>
                      <a:pt x="23702" y="84529"/>
                    </a:lnTo>
                    <a:lnTo>
                      <a:pt x="24367" y="84401"/>
                    </a:lnTo>
                    <a:lnTo>
                      <a:pt x="25045" y="84247"/>
                    </a:lnTo>
                    <a:lnTo>
                      <a:pt x="25697" y="84068"/>
                    </a:lnTo>
                    <a:lnTo>
                      <a:pt x="26323" y="83889"/>
                    </a:lnTo>
                    <a:lnTo>
                      <a:pt x="26924" y="83685"/>
                    </a:lnTo>
                    <a:lnTo>
                      <a:pt x="27486" y="83480"/>
                    </a:lnTo>
                    <a:lnTo>
                      <a:pt x="27998" y="83276"/>
                    </a:lnTo>
                    <a:lnTo>
                      <a:pt x="28458" y="83071"/>
                    </a:lnTo>
                    <a:lnTo>
                      <a:pt x="28381" y="82905"/>
                    </a:lnTo>
                    <a:lnTo>
                      <a:pt x="28305" y="82739"/>
                    </a:lnTo>
                    <a:lnTo>
                      <a:pt x="28241" y="82560"/>
                    </a:lnTo>
                    <a:lnTo>
                      <a:pt x="28190" y="82381"/>
                    </a:lnTo>
                    <a:lnTo>
                      <a:pt x="28087" y="82023"/>
                    </a:lnTo>
                    <a:lnTo>
                      <a:pt x="28023" y="81639"/>
                    </a:lnTo>
                    <a:lnTo>
                      <a:pt x="27972" y="81256"/>
                    </a:lnTo>
                    <a:lnTo>
                      <a:pt x="27947" y="80872"/>
                    </a:lnTo>
                    <a:lnTo>
                      <a:pt x="27934" y="80476"/>
                    </a:lnTo>
                    <a:lnTo>
                      <a:pt x="27921" y="80080"/>
                    </a:lnTo>
                    <a:lnTo>
                      <a:pt x="27934" y="79287"/>
                    </a:lnTo>
                    <a:lnTo>
                      <a:pt x="27959" y="78520"/>
                    </a:lnTo>
                    <a:lnTo>
                      <a:pt x="27959" y="78137"/>
                    </a:lnTo>
                    <a:lnTo>
                      <a:pt x="27959" y="77779"/>
                    </a:lnTo>
                    <a:lnTo>
                      <a:pt x="27947" y="77421"/>
                    </a:lnTo>
                    <a:lnTo>
                      <a:pt x="27921" y="77088"/>
                    </a:lnTo>
                    <a:lnTo>
                      <a:pt x="27908" y="76871"/>
                    </a:lnTo>
                    <a:lnTo>
                      <a:pt x="27908" y="76666"/>
                    </a:lnTo>
                    <a:lnTo>
                      <a:pt x="27921" y="76245"/>
                    </a:lnTo>
                    <a:lnTo>
                      <a:pt x="27959" y="75835"/>
                    </a:lnTo>
                    <a:lnTo>
                      <a:pt x="28011" y="75426"/>
                    </a:lnTo>
                    <a:lnTo>
                      <a:pt x="28087" y="75017"/>
                    </a:lnTo>
                    <a:lnTo>
                      <a:pt x="28164" y="74621"/>
                    </a:lnTo>
                    <a:lnTo>
                      <a:pt x="28343" y="73828"/>
                    </a:lnTo>
                    <a:lnTo>
                      <a:pt x="28432" y="73432"/>
                    </a:lnTo>
                    <a:lnTo>
                      <a:pt x="28509" y="73036"/>
                    </a:lnTo>
                    <a:lnTo>
                      <a:pt x="28586" y="72639"/>
                    </a:lnTo>
                    <a:lnTo>
                      <a:pt x="28637" y="72230"/>
                    </a:lnTo>
                    <a:lnTo>
                      <a:pt x="28675" y="71821"/>
                    </a:lnTo>
                    <a:lnTo>
                      <a:pt x="28688" y="71412"/>
                    </a:lnTo>
                    <a:lnTo>
                      <a:pt x="28688" y="71208"/>
                    </a:lnTo>
                    <a:lnTo>
                      <a:pt x="28675" y="70990"/>
                    </a:lnTo>
                    <a:lnTo>
                      <a:pt x="28663" y="70786"/>
                    </a:lnTo>
                    <a:lnTo>
                      <a:pt x="28624" y="70568"/>
                    </a:lnTo>
                    <a:lnTo>
                      <a:pt x="28548" y="69712"/>
                    </a:lnTo>
                    <a:lnTo>
                      <a:pt x="28484" y="68843"/>
                    </a:lnTo>
                    <a:lnTo>
                      <a:pt x="28432" y="67960"/>
                    </a:lnTo>
                    <a:lnTo>
                      <a:pt x="28407" y="67078"/>
                    </a:lnTo>
                    <a:lnTo>
                      <a:pt x="28407" y="66183"/>
                    </a:lnTo>
                    <a:lnTo>
                      <a:pt x="28420" y="65301"/>
                    </a:lnTo>
                    <a:lnTo>
                      <a:pt x="28445" y="64406"/>
                    </a:lnTo>
                    <a:lnTo>
                      <a:pt x="28471" y="63499"/>
                    </a:lnTo>
                    <a:lnTo>
                      <a:pt x="28522" y="62604"/>
                    </a:lnTo>
                    <a:lnTo>
                      <a:pt x="28573" y="61696"/>
                    </a:lnTo>
                    <a:lnTo>
                      <a:pt x="28701" y="59894"/>
                    </a:lnTo>
                    <a:lnTo>
                      <a:pt x="28982" y="56301"/>
                    </a:lnTo>
                    <a:lnTo>
                      <a:pt x="29097" y="54691"/>
                    </a:lnTo>
                    <a:lnTo>
                      <a:pt x="29225" y="53080"/>
                    </a:lnTo>
                    <a:lnTo>
                      <a:pt x="29379" y="51469"/>
                    </a:lnTo>
                    <a:lnTo>
                      <a:pt x="29557" y="49858"/>
                    </a:lnTo>
                    <a:lnTo>
                      <a:pt x="29736" y="48260"/>
                    </a:lnTo>
                    <a:lnTo>
                      <a:pt x="29941" y="46662"/>
                    </a:lnTo>
                    <a:lnTo>
                      <a:pt x="30146" y="45064"/>
                    </a:lnTo>
                    <a:lnTo>
                      <a:pt x="30363" y="43466"/>
                    </a:lnTo>
                    <a:lnTo>
                      <a:pt x="30823" y="40283"/>
                    </a:lnTo>
                    <a:lnTo>
                      <a:pt x="31283" y="37112"/>
                    </a:lnTo>
                    <a:lnTo>
                      <a:pt x="31731" y="33929"/>
                    </a:lnTo>
                    <a:lnTo>
                      <a:pt x="31948" y="32344"/>
                    </a:lnTo>
                    <a:lnTo>
                      <a:pt x="32153" y="30759"/>
                    </a:lnTo>
                    <a:lnTo>
                      <a:pt x="32344" y="29174"/>
                    </a:lnTo>
                    <a:lnTo>
                      <a:pt x="32511" y="27588"/>
                    </a:lnTo>
                    <a:lnTo>
                      <a:pt x="32677" y="26003"/>
                    </a:lnTo>
                    <a:lnTo>
                      <a:pt x="32817" y="24405"/>
                    </a:lnTo>
                    <a:lnTo>
                      <a:pt x="32932" y="22794"/>
                    </a:lnTo>
                    <a:lnTo>
                      <a:pt x="33048" y="21183"/>
                    </a:lnTo>
                    <a:lnTo>
                      <a:pt x="33137" y="19547"/>
                    </a:lnTo>
                    <a:lnTo>
                      <a:pt x="33214" y="17911"/>
                    </a:lnTo>
                    <a:lnTo>
                      <a:pt x="33252" y="17029"/>
                    </a:lnTo>
                    <a:lnTo>
                      <a:pt x="33303" y="16057"/>
                    </a:lnTo>
                    <a:lnTo>
                      <a:pt x="33431" y="13871"/>
                    </a:lnTo>
                    <a:lnTo>
                      <a:pt x="33584" y="11468"/>
                    </a:lnTo>
                    <a:lnTo>
                      <a:pt x="33738" y="8949"/>
                    </a:lnTo>
                    <a:lnTo>
                      <a:pt x="33802" y="7696"/>
                    </a:lnTo>
                    <a:lnTo>
                      <a:pt x="33853" y="6443"/>
                    </a:lnTo>
                    <a:lnTo>
                      <a:pt x="33904" y="5216"/>
                    </a:lnTo>
                    <a:lnTo>
                      <a:pt x="33930" y="4040"/>
                    </a:lnTo>
                    <a:lnTo>
                      <a:pt x="33942" y="2915"/>
                    </a:lnTo>
                    <a:lnTo>
                      <a:pt x="33942" y="1854"/>
                    </a:lnTo>
                    <a:lnTo>
                      <a:pt x="33917" y="882"/>
                    </a:lnTo>
                    <a:lnTo>
                      <a:pt x="33891" y="422"/>
                    </a:lnTo>
                    <a:lnTo>
                      <a:pt x="33866" y="0"/>
                    </a:lnTo>
                    <a:lnTo>
                      <a:pt x="33431" y="154"/>
                    </a:lnTo>
                    <a:lnTo>
                      <a:pt x="33009" y="294"/>
                    </a:lnTo>
                    <a:lnTo>
                      <a:pt x="32575" y="422"/>
                    </a:lnTo>
                    <a:lnTo>
                      <a:pt x="32153" y="537"/>
                    </a:lnTo>
                    <a:lnTo>
                      <a:pt x="31731" y="627"/>
                    </a:lnTo>
                    <a:lnTo>
                      <a:pt x="31296" y="716"/>
                    </a:lnTo>
                    <a:lnTo>
                      <a:pt x="30874" y="793"/>
                    </a:lnTo>
                    <a:lnTo>
                      <a:pt x="30452" y="857"/>
                    </a:lnTo>
                    <a:lnTo>
                      <a:pt x="30030" y="908"/>
                    </a:lnTo>
                    <a:lnTo>
                      <a:pt x="29609" y="946"/>
                    </a:lnTo>
                    <a:lnTo>
                      <a:pt x="28765" y="1023"/>
                    </a:lnTo>
                    <a:lnTo>
                      <a:pt x="27908" y="1061"/>
                    </a:lnTo>
                    <a:lnTo>
                      <a:pt x="27052" y="1087"/>
                    </a:lnTo>
                    <a:lnTo>
                      <a:pt x="25339" y="1125"/>
                    </a:lnTo>
                    <a:lnTo>
                      <a:pt x="24469" y="1151"/>
                    </a:lnTo>
                    <a:lnTo>
                      <a:pt x="23587" y="1189"/>
                    </a:lnTo>
                    <a:lnTo>
                      <a:pt x="22705" y="1253"/>
                    </a:lnTo>
                    <a:lnTo>
                      <a:pt x="22258" y="1291"/>
                    </a:lnTo>
                    <a:lnTo>
                      <a:pt x="21810" y="1343"/>
                    </a:lnTo>
                    <a:lnTo>
                      <a:pt x="21363" y="1406"/>
                    </a:lnTo>
                    <a:lnTo>
                      <a:pt x="20903" y="1470"/>
                    </a:lnTo>
                    <a:lnTo>
                      <a:pt x="20442" y="1560"/>
                    </a:lnTo>
                    <a:lnTo>
                      <a:pt x="19982" y="1649"/>
                    </a:lnTo>
                    <a:lnTo>
                      <a:pt x="19432" y="1752"/>
                    </a:lnTo>
                    <a:lnTo>
                      <a:pt x="18883" y="1828"/>
                    </a:lnTo>
                    <a:lnTo>
                      <a:pt x="18333" y="1879"/>
                    </a:lnTo>
                    <a:lnTo>
                      <a:pt x="17783" y="1918"/>
                    </a:lnTo>
                    <a:lnTo>
                      <a:pt x="17221" y="1931"/>
                    </a:lnTo>
                    <a:lnTo>
                      <a:pt x="16658" y="1931"/>
                    </a:lnTo>
                    <a:lnTo>
                      <a:pt x="16096" y="1905"/>
                    </a:lnTo>
                    <a:lnTo>
                      <a:pt x="15533" y="1867"/>
                    </a:lnTo>
                    <a:lnTo>
                      <a:pt x="14971" y="1816"/>
                    </a:lnTo>
                    <a:lnTo>
                      <a:pt x="14396" y="1752"/>
                    </a:lnTo>
                    <a:lnTo>
                      <a:pt x="13833" y="1675"/>
                    </a:lnTo>
                    <a:lnTo>
                      <a:pt x="13258" y="1585"/>
                    </a:lnTo>
                    <a:lnTo>
                      <a:pt x="12120" y="1381"/>
                    </a:lnTo>
                    <a:lnTo>
                      <a:pt x="10969" y="1164"/>
                    </a:lnTo>
                    <a:lnTo>
                      <a:pt x="8681" y="716"/>
                    </a:lnTo>
                    <a:lnTo>
                      <a:pt x="7543" y="499"/>
                    </a:lnTo>
                    <a:lnTo>
                      <a:pt x="6968" y="397"/>
                    </a:lnTo>
                    <a:lnTo>
                      <a:pt x="6405" y="307"/>
                    </a:lnTo>
                    <a:lnTo>
                      <a:pt x="5843" y="218"/>
                    </a:lnTo>
                    <a:lnTo>
                      <a:pt x="5280" y="154"/>
                    </a:lnTo>
                    <a:lnTo>
                      <a:pt x="4718" y="90"/>
                    </a:lnTo>
                    <a:lnTo>
                      <a:pt x="4155" y="51"/>
                    </a:lnTo>
                    <a:lnTo>
                      <a:pt x="3606" y="13"/>
                    </a:lnTo>
                    <a:lnTo>
                      <a:pt x="3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3427100" y="4056300"/>
                <a:ext cx="43500" cy="7031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8126" extrusionOk="0">
                    <a:moveTo>
                      <a:pt x="1739" y="1"/>
                    </a:moveTo>
                    <a:lnTo>
                      <a:pt x="1458" y="3516"/>
                    </a:lnTo>
                    <a:lnTo>
                      <a:pt x="1151" y="7019"/>
                    </a:lnTo>
                    <a:lnTo>
                      <a:pt x="1062" y="7901"/>
                    </a:lnTo>
                    <a:lnTo>
                      <a:pt x="985" y="8771"/>
                    </a:lnTo>
                    <a:lnTo>
                      <a:pt x="832" y="10522"/>
                    </a:lnTo>
                    <a:lnTo>
                      <a:pt x="538" y="14038"/>
                    </a:lnTo>
                    <a:lnTo>
                      <a:pt x="397" y="15789"/>
                    </a:lnTo>
                    <a:lnTo>
                      <a:pt x="282" y="17553"/>
                    </a:lnTo>
                    <a:lnTo>
                      <a:pt x="180" y="19305"/>
                    </a:lnTo>
                    <a:lnTo>
                      <a:pt x="129" y="20187"/>
                    </a:lnTo>
                    <a:lnTo>
                      <a:pt x="90" y="21069"/>
                    </a:lnTo>
                    <a:lnTo>
                      <a:pt x="39" y="22833"/>
                    </a:lnTo>
                    <a:lnTo>
                      <a:pt x="13" y="23715"/>
                    </a:lnTo>
                    <a:lnTo>
                      <a:pt x="13" y="24597"/>
                    </a:lnTo>
                    <a:lnTo>
                      <a:pt x="1" y="25479"/>
                    </a:lnTo>
                    <a:lnTo>
                      <a:pt x="13" y="26361"/>
                    </a:lnTo>
                    <a:lnTo>
                      <a:pt x="39" y="27244"/>
                    </a:lnTo>
                    <a:lnTo>
                      <a:pt x="65" y="28126"/>
                    </a:lnTo>
                    <a:lnTo>
                      <a:pt x="154" y="26361"/>
                    </a:lnTo>
                    <a:lnTo>
                      <a:pt x="244" y="24597"/>
                    </a:lnTo>
                    <a:lnTo>
                      <a:pt x="359" y="22846"/>
                    </a:lnTo>
                    <a:lnTo>
                      <a:pt x="474" y="21094"/>
                    </a:lnTo>
                    <a:lnTo>
                      <a:pt x="538" y="20212"/>
                    </a:lnTo>
                    <a:lnTo>
                      <a:pt x="602" y="19343"/>
                    </a:lnTo>
                    <a:lnTo>
                      <a:pt x="742" y="17579"/>
                    </a:lnTo>
                    <a:lnTo>
                      <a:pt x="883" y="15827"/>
                    </a:lnTo>
                    <a:lnTo>
                      <a:pt x="1023" y="14076"/>
                    </a:lnTo>
                    <a:lnTo>
                      <a:pt x="1305" y="10560"/>
                    </a:lnTo>
                    <a:lnTo>
                      <a:pt x="1420" y="8809"/>
                    </a:lnTo>
                    <a:lnTo>
                      <a:pt x="1535" y="7045"/>
                    </a:lnTo>
                    <a:lnTo>
                      <a:pt x="1624" y="5293"/>
                    </a:lnTo>
                    <a:lnTo>
                      <a:pt x="1701" y="3529"/>
                    </a:lnTo>
                    <a:lnTo>
                      <a:pt x="1727" y="2647"/>
                    </a:lnTo>
                    <a:lnTo>
                      <a:pt x="1739" y="1765"/>
                    </a:lnTo>
                    <a:lnTo>
                      <a:pt x="1739" y="883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3481125" y="3186350"/>
                <a:ext cx="20475" cy="5980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3920" extrusionOk="0">
                    <a:moveTo>
                      <a:pt x="818" y="0"/>
                    </a:moveTo>
                    <a:lnTo>
                      <a:pt x="729" y="742"/>
                    </a:lnTo>
                    <a:lnTo>
                      <a:pt x="627" y="1496"/>
                    </a:lnTo>
                    <a:lnTo>
                      <a:pt x="473" y="2979"/>
                    </a:lnTo>
                    <a:lnTo>
                      <a:pt x="345" y="4475"/>
                    </a:lnTo>
                    <a:lnTo>
                      <a:pt x="243" y="5971"/>
                    </a:lnTo>
                    <a:lnTo>
                      <a:pt x="166" y="7466"/>
                    </a:lnTo>
                    <a:lnTo>
                      <a:pt x="102" y="8962"/>
                    </a:lnTo>
                    <a:lnTo>
                      <a:pt x="51" y="10458"/>
                    </a:lnTo>
                    <a:lnTo>
                      <a:pt x="13" y="11953"/>
                    </a:lnTo>
                    <a:lnTo>
                      <a:pt x="0" y="13449"/>
                    </a:lnTo>
                    <a:lnTo>
                      <a:pt x="0" y="14945"/>
                    </a:lnTo>
                    <a:lnTo>
                      <a:pt x="13" y="16441"/>
                    </a:lnTo>
                    <a:lnTo>
                      <a:pt x="39" y="17936"/>
                    </a:lnTo>
                    <a:lnTo>
                      <a:pt x="90" y="19445"/>
                    </a:lnTo>
                    <a:lnTo>
                      <a:pt x="154" y="20941"/>
                    </a:lnTo>
                    <a:lnTo>
                      <a:pt x="205" y="21682"/>
                    </a:lnTo>
                    <a:lnTo>
                      <a:pt x="269" y="22424"/>
                    </a:lnTo>
                    <a:lnTo>
                      <a:pt x="333" y="23178"/>
                    </a:lnTo>
                    <a:lnTo>
                      <a:pt x="422" y="23919"/>
                    </a:lnTo>
                    <a:lnTo>
                      <a:pt x="409" y="23178"/>
                    </a:lnTo>
                    <a:lnTo>
                      <a:pt x="396" y="22424"/>
                    </a:lnTo>
                    <a:lnTo>
                      <a:pt x="396" y="21682"/>
                    </a:lnTo>
                    <a:lnTo>
                      <a:pt x="396" y="20928"/>
                    </a:lnTo>
                    <a:lnTo>
                      <a:pt x="409" y="19432"/>
                    </a:lnTo>
                    <a:lnTo>
                      <a:pt x="422" y="17936"/>
                    </a:lnTo>
                    <a:lnTo>
                      <a:pt x="460" y="14945"/>
                    </a:lnTo>
                    <a:lnTo>
                      <a:pt x="512" y="11966"/>
                    </a:lnTo>
                    <a:lnTo>
                      <a:pt x="563" y="8975"/>
                    </a:lnTo>
                    <a:lnTo>
                      <a:pt x="627" y="5983"/>
                    </a:lnTo>
                    <a:lnTo>
                      <a:pt x="716" y="2992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3902350" y="3989500"/>
                <a:ext cx="1537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6439" extrusionOk="0">
                    <a:moveTo>
                      <a:pt x="474" y="1"/>
                    </a:moveTo>
                    <a:lnTo>
                      <a:pt x="397" y="1650"/>
                    </a:lnTo>
                    <a:lnTo>
                      <a:pt x="333" y="3299"/>
                    </a:lnTo>
                    <a:lnTo>
                      <a:pt x="231" y="6610"/>
                    </a:lnTo>
                    <a:lnTo>
                      <a:pt x="141" y="9908"/>
                    </a:lnTo>
                    <a:lnTo>
                      <a:pt x="65" y="13207"/>
                    </a:lnTo>
                    <a:lnTo>
                      <a:pt x="39" y="14869"/>
                    </a:lnTo>
                    <a:lnTo>
                      <a:pt x="13" y="16518"/>
                    </a:lnTo>
                    <a:lnTo>
                      <a:pt x="1" y="18167"/>
                    </a:lnTo>
                    <a:lnTo>
                      <a:pt x="1" y="19829"/>
                    </a:lnTo>
                    <a:lnTo>
                      <a:pt x="13" y="21478"/>
                    </a:lnTo>
                    <a:lnTo>
                      <a:pt x="39" y="23127"/>
                    </a:lnTo>
                    <a:lnTo>
                      <a:pt x="77" y="24789"/>
                    </a:lnTo>
                    <a:lnTo>
                      <a:pt x="141" y="26438"/>
                    </a:lnTo>
                    <a:lnTo>
                      <a:pt x="218" y="24789"/>
                    </a:lnTo>
                    <a:lnTo>
                      <a:pt x="269" y="23140"/>
                    </a:lnTo>
                    <a:lnTo>
                      <a:pt x="384" y="19829"/>
                    </a:lnTo>
                    <a:lnTo>
                      <a:pt x="474" y="16531"/>
                    </a:lnTo>
                    <a:lnTo>
                      <a:pt x="550" y="13219"/>
                    </a:lnTo>
                    <a:lnTo>
                      <a:pt x="589" y="11570"/>
                    </a:lnTo>
                    <a:lnTo>
                      <a:pt x="601" y="9921"/>
                    </a:lnTo>
                    <a:lnTo>
                      <a:pt x="614" y="8259"/>
                    </a:lnTo>
                    <a:lnTo>
                      <a:pt x="614" y="6610"/>
                    </a:lnTo>
                    <a:lnTo>
                      <a:pt x="601" y="4961"/>
                    </a:lnTo>
                    <a:lnTo>
                      <a:pt x="576" y="3299"/>
                    </a:lnTo>
                    <a:lnTo>
                      <a:pt x="538" y="165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3951900" y="3186350"/>
                <a:ext cx="57225" cy="5730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2923" extrusionOk="0">
                    <a:moveTo>
                      <a:pt x="2288" y="0"/>
                    </a:moveTo>
                    <a:lnTo>
                      <a:pt x="2084" y="1432"/>
                    </a:lnTo>
                    <a:lnTo>
                      <a:pt x="1879" y="2851"/>
                    </a:lnTo>
                    <a:lnTo>
                      <a:pt x="1700" y="4283"/>
                    </a:lnTo>
                    <a:lnTo>
                      <a:pt x="1521" y="5715"/>
                    </a:lnTo>
                    <a:lnTo>
                      <a:pt x="1202" y="8578"/>
                    </a:lnTo>
                    <a:lnTo>
                      <a:pt x="895" y="11442"/>
                    </a:lnTo>
                    <a:lnTo>
                      <a:pt x="627" y="14306"/>
                    </a:lnTo>
                    <a:lnTo>
                      <a:pt x="384" y="17169"/>
                    </a:lnTo>
                    <a:lnTo>
                      <a:pt x="269" y="18601"/>
                    </a:lnTo>
                    <a:lnTo>
                      <a:pt x="166" y="20046"/>
                    </a:lnTo>
                    <a:lnTo>
                      <a:pt x="77" y="21478"/>
                    </a:lnTo>
                    <a:lnTo>
                      <a:pt x="0" y="22922"/>
                    </a:lnTo>
                    <a:lnTo>
                      <a:pt x="205" y="21490"/>
                    </a:lnTo>
                    <a:lnTo>
                      <a:pt x="409" y="20059"/>
                    </a:lnTo>
                    <a:lnTo>
                      <a:pt x="588" y="18640"/>
                    </a:lnTo>
                    <a:lnTo>
                      <a:pt x="767" y="17208"/>
                    </a:lnTo>
                    <a:lnTo>
                      <a:pt x="1087" y="14344"/>
                    </a:lnTo>
                    <a:lnTo>
                      <a:pt x="1394" y="11480"/>
                    </a:lnTo>
                    <a:lnTo>
                      <a:pt x="1662" y="8617"/>
                    </a:lnTo>
                    <a:lnTo>
                      <a:pt x="1905" y="5753"/>
                    </a:lnTo>
                    <a:lnTo>
                      <a:pt x="2020" y="4321"/>
                    </a:lnTo>
                    <a:lnTo>
                      <a:pt x="2122" y="2877"/>
                    </a:lnTo>
                    <a:lnTo>
                      <a:pt x="2212" y="1445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3361900" y="2664125"/>
                <a:ext cx="8022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32089" h="5869" extrusionOk="0">
                    <a:moveTo>
                      <a:pt x="32089" y="0"/>
                    </a:moveTo>
                    <a:lnTo>
                      <a:pt x="1" y="473"/>
                    </a:lnTo>
                    <a:lnTo>
                      <a:pt x="1" y="4078"/>
                    </a:lnTo>
                    <a:lnTo>
                      <a:pt x="742" y="4219"/>
                    </a:lnTo>
                    <a:lnTo>
                      <a:pt x="1650" y="4385"/>
                    </a:lnTo>
                    <a:lnTo>
                      <a:pt x="2852" y="4602"/>
                    </a:lnTo>
                    <a:lnTo>
                      <a:pt x="4347" y="4833"/>
                    </a:lnTo>
                    <a:lnTo>
                      <a:pt x="5191" y="4948"/>
                    </a:lnTo>
                    <a:lnTo>
                      <a:pt x="6099" y="5063"/>
                    </a:lnTo>
                    <a:lnTo>
                      <a:pt x="7070" y="5178"/>
                    </a:lnTo>
                    <a:lnTo>
                      <a:pt x="8080" y="5293"/>
                    </a:lnTo>
                    <a:lnTo>
                      <a:pt x="9154" y="5408"/>
                    </a:lnTo>
                    <a:lnTo>
                      <a:pt x="10279" y="5510"/>
                    </a:lnTo>
                    <a:lnTo>
                      <a:pt x="11442" y="5600"/>
                    </a:lnTo>
                    <a:lnTo>
                      <a:pt x="12644" y="5689"/>
                    </a:lnTo>
                    <a:lnTo>
                      <a:pt x="13897" y="5753"/>
                    </a:lnTo>
                    <a:lnTo>
                      <a:pt x="15175" y="5804"/>
                    </a:lnTo>
                    <a:lnTo>
                      <a:pt x="16492" y="5842"/>
                    </a:lnTo>
                    <a:lnTo>
                      <a:pt x="17822" y="5868"/>
                    </a:lnTo>
                    <a:lnTo>
                      <a:pt x="19190" y="5855"/>
                    </a:lnTo>
                    <a:lnTo>
                      <a:pt x="20583" y="5830"/>
                    </a:lnTo>
                    <a:lnTo>
                      <a:pt x="21977" y="5791"/>
                    </a:lnTo>
                    <a:lnTo>
                      <a:pt x="23408" y="5715"/>
                    </a:lnTo>
                    <a:lnTo>
                      <a:pt x="24840" y="5600"/>
                    </a:lnTo>
                    <a:lnTo>
                      <a:pt x="25556" y="5536"/>
                    </a:lnTo>
                    <a:lnTo>
                      <a:pt x="26272" y="5472"/>
                    </a:lnTo>
                    <a:lnTo>
                      <a:pt x="27001" y="5395"/>
                    </a:lnTo>
                    <a:lnTo>
                      <a:pt x="27717" y="5306"/>
                    </a:lnTo>
                    <a:lnTo>
                      <a:pt x="28445" y="5203"/>
                    </a:lnTo>
                    <a:lnTo>
                      <a:pt x="29174" y="5101"/>
                    </a:lnTo>
                    <a:lnTo>
                      <a:pt x="29890" y="4986"/>
                    </a:lnTo>
                    <a:lnTo>
                      <a:pt x="30619" y="4871"/>
                    </a:lnTo>
                    <a:lnTo>
                      <a:pt x="31335" y="4730"/>
                    </a:lnTo>
                    <a:lnTo>
                      <a:pt x="32050" y="4590"/>
                    </a:lnTo>
                    <a:lnTo>
                      <a:pt x="32089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1" y="0"/>
                    </a:moveTo>
                    <a:lnTo>
                      <a:pt x="1" y="5740"/>
                    </a:lnTo>
                    <a:lnTo>
                      <a:pt x="2315" y="6200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1" y="5740"/>
                    </a:moveTo>
                    <a:lnTo>
                      <a:pt x="1" y="0"/>
                    </a:lnTo>
                    <a:lnTo>
                      <a:pt x="1765" y="0"/>
                    </a:lnTo>
                    <a:lnTo>
                      <a:pt x="2315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550" y="0"/>
                    </a:moveTo>
                    <a:lnTo>
                      <a:pt x="0" y="6200"/>
                    </a:lnTo>
                    <a:lnTo>
                      <a:pt x="0" y="6200"/>
                    </a:lnTo>
                    <a:lnTo>
                      <a:pt x="2314" y="5740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2314" y="5740"/>
                    </a:moveTo>
                    <a:lnTo>
                      <a:pt x="2314" y="0"/>
                    </a:lnTo>
                    <a:lnTo>
                      <a:pt x="550" y="0"/>
                    </a:lnTo>
                    <a:lnTo>
                      <a:pt x="0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3655300" y="2705975"/>
                <a:ext cx="2359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6278" extrusionOk="0">
                    <a:moveTo>
                      <a:pt x="1" y="1"/>
                    </a:moveTo>
                    <a:lnTo>
                      <a:pt x="1" y="6278"/>
                    </a:lnTo>
                    <a:lnTo>
                      <a:pt x="9435" y="6278"/>
                    </a:lnTo>
                    <a:lnTo>
                      <a:pt x="9435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3214900" y="2826800"/>
                <a:ext cx="326000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8400" extrusionOk="0">
                    <a:moveTo>
                      <a:pt x="3605" y="0"/>
                    </a:moveTo>
                    <a:lnTo>
                      <a:pt x="0" y="2225"/>
                    </a:lnTo>
                    <a:lnTo>
                      <a:pt x="281" y="2634"/>
                    </a:lnTo>
                    <a:lnTo>
                      <a:pt x="601" y="3043"/>
                    </a:lnTo>
                    <a:lnTo>
                      <a:pt x="946" y="3465"/>
                    </a:lnTo>
                    <a:lnTo>
                      <a:pt x="1317" y="3887"/>
                    </a:lnTo>
                    <a:lnTo>
                      <a:pt x="1713" y="4308"/>
                    </a:lnTo>
                    <a:lnTo>
                      <a:pt x="2148" y="4730"/>
                    </a:lnTo>
                    <a:lnTo>
                      <a:pt x="2595" y="5152"/>
                    </a:lnTo>
                    <a:lnTo>
                      <a:pt x="3068" y="5574"/>
                    </a:lnTo>
                    <a:lnTo>
                      <a:pt x="3567" y="5983"/>
                    </a:lnTo>
                    <a:lnTo>
                      <a:pt x="4078" y="6379"/>
                    </a:lnTo>
                    <a:lnTo>
                      <a:pt x="4628" y="6763"/>
                    </a:lnTo>
                    <a:lnTo>
                      <a:pt x="5190" y="7134"/>
                    </a:lnTo>
                    <a:lnTo>
                      <a:pt x="5778" y="7479"/>
                    </a:lnTo>
                    <a:lnTo>
                      <a:pt x="6392" y="7811"/>
                    </a:lnTo>
                    <a:lnTo>
                      <a:pt x="6699" y="7978"/>
                    </a:lnTo>
                    <a:lnTo>
                      <a:pt x="7018" y="8118"/>
                    </a:lnTo>
                    <a:lnTo>
                      <a:pt x="7351" y="8272"/>
                    </a:lnTo>
                    <a:lnTo>
                      <a:pt x="7670" y="8399"/>
                    </a:lnTo>
                    <a:lnTo>
                      <a:pt x="8054" y="3490"/>
                    </a:lnTo>
                    <a:lnTo>
                      <a:pt x="8207" y="3618"/>
                    </a:lnTo>
                    <a:lnTo>
                      <a:pt x="8438" y="3772"/>
                    </a:lnTo>
                    <a:lnTo>
                      <a:pt x="8732" y="3963"/>
                    </a:lnTo>
                    <a:lnTo>
                      <a:pt x="9077" y="4168"/>
                    </a:lnTo>
                    <a:lnTo>
                      <a:pt x="9473" y="4385"/>
                    </a:lnTo>
                    <a:lnTo>
                      <a:pt x="9895" y="4590"/>
                    </a:lnTo>
                    <a:lnTo>
                      <a:pt x="10330" y="4794"/>
                    </a:lnTo>
                    <a:lnTo>
                      <a:pt x="10777" y="4973"/>
                    </a:lnTo>
                    <a:lnTo>
                      <a:pt x="10994" y="5037"/>
                    </a:lnTo>
                    <a:lnTo>
                      <a:pt x="11212" y="5114"/>
                    </a:lnTo>
                    <a:lnTo>
                      <a:pt x="11416" y="5165"/>
                    </a:lnTo>
                    <a:lnTo>
                      <a:pt x="11621" y="5203"/>
                    </a:lnTo>
                    <a:lnTo>
                      <a:pt x="11825" y="5229"/>
                    </a:lnTo>
                    <a:lnTo>
                      <a:pt x="12017" y="5242"/>
                    </a:lnTo>
                    <a:lnTo>
                      <a:pt x="12183" y="5242"/>
                    </a:lnTo>
                    <a:lnTo>
                      <a:pt x="12349" y="5229"/>
                    </a:lnTo>
                    <a:lnTo>
                      <a:pt x="12503" y="5191"/>
                    </a:lnTo>
                    <a:lnTo>
                      <a:pt x="12643" y="5127"/>
                    </a:lnTo>
                    <a:lnTo>
                      <a:pt x="12759" y="5050"/>
                    </a:lnTo>
                    <a:lnTo>
                      <a:pt x="12861" y="4948"/>
                    </a:lnTo>
                    <a:lnTo>
                      <a:pt x="12899" y="4884"/>
                    </a:lnTo>
                    <a:lnTo>
                      <a:pt x="12938" y="4820"/>
                    </a:lnTo>
                    <a:lnTo>
                      <a:pt x="12989" y="4666"/>
                    </a:lnTo>
                    <a:lnTo>
                      <a:pt x="13027" y="4487"/>
                    </a:lnTo>
                    <a:lnTo>
                      <a:pt x="13040" y="4283"/>
                    </a:lnTo>
                    <a:lnTo>
                      <a:pt x="13040" y="4219"/>
                    </a:lnTo>
                    <a:lnTo>
                      <a:pt x="13027" y="4155"/>
                    </a:lnTo>
                    <a:lnTo>
                      <a:pt x="13001" y="4091"/>
                    </a:lnTo>
                    <a:lnTo>
                      <a:pt x="12963" y="4027"/>
                    </a:lnTo>
                    <a:lnTo>
                      <a:pt x="12886" y="3912"/>
                    </a:lnTo>
                    <a:lnTo>
                      <a:pt x="12771" y="3784"/>
                    </a:lnTo>
                    <a:lnTo>
                      <a:pt x="12631" y="3669"/>
                    </a:lnTo>
                    <a:lnTo>
                      <a:pt x="12477" y="3554"/>
                    </a:lnTo>
                    <a:lnTo>
                      <a:pt x="12311" y="3439"/>
                    </a:lnTo>
                    <a:lnTo>
                      <a:pt x="12145" y="3324"/>
                    </a:lnTo>
                    <a:lnTo>
                      <a:pt x="11774" y="3120"/>
                    </a:lnTo>
                    <a:lnTo>
                      <a:pt x="11429" y="2941"/>
                    </a:lnTo>
                    <a:lnTo>
                      <a:pt x="11122" y="2787"/>
                    </a:lnTo>
                    <a:lnTo>
                      <a:pt x="10905" y="2672"/>
                    </a:lnTo>
                    <a:lnTo>
                      <a:pt x="10470" y="2416"/>
                    </a:lnTo>
                    <a:lnTo>
                      <a:pt x="10036" y="2148"/>
                    </a:lnTo>
                    <a:lnTo>
                      <a:pt x="9601" y="1867"/>
                    </a:lnTo>
                    <a:lnTo>
                      <a:pt x="9179" y="1598"/>
                    </a:lnTo>
                    <a:lnTo>
                      <a:pt x="8949" y="1445"/>
                    </a:lnTo>
                    <a:lnTo>
                      <a:pt x="8706" y="1266"/>
                    </a:lnTo>
                    <a:lnTo>
                      <a:pt x="8450" y="1112"/>
                    </a:lnTo>
                    <a:lnTo>
                      <a:pt x="8322" y="1049"/>
                    </a:lnTo>
                    <a:lnTo>
                      <a:pt x="8207" y="997"/>
                    </a:lnTo>
                    <a:lnTo>
                      <a:pt x="8131" y="972"/>
                    </a:lnTo>
                    <a:lnTo>
                      <a:pt x="8041" y="972"/>
                    </a:lnTo>
                    <a:lnTo>
                      <a:pt x="7965" y="959"/>
                    </a:lnTo>
                    <a:lnTo>
                      <a:pt x="7888" y="972"/>
                    </a:lnTo>
                    <a:lnTo>
                      <a:pt x="7747" y="997"/>
                    </a:lnTo>
                    <a:lnTo>
                      <a:pt x="7607" y="1049"/>
                    </a:lnTo>
                    <a:lnTo>
                      <a:pt x="7325" y="1176"/>
                    </a:lnTo>
                    <a:lnTo>
                      <a:pt x="7185" y="1240"/>
                    </a:lnTo>
                    <a:lnTo>
                      <a:pt x="7031" y="1291"/>
                    </a:lnTo>
                    <a:lnTo>
                      <a:pt x="6878" y="1317"/>
                    </a:lnTo>
                    <a:lnTo>
                      <a:pt x="6724" y="1343"/>
                    </a:lnTo>
                    <a:lnTo>
                      <a:pt x="6571" y="1355"/>
                    </a:lnTo>
                    <a:lnTo>
                      <a:pt x="6405" y="1355"/>
                    </a:lnTo>
                    <a:lnTo>
                      <a:pt x="6085" y="1343"/>
                    </a:lnTo>
                    <a:lnTo>
                      <a:pt x="5778" y="1291"/>
                    </a:lnTo>
                    <a:lnTo>
                      <a:pt x="5459" y="1240"/>
                    </a:lnTo>
                    <a:lnTo>
                      <a:pt x="5152" y="1138"/>
                    </a:lnTo>
                    <a:lnTo>
                      <a:pt x="4845" y="1023"/>
                    </a:lnTo>
                    <a:lnTo>
                      <a:pt x="4705" y="946"/>
                    </a:lnTo>
                    <a:lnTo>
                      <a:pt x="4551" y="870"/>
                    </a:lnTo>
                    <a:lnTo>
                      <a:pt x="4423" y="793"/>
                    </a:lnTo>
                    <a:lnTo>
                      <a:pt x="4283" y="703"/>
                    </a:lnTo>
                    <a:lnTo>
                      <a:pt x="4155" y="601"/>
                    </a:lnTo>
                    <a:lnTo>
                      <a:pt x="4027" y="499"/>
                    </a:lnTo>
                    <a:lnTo>
                      <a:pt x="3912" y="384"/>
                    </a:lnTo>
                    <a:lnTo>
                      <a:pt x="3810" y="269"/>
                    </a:lnTo>
                    <a:lnTo>
                      <a:pt x="3707" y="141"/>
                    </a:lnTo>
                    <a:lnTo>
                      <a:pt x="360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3026650" y="1782975"/>
                <a:ext cx="445850" cy="1140050"/>
              </a:xfrm>
              <a:custGeom>
                <a:avLst/>
                <a:gdLst/>
                <a:ahLst/>
                <a:cxnLst/>
                <a:rect l="l" t="t" r="r" b="b"/>
                <a:pathLst>
                  <a:path w="17834" h="45602" extrusionOk="0">
                    <a:moveTo>
                      <a:pt x="15891" y="0"/>
                    </a:moveTo>
                    <a:lnTo>
                      <a:pt x="15456" y="141"/>
                    </a:lnTo>
                    <a:lnTo>
                      <a:pt x="15034" y="320"/>
                    </a:lnTo>
                    <a:lnTo>
                      <a:pt x="14638" y="499"/>
                    </a:lnTo>
                    <a:lnTo>
                      <a:pt x="14254" y="704"/>
                    </a:lnTo>
                    <a:lnTo>
                      <a:pt x="13897" y="921"/>
                    </a:lnTo>
                    <a:lnTo>
                      <a:pt x="13590" y="1138"/>
                    </a:lnTo>
                    <a:lnTo>
                      <a:pt x="13449" y="1253"/>
                    </a:lnTo>
                    <a:lnTo>
                      <a:pt x="13321" y="1368"/>
                    </a:lnTo>
                    <a:lnTo>
                      <a:pt x="13219" y="1471"/>
                    </a:lnTo>
                    <a:lnTo>
                      <a:pt x="13129" y="1573"/>
                    </a:lnTo>
                    <a:lnTo>
                      <a:pt x="12631" y="2225"/>
                    </a:lnTo>
                    <a:lnTo>
                      <a:pt x="12132" y="2941"/>
                    </a:lnTo>
                    <a:lnTo>
                      <a:pt x="11621" y="3721"/>
                    </a:lnTo>
                    <a:lnTo>
                      <a:pt x="11084" y="4552"/>
                    </a:lnTo>
                    <a:lnTo>
                      <a:pt x="10547" y="5434"/>
                    </a:lnTo>
                    <a:lnTo>
                      <a:pt x="10010" y="6367"/>
                    </a:lnTo>
                    <a:lnTo>
                      <a:pt x="9460" y="7326"/>
                    </a:lnTo>
                    <a:lnTo>
                      <a:pt x="8898" y="8336"/>
                    </a:lnTo>
                    <a:lnTo>
                      <a:pt x="8348" y="9358"/>
                    </a:lnTo>
                    <a:lnTo>
                      <a:pt x="7798" y="10419"/>
                    </a:lnTo>
                    <a:lnTo>
                      <a:pt x="7236" y="11493"/>
                    </a:lnTo>
                    <a:lnTo>
                      <a:pt x="6699" y="12580"/>
                    </a:lnTo>
                    <a:lnTo>
                      <a:pt x="6149" y="13679"/>
                    </a:lnTo>
                    <a:lnTo>
                      <a:pt x="5625" y="14766"/>
                    </a:lnTo>
                    <a:lnTo>
                      <a:pt x="5101" y="15865"/>
                    </a:lnTo>
                    <a:lnTo>
                      <a:pt x="4602" y="16952"/>
                    </a:lnTo>
                    <a:lnTo>
                      <a:pt x="4117" y="18026"/>
                    </a:lnTo>
                    <a:lnTo>
                      <a:pt x="3644" y="19087"/>
                    </a:lnTo>
                    <a:lnTo>
                      <a:pt x="3183" y="20110"/>
                    </a:lnTo>
                    <a:lnTo>
                      <a:pt x="2749" y="21120"/>
                    </a:lnTo>
                    <a:lnTo>
                      <a:pt x="2340" y="22079"/>
                    </a:lnTo>
                    <a:lnTo>
                      <a:pt x="1956" y="23012"/>
                    </a:lnTo>
                    <a:lnTo>
                      <a:pt x="1611" y="23894"/>
                    </a:lnTo>
                    <a:lnTo>
                      <a:pt x="1279" y="24725"/>
                    </a:lnTo>
                    <a:lnTo>
                      <a:pt x="985" y="25505"/>
                    </a:lnTo>
                    <a:lnTo>
                      <a:pt x="729" y="26221"/>
                    </a:lnTo>
                    <a:lnTo>
                      <a:pt x="512" y="26860"/>
                    </a:lnTo>
                    <a:lnTo>
                      <a:pt x="320" y="27435"/>
                    </a:lnTo>
                    <a:lnTo>
                      <a:pt x="179" y="27946"/>
                    </a:lnTo>
                    <a:lnTo>
                      <a:pt x="77" y="28356"/>
                    </a:lnTo>
                    <a:lnTo>
                      <a:pt x="13" y="28688"/>
                    </a:lnTo>
                    <a:lnTo>
                      <a:pt x="0" y="28816"/>
                    </a:lnTo>
                    <a:lnTo>
                      <a:pt x="0" y="28931"/>
                    </a:lnTo>
                    <a:lnTo>
                      <a:pt x="26" y="29148"/>
                    </a:lnTo>
                    <a:lnTo>
                      <a:pt x="90" y="29429"/>
                    </a:lnTo>
                    <a:lnTo>
                      <a:pt x="179" y="29762"/>
                    </a:lnTo>
                    <a:lnTo>
                      <a:pt x="294" y="30145"/>
                    </a:lnTo>
                    <a:lnTo>
                      <a:pt x="435" y="30580"/>
                    </a:lnTo>
                    <a:lnTo>
                      <a:pt x="601" y="31066"/>
                    </a:lnTo>
                    <a:lnTo>
                      <a:pt x="985" y="32127"/>
                    </a:lnTo>
                    <a:lnTo>
                      <a:pt x="1445" y="33329"/>
                    </a:lnTo>
                    <a:lnTo>
                      <a:pt x="1956" y="34620"/>
                    </a:lnTo>
                    <a:lnTo>
                      <a:pt x="2506" y="35962"/>
                    </a:lnTo>
                    <a:lnTo>
                      <a:pt x="3081" y="37343"/>
                    </a:lnTo>
                    <a:lnTo>
                      <a:pt x="4206" y="40066"/>
                    </a:lnTo>
                    <a:lnTo>
                      <a:pt x="5229" y="42520"/>
                    </a:lnTo>
                    <a:lnTo>
                      <a:pt x="5664" y="43569"/>
                    </a:lnTo>
                    <a:lnTo>
                      <a:pt x="6009" y="44451"/>
                    </a:lnTo>
                    <a:lnTo>
                      <a:pt x="6264" y="45141"/>
                    </a:lnTo>
                    <a:lnTo>
                      <a:pt x="6354" y="45397"/>
                    </a:lnTo>
                    <a:lnTo>
                      <a:pt x="6418" y="45601"/>
                    </a:lnTo>
                    <a:lnTo>
                      <a:pt x="6661" y="45537"/>
                    </a:lnTo>
                    <a:lnTo>
                      <a:pt x="6904" y="45461"/>
                    </a:lnTo>
                    <a:lnTo>
                      <a:pt x="7159" y="45371"/>
                    </a:lnTo>
                    <a:lnTo>
                      <a:pt x="7415" y="45269"/>
                    </a:lnTo>
                    <a:lnTo>
                      <a:pt x="7952" y="45052"/>
                    </a:lnTo>
                    <a:lnTo>
                      <a:pt x="8489" y="44796"/>
                    </a:lnTo>
                    <a:lnTo>
                      <a:pt x="9013" y="44515"/>
                    </a:lnTo>
                    <a:lnTo>
                      <a:pt x="9550" y="44208"/>
                    </a:lnTo>
                    <a:lnTo>
                      <a:pt x="10061" y="43914"/>
                    </a:lnTo>
                    <a:lnTo>
                      <a:pt x="10547" y="43607"/>
                    </a:lnTo>
                    <a:lnTo>
                      <a:pt x="11007" y="43300"/>
                    </a:lnTo>
                    <a:lnTo>
                      <a:pt x="11429" y="43019"/>
                    </a:lnTo>
                    <a:lnTo>
                      <a:pt x="12132" y="42520"/>
                    </a:lnTo>
                    <a:lnTo>
                      <a:pt x="12593" y="42175"/>
                    </a:lnTo>
                    <a:lnTo>
                      <a:pt x="12759" y="42047"/>
                    </a:lnTo>
                    <a:lnTo>
                      <a:pt x="12580" y="41792"/>
                    </a:lnTo>
                    <a:lnTo>
                      <a:pt x="12414" y="41510"/>
                    </a:lnTo>
                    <a:lnTo>
                      <a:pt x="12235" y="41191"/>
                    </a:lnTo>
                    <a:lnTo>
                      <a:pt x="12056" y="40833"/>
                    </a:lnTo>
                    <a:lnTo>
                      <a:pt x="11864" y="40462"/>
                    </a:lnTo>
                    <a:lnTo>
                      <a:pt x="11685" y="40066"/>
                    </a:lnTo>
                    <a:lnTo>
                      <a:pt x="11506" y="39644"/>
                    </a:lnTo>
                    <a:lnTo>
                      <a:pt x="11327" y="39196"/>
                    </a:lnTo>
                    <a:lnTo>
                      <a:pt x="10982" y="38263"/>
                    </a:lnTo>
                    <a:lnTo>
                      <a:pt x="10637" y="37292"/>
                    </a:lnTo>
                    <a:lnTo>
                      <a:pt x="10304" y="36294"/>
                    </a:lnTo>
                    <a:lnTo>
                      <a:pt x="9985" y="35272"/>
                    </a:lnTo>
                    <a:lnTo>
                      <a:pt x="9703" y="34275"/>
                    </a:lnTo>
                    <a:lnTo>
                      <a:pt x="9435" y="33303"/>
                    </a:lnTo>
                    <a:lnTo>
                      <a:pt x="9205" y="32382"/>
                    </a:lnTo>
                    <a:lnTo>
                      <a:pt x="9000" y="31539"/>
                    </a:lnTo>
                    <a:lnTo>
                      <a:pt x="8834" y="30772"/>
                    </a:lnTo>
                    <a:lnTo>
                      <a:pt x="8719" y="30120"/>
                    </a:lnTo>
                    <a:lnTo>
                      <a:pt x="8642" y="29596"/>
                    </a:lnTo>
                    <a:lnTo>
                      <a:pt x="8629" y="29391"/>
                    </a:lnTo>
                    <a:lnTo>
                      <a:pt x="8617" y="29212"/>
                    </a:lnTo>
                    <a:lnTo>
                      <a:pt x="8629" y="29071"/>
                    </a:lnTo>
                    <a:lnTo>
                      <a:pt x="8642" y="28931"/>
                    </a:lnTo>
                    <a:lnTo>
                      <a:pt x="8668" y="28790"/>
                    </a:lnTo>
                    <a:lnTo>
                      <a:pt x="8706" y="28662"/>
                    </a:lnTo>
                    <a:lnTo>
                      <a:pt x="8796" y="28407"/>
                    </a:lnTo>
                    <a:lnTo>
                      <a:pt x="8898" y="28177"/>
                    </a:lnTo>
                    <a:lnTo>
                      <a:pt x="9026" y="27946"/>
                    </a:lnTo>
                    <a:lnTo>
                      <a:pt x="9154" y="27729"/>
                    </a:lnTo>
                    <a:lnTo>
                      <a:pt x="9294" y="27512"/>
                    </a:lnTo>
                    <a:lnTo>
                      <a:pt x="9409" y="27307"/>
                    </a:lnTo>
                    <a:lnTo>
                      <a:pt x="9512" y="27103"/>
                    </a:lnTo>
                    <a:lnTo>
                      <a:pt x="9601" y="26885"/>
                    </a:lnTo>
                    <a:lnTo>
                      <a:pt x="9627" y="26783"/>
                    </a:lnTo>
                    <a:lnTo>
                      <a:pt x="9652" y="26668"/>
                    </a:lnTo>
                    <a:lnTo>
                      <a:pt x="9665" y="26553"/>
                    </a:lnTo>
                    <a:lnTo>
                      <a:pt x="9665" y="26438"/>
                    </a:lnTo>
                    <a:lnTo>
                      <a:pt x="9652" y="26323"/>
                    </a:lnTo>
                    <a:lnTo>
                      <a:pt x="9639" y="26208"/>
                    </a:lnTo>
                    <a:lnTo>
                      <a:pt x="9601" y="26080"/>
                    </a:lnTo>
                    <a:lnTo>
                      <a:pt x="9550" y="25952"/>
                    </a:lnTo>
                    <a:lnTo>
                      <a:pt x="9486" y="25824"/>
                    </a:lnTo>
                    <a:lnTo>
                      <a:pt x="9409" y="25684"/>
                    </a:lnTo>
                    <a:lnTo>
                      <a:pt x="9307" y="25543"/>
                    </a:lnTo>
                    <a:lnTo>
                      <a:pt x="9192" y="25390"/>
                    </a:lnTo>
                    <a:lnTo>
                      <a:pt x="9665" y="25044"/>
                    </a:lnTo>
                    <a:lnTo>
                      <a:pt x="9870" y="24891"/>
                    </a:lnTo>
                    <a:lnTo>
                      <a:pt x="10036" y="24738"/>
                    </a:lnTo>
                    <a:lnTo>
                      <a:pt x="10100" y="24648"/>
                    </a:lnTo>
                    <a:lnTo>
                      <a:pt x="10164" y="24559"/>
                    </a:lnTo>
                    <a:lnTo>
                      <a:pt x="10227" y="24456"/>
                    </a:lnTo>
                    <a:lnTo>
                      <a:pt x="10279" y="24354"/>
                    </a:lnTo>
                    <a:lnTo>
                      <a:pt x="10317" y="24239"/>
                    </a:lnTo>
                    <a:lnTo>
                      <a:pt x="10343" y="24098"/>
                    </a:lnTo>
                    <a:lnTo>
                      <a:pt x="10368" y="23958"/>
                    </a:lnTo>
                    <a:lnTo>
                      <a:pt x="10381" y="23792"/>
                    </a:lnTo>
                    <a:lnTo>
                      <a:pt x="10381" y="23651"/>
                    </a:lnTo>
                    <a:lnTo>
                      <a:pt x="10368" y="23536"/>
                    </a:lnTo>
                    <a:lnTo>
                      <a:pt x="10330" y="23446"/>
                    </a:lnTo>
                    <a:lnTo>
                      <a:pt x="10304" y="23357"/>
                    </a:lnTo>
                    <a:lnTo>
                      <a:pt x="10266" y="23267"/>
                    </a:lnTo>
                    <a:lnTo>
                      <a:pt x="10253" y="23165"/>
                    </a:lnTo>
                    <a:lnTo>
                      <a:pt x="10253" y="23025"/>
                    </a:lnTo>
                    <a:lnTo>
                      <a:pt x="10279" y="22858"/>
                    </a:lnTo>
                    <a:lnTo>
                      <a:pt x="10355" y="22692"/>
                    </a:lnTo>
                    <a:lnTo>
                      <a:pt x="10547" y="22257"/>
                    </a:lnTo>
                    <a:lnTo>
                      <a:pt x="11276" y="20736"/>
                    </a:lnTo>
                    <a:lnTo>
                      <a:pt x="12324" y="18537"/>
                    </a:lnTo>
                    <a:lnTo>
                      <a:pt x="13539" y="15904"/>
                    </a:lnTo>
                    <a:lnTo>
                      <a:pt x="14191" y="14498"/>
                    </a:lnTo>
                    <a:lnTo>
                      <a:pt x="14817" y="13079"/>
                    </a:lnTo>
                    <a:lnTo>
                      <a:pt x="15443" y="11685"/>
                    </a:lnTo>
                    <a:lnTo>
                      <a:pt x="16019" y="10330"/>
                    </a:lnTo>
                    <a:lnTo>
                      <a:pt x="16543" y="9052"/>
                    </a:lnTo>
                    <a:lnTo>
                      <a:pt x="17003" y="7875"/>
                    </a:lnTo>
                    <a:lnTo>
                      <a:pt x="17195" y="7338"/>
                    </a:lnTo>
                    <a:lnTo>
                      <a:pt x="17361" y="6840"/>
                    </a:lnTo>
                    <a:lnTo>
                      <a:pt x="17514" y="6380"/>
                    </a:lnTo>
                    <a:lnTo>
                      <a:pt x="17629" y="5971"/>
                    </a:lnTo>
                    <a:lnTo>
                      <a:pt x="17706" y="5664"/>
                    </a:lnTo>
                    <a:lnTo>
                      <a:pt x="17757" y="5357"/>
                    </a:lnTo>
                    <a:lnTo>
                      <a:pt x="17808" y="5025"/>
                    </a:lnTo>
                    <a:lnTo>
                      <a:pt x="17834" y="4692"/>
                    </a:lnTo>
                    <a:lnTo>
                      <a:pt x="17834" y="4347"/>
                    </a:lnTo>
                    <a:lnTo>
                      <a:pt x="17834" y="4002"/>
                    </a:lnTo>
                    <a:lnTo>
                      <a:pt x="17796" y="3657"/>
                    </a:lnTo>
                    <a:lnTo>
                      <a:pt x="17757" y="3299"/>
                    </a:lnTo>
                    <a:lnTo>
                      <a:pt x="17681" y="2966"/>
                    </a:lnTo>
                    <a:lnTo>
                      <a:pt x="17604" y="2621"/>
                    </a:lnTo>
                    <a:lnTo>
                      <a:pt x="17489" y="2302"/>
                    </a:lnTo>
                    <a:lnTo>
                      <a:pt x="17361" y="1982"/>
                    </a:lnTo>
                    <a:lnTo>
                      <a:pt x="17208" y="1675"/>
                    </a:lnTo>
                    <a:lnTo>
                      <a:pt x="17029" y="1394"/>
                    </a:lnTo>
                    <a:lnTo>
                      <a:pt x="16939" y="1253"/>
                    </a:lnTo>
                    <a:lnTo>
                      <a:pt x="16837" y="1125"/>
                    </a:lnTo>
                    <a:lnTo>
                      <a:pt x="16722" y="998"/>
                    </a:lnTo>
                    <a:lnTo>
                      <a:pt x="16607" y="870"/>
                    </a:lnTo>
                    <a:lnTo>
                      <a:pt x="16466" y="729"/>
                    </a:lnTo>
                    <a:lnTo>
                      <a:pt x="16325" y="588"/>
                    </a:lnTo>
                    <a:lnTo>
                      <a:pt x="16095" y="307"/>
                    </a:lnTo>
                    <a:lnTo>
                      <a:pt x="15942" y="90"/>
                    </a:lnTo>
                    <a:lnTo>
                      <a:pt x="1589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3347525" y="1677825"/>
                <a:ext cx="877650" cy="1093700"/>
              </a:xfrm>
              <a:custGeom>
                <a:avLst/>
                <a:gdLst/>
                <a:ahLst/>
                <a:cxnLst/>
                <a:rect l="l" t="t" r="r" b="b"/>
                <a:pathLst>
                  <a:path w="35106" h="43748" extrusionOk="0">
                    <a:moveTo>
                      <a:pt x="20353" y="0"/>
                    </a:moveTo>
                    <a:lnTo>
                      <a:pt x="20225" y="13"/>
                    </a:lnTo>
                    <a:lnTo>
                      <a:pt x="20084" y="26"/>
                    </a:lnTo>
                    <a:lnTo>
                      <a:pt x="19931" y="64"/>
                    </a:lnTo>
                    <a:lnTo>
                      <a:pt x="19790" y="115"/>
                    </a:lnTo>
                    <a:lnTo>
                      <a:pt x="19637" y="167"/>
                    </a:lnTo>
                    <a:lnTo>
                      <a:pt x="19483" y="243"/>
                    </a:lnTo>
                    <a:lnTo>
                      <a:pt x="19151" y="435"/>
                    </a:lnTo>
                    <a:lnTo>
                      <a:pt x="18819" y="640"/>
                    </a:lnTo>
                    <a:lnTo>
                      <a:pt x="18192" y="1074"/>
                    </a:lnTo>
                    <a:lnTo>
                      <a:pt x="17873" y="1279"/>
                    </a:lnTo>
                    <a:lnTo>
                      <a:pt x="17553" y="1483"/>
                    </a:lnTo>
                    <a:lnTo>
                      <a:pt x="17233" y="1662"/>
                    </a:lnTo>
                    <a:lnTo>
                      <a:pt x="16888" y="1829"/>
                    </a:lnTo>
                    <a:lnTo>
                      <a:pt x="16556" y="1995"/>
                    </a:lnTo>
                    <a:lnTo>
                      <a:pt x="16223" y="2123"/>
                    </a:lnTo>
                    <a:lnTo>
                      <a:pt x="15917" y="2238"/>
                    </a:lnTo>
                    <a:lnTo>
                      <a:pt x="15610" y="2314"/>
                    </a:lnTo>
                    <a:lnTo>
                      <a:pt x="15303" y="2378"/>
                    </a:lnTo>
                    <a:lnTo>
                      <a:pt x="15009" y="2417"/>
                    </a:lnTo>
                    <a:lnTo>
                      <a:pt x="14715" y="2442"/>
                    </a:lnTo>
                    <a:lnTo>
                      <a:pt x="14421" y="2442"/>
                    </a:lnTo>
                    <a:lnTo>
                      <a:pt x="14140" y="2417"/>
                    </a:lnTo>
                    <a:lnTo>
                      <a:pt x="13846" y="2391"/>
                    </a:lnTo>
                    <a:lnTo>
                      <a:pt x="13552" y="2340"/>
                    </a:lnTo>
                    <a:lnTo>
                      <a:pt x="13245" y="2276"/>
                    </a:lnTo>
                    <a:lnTo>
                      <a:pt x="12938" y="2199"/>
                    </a:lnTo>
                    <a:lnTo>
                      <a:pt x="12618" y="2123"/>
                    </a:lnTo>
                    <a:lnTo>
                      <a:pt x="11954" y="1918"/>
                    </a:lnTo>
                    <a:lnTo>
                      <a:pt x="10777" y="243"/>
                    </a:lnTo>
                    <a:lnTo>
                      <a:pt x="10611" y="358"/>
                    </a:lnTo>
                    <a:lnTo>
                      <a:pt x="10432" y="473"/>
                    </a:lnTo>
                    <a:lnTo>
                      <a:pt x="10049" y="691"/>
                    </a:lnTo>
                    <a:lnTo>
                      <a:pt x="9665" y="883"/>
                    </a:lnTo>
                    <a:lnTo>
                      <a:pt x="9269" y="1074"/>
                    </a:lnTo>
                    <a:lnTo>
                      <a:pt x="8463" y="1432"/>
                    </a:lnTo>
                    <a:lnTo>
                      <a:pt x="8067" y="1624"/>
                    </a:lnTo>
                    <a:lnTo>
                      <a:pt x="7684" y="1829"/>
                    </a:lnTo>
                    <a:lnTo>
                      <a:pt x="7032" y="2148"/>
                    </a:lnTo>
                    <a:lnTo>
                      <a:pt x="6392" y="2468"/>
                    </a:lnTo>
                    <a:lnTo>
                      <a:pt x="5140" y="3120"/>
                    </a:lnTo>
                    <a:lnTo>
                      <a:pt x="4513" y="3439"/>
                    </a:lnTo>
                    <a:lnTo>
                      <a:pt x="3874" y="3746"/>
                    </a:lnTo>
                    <a:lnTo>
                      <a:pt x="3235" y="4053"/>
                    </a:lnTo>
                    <a:lnTo>
                      <a:pt x="2583" y="4347"/>
                    </a:lnTo>
                    <a:lnTo>
                      <a:pt x="2481" y="4385"/>
                    </a:lnTo>
                    <a:lnTo>
                      <a:pt x="2378" y="4449"/>
                    </a:lnTo>
                    <a:lnTo>
                      <a:pt x="2199" y="4577"/>
                    </a:lnTo>
                    <a:lnTo>
                      <a:pt x="2020" y="4743"/>
                    </a:lnTo>
                    <a:lnTo>
                      <a:pt x="1854" y="4935"/>
                    </a:lnTo>
                    <a:lnTo>
                      <a:pt x="1688" y="5140"/>
                    </a:lnTo>
                    <a:lnTo>
                      <a:pt x="1547" y="5383"/>
                    </a:lnTo>
                    <a:lnTo>
                      <a:pt x="1407" y="5651"/>
                    </a:lnTo>
                    <a:lnTo>
                      <a:pt x="1279" y="5932"/>
                    </a:lnTo>
                    <a:lnTo>
                      <a:pt x="1151" y="6239"/>
                    </a:lnTo>
                    <a:lnTo>
                      <a:pt x="1049" y="6571"/>
                    </a:lnTo>
                    <a:lnTo>
                      <a:pt x="934" y="6917"/>
                    </a:lnTo>
                    <a:lnTo>
                      <a:pt x="844" y="7287"/>
                    </a:lnTo>
                    <a:lnTo>
                      <a:pt x="755" y="7671"/>
                    </a:lnTo>
                    <a:lnTo>
                      <a:pt x="678" y="8080"/>
                    </a:lnTo>
                    <a:lnTo>
                      <a:pt x="601" y="8502"/>
                    </a:lnTo>
                    <a:lnTo>
                      <a:pt x="537" y="8937"/>
                    </a:lnTo>
                    <a:lnTo>
                      <a:pt x="486" y="9384"/>
                    </a:lnTo>
                    <a:lnTo>
                      <a:pt x="435" y="9857"/>
                    </a:lnTo>
                    <a:lnTo>
                      <a:pt x="346" y="10829"/>
                    </a:lnTo>
                    <a:lnTo>
                      <a:pt x="294" y="11839"/>
                    </a:lnTo>
                    <a:lnTo>
                      <a:pt x="256" y="12887"/>
                    </a:lnTo>
                    <a:lnTo>
                      <a:pt x="243" y="13973"/>
                    </a:lnTo>
                    <a:lnTo>
                      <a:pt x="243" y="15073"/>
                    </a:lnTo>
                    <a:lnTo>
                      <a:pt x="269" y="16185"/>
                    </a:lnTo>
                    <a:lnTo>
                      <a:pt x="307" y="17310"/>
                    </a:lnTo>
                    <a:lnTo>
                      <a:pt x="346" y="18435"/>
                    </a:lnTo>
                    <a:lnTo>
                      <a:pt x="410" y="19560"/>
                    </a:lnTo>
                    <a:lnTo>
                      <a:pt x="486" y="20660"/>
                    </a:lnTo>
                    <a:lnTo>
                      <a:pt x="563" y="21733"/>
                    </a:lnTo>
                    <a:lnTo>
                      <a:pt x="729" y="23804"/>
                    </a:lnTo>
                    <a:lnTo>
                      <a:pt x="908" y="25696"/>
                    </a:lnTo>
                    <a:lnTo>
                      <a:pt x="1087" y="27346"/>
                    </a:lnTo>
                    <a:lnTo>
                      <a:pt x="1240" y="28701"/>
                    </a:lnTo>
                    <a:lnTo>
                      <a:pt x="1343" y="29698"/>
                    </a:lnTo>
                    <a:lnTo>
                      <a:pt x="1407" y="30286"/>
                    </a:lnTo>
                    <a:lnTo>
                      <a:pt x="1445" y="30669"/>
                    </a:lnTo>
                    <a:lnTo>
                      <a:pt x="1458" y="31040"/>
                    </a:lnTo>
                    <a:lnTo>
                      <a:pt x="1458" y="31398"/>
                    </a:lnTo>
                    <a:lnTo>
                      <a:pt x="1432" y="31743"/>
                    </a:lnTo>
                    <a:lnTo>
                      <a:pt x="1394" y="32088"/>
                    </a:lnTo>
                    <a:lnTo>
                      <a:pt x="1330" y="32421"/>
                    </a:lnTo>
                    <a:lnTo>
                      <a:pt x="1266" y="32753"/>
                    </a:lnTo>
                    <a:lnTo>
                      <a:pt x="1177" y="33073"/>
                    </a:lnTo>
                    <a:lnTo>
                      <a:pt x="1087" y="33405"/>
                    </a:lnTo>
                    <a:lnTo>
                      <a:pt x="998" y="33725"/>
                    </a:lnTo>
                    <a:lnTo>
                      <a:pt x="780" y="34390"/>
                    </a:lnTo>
                    <a:lnTo>
                      <a:pt x="550" y="35080"/>
                    </a:lnTo>
                    <a:lnTo>
                      <a:pt x="320" y="35809"/>
                    </a:lnTo>
                    <a:lnTo>
                      <a:pt x="218" y="36167"/>
                    </a:lnTo>
                    <a:lnTo>
                      <a:pt x="141" y="36537"/>
                    </a:lnTo>
                    <a:lnTo>
                      <a:pt x="77" y="36895"/>
                    </a:lnTo>
                    <a:lnTo>
                      <a:pt x="26" y="37266"/>
                    </a:lnTo>
                    <a:lnTo>
                      <a:pt x="0" y="37624"/>
                    </a:lnTo>
                    <a:lnTo>
                      <a:pt x="13" y="37982"/>
                    </a:lnTo>
                    <a:lnTo>
                      <a:pt x="39" y="38340"/>
                    </a:lnTo>
                    <a:lnTo>
                      <a:pt x="90" y="38685"/>
                    </a:lnTo>
                    <a:lnTo>
                      <a:pt x="128" y="38851"/>
                    </a:lnTo>
                    <a:lnTo>
                      <a:pt x="179" y="39017"/>
                    </a:lnTo>
                    <a:lnTo>
                      <a:pt x="231" y="39184"/>
                    </a:lnTo>
                    <a:lnTo>
                      <a:pt x="294" y="39350"/>
                    </a:lnTo>
                    <a:lnTo>
                      <a:pt x="371" y="39503"/>
                    </a:lnTo>
                    <a:lnTo>
                      <a:pt x="448" y="39657"/>
                    </a:lnTo>
                    <a:lnTo>
                      <a:pt x="537" y="39810"/>
                    </a:lnTo>
                    <a:lnTo>
                      <a:pt x="627" y="39963"/>
                    </a:lnTo>
                    <a:lnTo>
                      <a:pt x="729" y="40104"/>
                    </a:lnTo>
                    <a:lnTo>
                      <a:pt x="844" y="40245"/>
                    </a:lnTo>
                    <a:lnTo>
                      <a:pt x="972" y="40385"/>
                    </a:lnTo>
                    <a:lnTo>
                      <a:pt x="1113" y="40513"/>
                    </a:lnTo>
                    <a:lnTo>
                      <a:pt x="1253" y="40641"/>
                    </a:lnTo>
                    <a:lnTo>
                      <a:pt x="1407" y="40769"/>
                    </a:lnTo>
                    <a:lnTo>
                      <a:pt x="1573" y="40884"/>
                    </a:lnTo>
                    <a:lnTo>
                      <a:pt x="1752" y="40999"/>
                    </a:lnTo>
                    <a:lnTo>
                      <a:pt x="2033" y="41140"/>
                    </a:lnTo>
                    <a:lnTo>
                      <a:pt x="2353" y="41280"/>
                    </a:lnTo>
                    <a:lnTo>
                      <a:pt x="2685" y="41395"/>
                    </a:lnTo>
                    <a:lnTo>
                      <a:pt x="3017" y="41498"/>
                    </a:lnTo>
                    <a:lnTo>
                      <a:pt x="3375" y="41587"/>
                    </a:lnTo>
                    <a:lnTo>
                      <a:pt x="3746" y="41664"/>
                    </a:lnTo>
                    <a:lnTo>
                      <a:pt x="4117" y="41728"/>
                    </a:lnTo>
                    <a:lnTo>
                      <a:pt x="4488" y="41792"/>
                    </a:lnTo>
                    <a:lnTo>
                      <a:pt x="5242" y="41881"/>
                    </a:lnTo>
                    <a:lnTo>
                      <a:pt x="5983" y="41958"/>
                    </a:lnTo>
                    <a:lnTo>
                      <a:pt x="7351" y="42086"/>
                    </a:lnTo>
                    <a:lnTo>
                      <a:pt x="7709" y="42111"/>
                    </a:lnTo>
                    <a:lnTo>
                      <a:pt x="8067" y="42111"/>
                    </a:lnTo>
                    <a:lnTo>
                      <a:pt x="8821" y="42098"/>
                    </a:lnTo>
                    <a:lnTo>
                      <a:pt x="9192" y="42086"/>
                    </a:lnTo>
                    <a:lnTo>
                      <a:pt x="9563" y="42098"/>
                    </a:lnTo>
                    <a:lnTo>
                      <a:pt x="9934" y="42124"/>
                    </a:lnTo>
                    <a:lnTo>
                      <a:pt x="10113" y="42137"/>
                    </a:lnTo>
                    <a:lnTo>
                      <a:pt x="10279" y="42162"/>
                    </a:lnTo>
                    <a:lnTo>
                      <a:pt x="10598" y="42239"/>
                    </a:lnTo>
                    <a:lnTo>
                      <a:pt x="10892" y="42329"/>
                    </a:lnTo>
                    <a:lnTo>
                      <a:pt x="11199" y="42431"/>
                    </a:lnTo>
                    <a:lnTo>
                      <a:pt x="11493" y="42546"/>
                    </a:lnTo>
                    <a:lnTo>
                      <a:pt x="11800" y="42648"/>
                    </a:lnTo>
                    <a:lnTo>
                      <a:pt x="12094" y="42750"/>
                    </a:lnTo>
                    <a:lnTo>
                      <a:pt x="12401" y="42853"/>
                    </a:lnTo>
                    <a:lnTo>
                      <a:pt x="12708" y="42917"/>
                    </a:lnTo>
                    <a:lnTo>
                      <a:pt x="13973" y="43147"/>
                    </a:lnTo>
                    <a:lnTo>
                      <a:pt x="15290" y="43377"/>
                    </a:lnTo>
                    <a:lnTo>
                      <a:pt x="15955" y="43466"/>
                    </a:lnTo>
                    <a:lnTo>
                      <a:pt x="16633" y="43569"/>
                    </a:lnTo>
                    <a:lnTo>
                      <a:pt x="17323" y="43633"/>
                    </a:lnTo>
                    <a:lnTo>
                      <a:pt x="18000" y="43696"/>
                    </a:lnTo>
                    <a:lnTo>
                      <a:pt x="18678" y="43735"/>
                    </a:lnTo>
                    <a:lnTo>
                      <a:pt x="19356" y="43748"/>
                    </a:lnTo>
                    <a:lnTo>
                      <a:pt x="19701" y="43735"/>
                    </a:lnTo>
                    <a:lnTo>
                      <a:pt x="20033" y="43722"/>
                    </a:lnTo>
                    <a:lnTo>
                      <a:pt x="20365" y="43709"/>
                    </a:lnTo>
                    <a:lnTo>
                      <a:pt x="20685" y="43671"/>
                    </a:lnTo>
                    <a:lnTo>
                      <a:pt x="21017" y="43633"/>
                    </a:lnTo>
                    <a:lnTo>
                      <a:pt x="21337" y="43594"/>
                    </a:lnTo>
                    <a:lnTo>
                      <a:pt x="21657" y="43530"/>
                    </a:lnTo>
                    <a:lnTo>
                      <a:pt x="21963" y="43466"/>
                    </a:lnTo>
                    <a:lnTo>
                      <a:pt x="22270" y="43390"/>
                    </a:lnTo>
                    <a:lnTo>
                      <a:pt x="22577" y="43300"/>
                    </a:lnTo>
                    <a:lnTo>
                      <a:pt x="22871" y="43198"/>
                    </a:lnTo>
                    <a:lnTo>
                      <a:pt x="23165" y="43083"/>
                    </a:lnTo>
                    <a:lnTo>
                      <a:pt x="23613" y="42891"/>
                    </a:lnTo>
                    <a:lnTo>
                      <a:pt x="24035" y="42674"/>
                    </a:lnTo>
                    <a:lnTo>
                      <a:pt x="24840" y="42252"/>
                    </a:lnTo>
                    <a:lnTo>
                      <a:pt x="24840" y="42086"/>
                    </a:lnTo>
                    <a:lnTo>
                      <a:pt x="25415" y="42175"/>
                    </a:lnTo>
                    <a:lnTo>
                      <a:pt x="26054" y="42252"/>
                    </a:lnTo>
                    <a:lnTo>
                      <a:pt x="26719" y="42329"/>
                    </a:lnTo>
                    <a:lnTo>
                      <a:pt x="27410" y="42367"/>
                    </a:lnTo>
                    <a:lnTo>
                      <a:pt x="27767" y="42380"/>
                    </a:lnTo>
                    <a:lnTo>
                      <a:pt x="28483" y="42380"/>
                    </a:lnTo>
                    <a:lnTo>
                      <a:pt x="28841" y="42367"/>
                    </a:lnTo>
                    <a:lnTo>
                      <a:pt x="29187" y="42341"/>
                    </a:lnTo>
                    <a:lnTo>
                      <a:pt x="29544" y="42316"/>
                    </a:lnTo>
                    <a:lnTo>
                      <a:pt x="29902" y="42265"/>
                    </a:lnTo>
                    <a:lnTo>
                      <a:pt x="30235" y="42213"/>
                    </a:lnTo>
                    <a:lnTo>
                      <a:pt x="30580" y="42137"/>
                    </a:lnTo>
                    <a:lnTo>
                      <a:pt x="30912" y="42060"/>
                    </a:lnTo>
                    <a:lnTo>
                      <a:pt x="31232" y="41958"/>
                    </a:lnTo>
                    <a:lnTo>
                      <a:pt x="31539" y="41843"/>
                    </a:lnTo>
                    <a:lnTo>
                      <a:pt x="31833" y="41728"/>
                    </a:lnTo>
                    <a:lnTo>
                      <a:pt x="32114" y="41574"/>
                    </a:lnTo>
                    <a:lnTo>
                      <a:pt x="32383" y="41421"/>
                    </a:lnTo>
                    <a:lnTo>
                      <a:pt x="32638" y="41242"/>
                    </a:lnTo>
                    <a:lnTo>
                      <a:pt x="32868" y="41037"/>
                    </a:lnTo>
                    <a:lnTo>
                      <a:pt x="33086" y="40820"/>
                    </a:lnTo>
                    <a:lnTo>
                      <a:pt x="33277" y="40590"/>
                    </a:lnTo>
                    <a:lnTo>
                      <a:pt x="33367" y="40462"/>
                    </a:lnTo>
                    <a:lnTo>
                      <a:pt x="33444" y="40321"/>
                    </a:lnTo>
                    <a:lnTo>
                      <a:pt x="33520" y="40194"/>
                    </a:lnTo>
                    <a:lnTo>
                      <a:pt x="33597" y="40053"/>
                    </a:lnTo>
                    <a:lnTo>
                      <a:pt x="33661" y="39900"/>
                    </a:lnTo>
                    <a:lnTo>
                      <a:pt x="33712" y="39746"/>
                    </a:lnTo>
                    <a:lnTo>
                      <a:pt x="33763" y="39580"/>
                    </a:lnTo>
                    <a:lnTo>
                      <a:pt x="33814" y="39427"/>
                    </a:lnTo>
                    <a:lnTo>
                      <a:pt x="33853" y="39248"/>
                    </a:lnTo>
                    <a:lnTo>
                      <a:pt x="33878" y="39069"/>
                    </a:lnTo>
                    <a:lnTo>
                      <a:pt x="33904" y="38890"/>
                    </a:lnTo>
                    <a:lnTo>
                      <a:pt x="33904" y="38698"/>
                    </a:lnTo>
                    <a:lnTo>
                      <a:pt x="33904" y="38519"/>
                    </a:lnTo>
                    <a:lnTo>
                      <a:pt x="33904" y="38327"/>
                    </a:lnTo>
                    <a:lnTo>
                      <a:pt x="33865" y="37969"/>
                    </a:lnTo>
                    <a:lnTo>
                      <a:pt x="33802" y="37624"/>
                    </a:lnTo>
                    <a:lnTo>
                      <a:pt x="33712" y="37266"/>
                    </a:lnTo>
                    <a:lnTo>
                      <a:pt x="33597" y="36921"/>
                    </a:lnTo>
                    <a:lnTo>
                      <a:pt x="33482" y="36576"/>
                    </a:lnTo>
                    <a:lnTo>
                      <a:pt x="33341" y="36231"/>
                    </a:lnTo>
                    <a:lnTo>
                      <a:pt x="33060" y="35553"/>
                    </a:lnTo>
                    <a:lnTo>
                      <a:pt x="32792" y="34875"/>
                    </a:lnTo>
                    <a:lnTo>
                      <a:pt x="32664" y="34530"/>
                    </a:lnTo>
                    <a:lnTo>
                      <a:pt x="32549" y="34172"/>
                    </a:lnTo>
                    <a:lnTo>
                      <a:pt x="32446" y="33827"/>
                    </a:lnTo>
                    <a:lnTo>
                      <a:pt x="32370" y="33469"/>
                    </a:lnTo>
                    <a:lnTo>
                      <a:pt x="32319" y="32958"/>
                    </a:lnTo>
                    <a:lnTo>
                      <a:pt x="32267" y="32216"/>
                    </a:lnTo>
                    <a:lnTo>
                      <a:pt x="32216" y="31258"/>
                    </a:lnTo>
                    <a:lnTo>
                      <a:pt x="32152" y="30133"/>
                    </a:lnTo>
                    <a:lnTo>
                      <a:pt x="32101" y="28854"/>
                    </a:lnTo>
                    <a:lnTo>
                      <a:pt x="32063" y="27448"/>
                    </a:lnTo>
                    <a:lnTo>
                      <a:pt x="32025" y="25965"/>
                    </a:lnTo>
                    <a:lnTo>
                      <a:pt x="31999" y="24431"/>
                    </a:lnTo>
                    <a:lnTo>
                      <a:pt x="31986" y="22858"/>
                    </a:lnTo>
                    <a:lnTo>
                      <a:pt x="31999" y="21286"/>
                    </a:lnTo>
                    <a:lnTo>
                      <a:pt x="32037" y="19752"/>
                    </a:lnTo>
                    <a:lnTo>
                      <a:pt x="32088" y="18282"/>
                    </a:lnTo>
                    <a:lnTo>
                      <a:pt x="32127" y="17579"/>
                    </a:lnTo>
                    <a:lnTo>
                      <a:pt x="32178" y="16901"/>
                    </a:lnTo>
                    <a:lnTo>
                      <a:pt x="32229" y="16262"/>
                    </a:lnTo>
                    <a:lnTo>
                      <a:pt x="32293" y="15648"/>
                    </a:lnTo>
                    <a:lnTo>
                      <a:pt x="32357" y="15073"/>
                    </a:lnTo>
                    <a:lnTo>
                      <a:pt x="32446" y="14549"/>
                    </a:lnTo>
                    <a:lnTo>
                      <a:pt x="32523" y="14063"/>
                    </a:lnTo>
                    <a:lnTo>
                      <a:pt x="32625" y="13628"/>
                    </a:lnTo>
                    <a:lnTo>
                      <a:pt x="32689" y="13449"/>
                    </a:lnTo>
                    <a:lnTo>
                      <a:pt x="32766" y="13245"/>
                    </a:lnTo>
                    <a:lnTo>
                      <a:pt x="32881" y="13027"/>
                    </a:lnTo>
                    <a:lnTo>
                      <a:pt x="33009" y="12797"/>
                    </a:lnTo>
                    <a:lnTo>
                      <a:pt x="33303" y="12299"/>
                    </a:lnTo>
                    <a:lnTo>
                      <a:pt x="33635" y="11736"/>
                    </a:lnTo>
                    <a:lnTo>
                      <a:pt x="33981" y="11148"/>
                    </a:lnTo>
                    <a:lnTo>
                      <a:pt x="34160" y="10829"/>
                    </a:lnTo>
                    <a:lnTo>
                      <a:pt x="34326" y="10509"/>
                    </a:lnTo>
                    <a:lnTo>
                      <a:pt x="34479" y="10189"/>
                    </a:lnTo>
                    <a:lnTo>
                      <a:pt x="34633" y="9857"/>
                    </a:lnTo>
                    <a:lnTo>
                      <a:pt x="34760" y="9525"/>
                    </a:lnTo>
                    <a:lnTo>
                      <a:pt x="34875" y="9192"/>
                    </a:lnTo>
                    <a:lnTo>
                      <a:pt x="34978" y="8860"/>
                    </a:lnTo>
                    <a:lnTo>
                      <a:pt x="35042" y="8515"/>
                    </a:lnTo>
                    <a:lnTo>
                      <a:pt x="35093" y="8182"/>
                    </a:lnTo>
                    <a:lnTo>
                      <a:pt x="35106" y="8016"/>
                    </a:lnTo>
                    <a:lnTo>
                      <a:pt x="35106" y="7850"/>
                    </a:lnTo>
                    <a:lnTo>
                      <a:pt x="35106" y="7684"/>
                    </a:lnTo>
                    <a:lnTo>
                      <a:pt x="35093" y="7517"/>
                    </a:lnTo>
                    <a:lnTo>
                      <a:pt x="35067" y="7351"/>
                    </a:lnTo>
                    <a:lnTo>
                      <a:pt x="35029" y="7185"/>
                    </a:lnTo>
                    <a:lnTo>
                      <a:pt x="34990" y="7019"/>
                    </a:lnTo>
                    <a:lnTo>
                      <a:pt x="34939" y="6865"/>
                    </a:lnTo>
                    <a:lnTo>
                      <a:pt x="34875" y="6699"/>
                    </a:lnTo>
                    <a:lnTo>
                      <a:pt x="34812" y="6546"/>
                    </a:lnTo>
                    <a:lnTo>
                      <a:pt x="34722" y="6380"/>
                    </a:lnTo>
                    <a:lnTo>
                      <a:pt x="34633" y="6226"/>
                    </a:lnTo>
                    <a:lnTo>
                      <a:pt x="34517" y="6073"/>
                    </a:lnTo>
                    <a:lnTo>
                      <a:pt x="34402" y="5932"/>
                    </a:lnTo>
                    <a:lnTo>
                      <a:pt x="34275" y="5779"/>
                    </a:lnTo>
                    <a:lnTo>
                      <a:pt x="34121" y="5638"/>
                    </a:lnTo>
                    <a:lnTo>
                      <a:pt x="33968" y="5498"/>
                    </a:lnTo>
                    <a:lnTo>
                      <a:pt x="33802" y="5357"/>
                    </a:lnTo>
                    <a:lnTo>
                      <a:pt x="33610" y="5216"/>
                    </a:lnTo>
                    <a:lnTo>
                      <a:pt x="33405" y="5076"/>
                    </a:lnTo>
                    <a:lnTo>
                      <a:pt x="33188" y="4948"/>
                    </a:lnTo>
                    <a:lnTo>
                      <a:pt x="32958" y="4820"/>
                    </a:lnTo>
                    <a:lnTo>
                      <a:pt x="32715" y="4692"/>
                    </a:lnTo>
                    <a:lnTo>
                      <a:pt x="32446" y="4577"/>
                    </a:lnTo>
                    <a:lnTo>
                      <a:pt x="32165" y="4462"/>
                    </a:lnTo>
                    <a:lnTo>
                      <a:pt x="31871" y="4347"/>
                    </a:lnTo>
                    <a:lnTo>
                      <a:pt x="31206" y="4091"/>
                    </a:lnTo>
                    <a:lnTo>
                      <a:pt x="30554" y="3836"/>
                    </a:lnTo>
                    <a:lnTo>
                      <a:pt x="29289" y="3337"/>
                    </a:lnTo>
                    <a:lnTo>
                      <a:pt x="28074" y="2826"/>
                    </a:lnTo>
                    <a:lnTo>
                      <a:pt x="26885" y="2314"/>
                    </a:lnTo>
                    <a:lnTo>
                      <a:pt x="25696" y="1816"/>
                    </a:lnTo>
                    <a:lnTo>
                      <a:pt x="24482" y="1330"/>
                    </a:lnTo>
                    <a:lnTo>
                      <a:pt x="23856" y="1087"/>
                    </a:lnTo>
                    <a:lnTo>
                      <a:pt x="23229" y="857"/>
                    </a:lnTo>
                    <a:lnTo>
                      <a:pt x="22577" y="627"/>
                    </a:lnTo>
                    <a:lnTo>
                      <a:pt x="21912" y="410"/>
                    </a:lnTo>
                    <a:lnTo>
                      <a:pt x="21554" y="269"/>
                    </a:lnTo>
                    <a:lnTo>
                      <a:pt x="21235" y="154"/>
                    </a:lnTo>
                    <a:lnTo>
                      <a:pt x="20928" y="64"/>
                    </a:lnTo>
                    <a:lnTo>
                      <a:pt x="20775" y="26"/>
                    </a:lnTo>
                    <a:lnTo>
                      <a:pt x="20634" y="13"/>
                    </a:lnTo>
                    <a:lnTo>
                      <a:pt x="20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3664900" y="1815575"/>
                <a:ext cx="150875" cy="81692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32677" extrusionOk="0">
                    <a:moveTo>
                      <a:pt x="2237" y="0"/>
                    </a:moveTo>
                    <a:lnTo>
                      <a:pt x="2135" y="13"/>
                    </a:lnTo>
                    <a:lnTo>
                      <a:pt x="2045" y="26"/>
                    </a:lnTo>
                    <a:lnTo>
                      <a:pt x="1969" y="52"/>
                    </a:lnTo>
                    <a:lnTo>
                      <a:pt x="1879" y="90"/>
                    </a:lnTo>
                    <a:lnTo>
                      <a:pt x="1790" y="141"/>
                    </a:lnTo>
                    <a:lnTo>
                      <a:pt x="1700" y="218"/>
                    </a:lnTo>
                    <a:lnTo>
                      <a:pt x="1611" y="307"/>
                    </a:lnTo>
                    <a:lnTo>
                      <a:pt x="1521" y="422"/>
                    </a:lnTo>
                    <a:lnTo>
                      <a:pt x="1253" y="3529"/>
                    </a:lnTo>
                    <a:lnTo>
                      <a:pt x="933" y="7454"/>
                    </a:lnTo>
                    <a:lnTo>
                      <a:pt x="665" y="12836"/>
                    </a:lnTo>
                    <a:lnTo>
                      <a:pt x="486" y="16377"/>
                    </a:lnTo>
                    <a:lnTo>
                      <a:pt x="320" y="20097"/>
                    </a:lnTo>
                    <a:lnTo>
                      <a:pt x="166" y="23728"/>
                    </a:lnTo>
                    <a:lnTo>
                      <a:pt x="102" y="25428"/>
                    </a:lnTo>
                    <a:lnTo>
                      <a:pt x="51" y="27000"/>
                    </a:lnTo>
                    <a:lnTo>
                      <a:pt x="13" y="28407"/>
                    </a:lnTo>
                    <a:lnTo>
                      <a:pt x="0" y="29621"/>
                    </a:lnTo>
                    <a:lnTo>
                      <a:pt x="0" y="30593"/>
                    </a:lnTo>
                    <a:lnTo>
                      <a:pt x="0" y="30989"/>
                    </a:lnTo>
                    <a:lnTo>
                      <a:pt x="13" y="31309"/>
                    </a:lnTo>
                    <a:lnTo>
                      <a:pt x="13" y="31615"/>
                    </a:lnTo>
                    <a:lnTo>
                      <a:pt x="26" y="31846"/>
                    </a:lnTo>
                    <a:lnTo>
                      <a:pt x="38" y="31948"/>
                    </a:lnTo>
                    <a:lnTo>
                      <a:pt x="64" y="32037"/>
                    </a:lnTo>
                    <a:lnTo>
                      <a:pt x="90" y="32114"/>
                    </a:lnTo>
                    <a:lnTo>
                      <a:pt x="128" y="32178"/>
                    </a:lnTo>
                    <a:lnTo>
                      <a:pt x="179" y="32242"/>
                    </a:lnTo>
                    <a:lnTo>
                      <a:pt x="243" y="32293"/>
                    </a:lnTo>
                    <a:lnTo>
                      <a:pt x="307" y="32344"/>
                    </a:lnTo>
                    <a:lnTo>
                      <a:pt x="396" y="32382"/>
                    </a:lnTo>
                    <a:lnTo>
                      <a:pt x="626" y="32472"/>
                    </a:lnTo>
                    <a:lnTo>
                      <a:pt x="933" y="32561"/>
                    </a:lnTo>
                    <a:lnTo>
                      <a:pt x="1163" y="32587"/>
                    </a:lnTo>
                    <a:lnTo>
                      <a:pt x="1406" y="32600"/>
                    </a:lnTo>
                    <a:lnTo>
                      <a:pt x="1892" y="32625"/>
                    </a:lnTo>
                    <a:lnTo>
                      <a:pt x="2391" y="32638"/>
                    </a:lnTo>
                    <a:lnTo>
                      <a:pt x="2864" y="32638"/>
                    </a:lnTo>
                    <a:lnTo>
                      <a:pt x="3273" y="32664"/>
                    </a:lnTo>
                    <a:lnTo>
                      <a:pt x="3669" y="32677"/>
                    </a:lnTo>
                    <a:lnTo>
                      <a:pt x="4078" y="32664"/>
                    </a:lnTo>
                    <a:lnTo>
                      <a:pt x="4474" y="32638"/>
                    </a:lnTo>
                    <a:lnTo>
                      <a:pt x="4884" y="32600"/>
                    </a:lnTo>
                    <a:lnTo>
                      <a:pt x="5267" y="32549"/>
                    </a:lnTo>
                    <a:lnTo>
                      <a:pt x="5663" y="32472"/>
                    </a:lnTo>
                    <a:lnTo>
                      <a:pt x="6034" y="32395"/>
                    </a:lnTo>
                    <a:lnTo>
                      <a:pt x="6034" y="31615"/>
                    </a:lnTo>
                    <a:lnTo>
                      <a:pt x="6009" y="30746"/>
                    </a:lnTo>
                    <a:lnTo>
                      <a:pt x="5970" y="29800"/>
                    </a:lnTo>
                    <a:lnTo>
                      <a:pt x="5919" y="28765"/>
                    </a:lnTo>
                    <a:lnTo>
                      <a:pt x="5855" y="27678"/>
                    </a:lnTo>
                    <a:lnTo>
                      <a:pt x="5778" y="26515"/>
                    </a:lnTo>
                    <a:lnTo>
                      <a:pt x="5599" y="24060"/>
                    </a:lnTo>
                    <a:lnTo>
                      <a:pt x="5382" y="21452"/>
                    </a:lnTo>
                    <a:lnTo>
                      <a:pt x="5139" y="18755"/>
                    </a:lnTo>
                    <a:lnTo>
                      <a:pt x="4884" y="16019"/>
                    </a:lnTo>
                    <a:lnTo>
                      <a:pt x="4615" y="13321"/>
                    </a:lnTo>
                    <a:lnTo>
                      <a:pt x="4347" y="10713"/>
                    </a:lnTo>
                    <a:lnTo>
                      <a:pt x="4091" y="8259"/>
                    </a:lnTo>
                    <a:lnTo>
                      <a:pt x="3643" y="4040"/>
                    </a:lnTo>
                    <a:lnTo>
                      <a:pt x="3311" y="1151"/>
                    </a:lnTo>
                    <a:lnTo>
                      <a:pt x="3196" y="90"/>
                    </a:lnTo>
                    <a:lnTo>
                      <a:pt x="2902" y="77"/>
                    </a:lnTo>
                    <a:lnTo>
                      <a:pt x="2646" y="52"/>
                    </a:lnTo>
                    <a:lnTo>
                      <a:pt x="2429" y="13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3686625" y="1728650"/>
                <a:ext cx="80875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4360" extrusionOk="0">
                    <a:moveTo>
                      <a:pt x="1458" y="0"/>
                    </a:moveTo>
                    <a:lnTo>
                      <a:pt x="1215" y="13"/>
                    </a:lnTo>
                    <a:lnTo>
                      <a:pt x="972" y="51"/>
                    </a:lnTo>
                    <a:lnTo>
                      <a:pt x="729" y="90"/>
                    </a:lnTo>
                    <a:lnTo>
                      <a:pt x="499" y="141"/>
                    </a:lnTo>
                    <a:lnTo>
                      <a:pt x="397" y="179"/>
                    </a:lnTo>
                    <a:lnTo>
                      <a:pt x="307" y="230"/>
                    </a:lnTo>
                    <a:lnTo>
                      <a:pt x="230" y="281"/>
                    </a:lnTo>
                    <a:lnTo>
                      <a:pt x="167" y="358"/>
                    </a:lnTo>
                    <a:lnTo>
                      <a:pt x="128" y="435"/>
                    </a:lnTo>
                    <a:lnTo>
                      <a:pt x="90" y="511"/>
                    </a:lnTo>
                    <a:lnTo>
                      <a:pt x="51" y="614"/>
                    </a:lnTo>
                    <a:lnTo>
                      <a:pt x="26" y="703"/>
                    </a:lnTo>
                    <a:lnTo>
                      <a:pt x="0" y="908"/>
                    </a:lnTo>
                    <a:lnTo>
                      <a:pt x="0" y="1112"/>
                    </a:lnTo>
                    <a:lnTo>
                      <a:pt x="0" y="1521"/>
                    </a:lnTo>
                    <a:lnTo>
                      <a:pt x="13" y="1777"/>
                    </a:lnTo>
                    <a:lnTo>
                      <a:pt x="26" y="2020"/>
                    </a:lnTo>
                    <a:lnTo>
                      <a:pt x="64" y="2263"/>
                    </a:lnTo>
                    <a:lnTo>
                      <a:pt x="103" y="2506"/>
                    </a:lnTo>
                    <a:lnTo>
                      <a:pt x="167" y="2749"/>
                    </a:lnTo>
                    <a:lnTo>
                      <a:pt x="230" y="2979"/>
                    </a:lnTo>
                    <a:lnTo>
                      <a:pt x="307" y="3222"/>
                    </a:lnTo>
                    <a:lnTo>
                      <a:pt x="397" y="3465"/>
                    </a:lnTo>
                    <a:lnTo>
                      <a:pt x="499" y="3695"/>
                    </a:lnTo>
                    <a:lnTo>
                      <a:pt x="576" y="3848"/>
                    </a:lnTo>
                    <a:lnTo>
                      <a:pt x="665" y="4014"/>
                    </a:lnTo>
                    <a:lnTo>
                      <a:pt x="767" y="4155"/>
                    </a:lnTo>
                    <a:lnTo>
                      <a:pt x="819" y="4219"/>
                    </a:lnTo>
                    <a:lnTo>
                      <a:pt x="870" y="4270"/>
                    </a:lnTo>
                    <a:lnTo>
                      <a:pt x="934" y="4321"/>
                    </a:lnTo>
                    <a:lnTo>
                      <a:pt x="985" y="4347"/>
                    </a:lnTo>
                    <a:lnTo>
                      <a:pt x="1049" y="4359"/>
                    </a:lnTo>
                    <a:lnTo>
                      <a:pt x="1100" y="4347"/>
                    </a:lnTo>
                    <a:lnTo>
                      <a:pt x="1995" y="4308"/>
                    </a:lnTo>
                    <a:lnTo>
                      <a:pt x="2046" y="4193"/>
                    </a:lnTo>
                    <a:lnTo>
                      <a:pt x="2110" y="4091"/>
                    </a:lnTo>
                    <a:lnTo>
                      <a:pt x="2250" y="3899"/>
                    </a:lnTo>
                    <a:lnTo>
                      <a:pt x="2378" y="3707"/>
                    </a:lnTo>
                    <a:lnTo>
                      <a:pt x="2429" y="3605"/>
                    </a:lnTo>
                    <a:lnTo>
                      <a:pt x="2480" y="3477"/>
                    </a:lnTo>
                    <a:lnTo>
                      <a:pt x="2711" y="2825"/>
                    </a:lnTo>
                    <a:lnTo>
                      <a:pt x="2928" y="2173"/>
                    </a:lnTo>
                    <a:lnTo>
                      <a:pt x="3043" y="1803"/>
                    </a:lnTo>
                    <a:lnTo>
                      <a:pt x="3145" y="1432"/>
                    </a:lnTo>
                    <a:lnTo>
                      <a:pt x="3184" y="1240"/>
                    </a:lnTo>
                    <a:lnTo>
                      <a:pt x="3222" y="1048"/>
                    </a:lnTo>
                    <a:lnTo>
                      <a:pt x="3235" y="857"/>
                    </a:lnTo>
                    <a:lnTo>
                      <a:pt x="3235" y="652"/>
                    </a:lnTo>
                    <a:lnTo>
                      <a:pt x="3222" y="563"/>
                    </a:lnTo>
                    <a:lnTo>
                      <a:pt x="3209" y="473"/>
                    </a:lnTo>
                    <a:lnTo>
                      <a:pt x="3196" y="396"/>
                    </a:lnTo>
                    <a:lnTo>
                      <a:pt x="3158" y="332"/>
                    </a:lnTo>
                    <a:lnTo>
                      <a:pt x="3132" y="281"/>
                    </a:lnTo>
                    <a:lnTo>
                      <a:pt x="3094" y="230"/>
                    </a:lnTo>
                    <a:lnTo>
                      <a:pt x="3043" y="192"/>
                    </a:lnTo>
                    <a:lnTo>
                      <a:pt x="3005" y="166"/>
                    </a:lnTo>
                    <a:lnTo>
                      <a:pt x="2877" y="115"/>
                    </a:lnTo>
                    <a:lnTo>
                      <a:pt x="2749" y="90"/>
                    </a:lnTo>
                    <a:lnTo>
                      <a:pt x="2583" y="64"/>
                    </a:lnTo>
                    <a:lnTo>
                      <a:pt x="2417" y="51"/>
                    </a:lnTo>
                    <a:lnTo>
                      <a:pt x="2186" y="26"/>
                    </a:lnTo>
                    <a:lnTo>
                      <a:pt x="1944" y="13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3736800" y="1603025"/>
                <a:ext cx="158550" cy="2244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8976" extrusionOk="0">
                    <a:moveTo>
                      <a:pt x="4270" y="1"/>
                    </a:moveTo>
                    <a:lnTo>
                      <a:pt x="0" y="4706"/>
                    </a:lnTo>
                    <a:lnTo>
                      <a:pt x="2698" y="8975"/>
                    </a:lnTo>
                    <a:lnTo>
                      <a:pt x="6341" y="3402"/>
                    </a:lnTo>
                    <a:lnTo>
                      <a:pt x="4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3561025" y="1620300"/>
                <a:ext cx="14607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8285" extrusionOk="0">
                    <a:moveTo>
                      <a:pt x="2647" y="0"/>
                    </a:moveTo>
                    <a:lnTo>
                      <a:pt x="0" y="3043"/>
                    </a:lnTo>
                    <a:lnTo>
                      <a:pt x="3145" y="8284"/>
                    </a:lnTo>
                    <a:lnTo>
                      <a:pt x="5843" y="4015"/>
                    </a:lnTo>
                    <a:lnTo>
                      <a:pt x="264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3977150" y="2852675"/>
                <a:ext cx="325050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8477" extrusionOk="0">
                    <a:moveTo>
                      <a:pt x="9345" y="1"/>
                    </a:moveTo>
                    <a:lnTo>
                      <a:pt x="9256" y="141"/>
                    </a:lnTo>
                    <a:lnTo>
                      <a:pt x="9153" y="256"/>
                    </a:lnTo>
                    <a:lnTo>
                      <a:pt x="9051" y="384"/>
                    </a:lnTo>
                    <a:lnTo>
                      <a:pt x="8936" y="499"/>
                    </a:lnTo>
                    <a:lnTo>
                      <a:pt x="8808" y="602"/>
                    </a:lnTo>
                    <a:lnTo>
                      <a:pt x="8680" y="704"/>
                    </a:lnTo>
                    <a:lnTo>
                      <a:pt x="8553" y="793"/>
                    </a:lnTo>
                    <a:lnTo>
                      <a:pt x="8412" y="883"/>
                    </a:lnTo>
                    <a:lnTo>
                      <a:pt x="8271" y="972"/>
                    </a:lnTo>
                    <a:lnTo>
                      <a:pt x="8131" y="1036"/>
                    </a:lnTo>
                    <a:lnTo>
                      <a:pt x="7837" y="1164"/>
                    </a:lnTo>
                    <a:lnTo>
                      <a:pt x="7517" y="1266"/>
                    </a:lnTo>
                    <a:lnTo>
                      <a:pt x="7210" y="1330"/>
                    </a:lnTo>
                    <a:lnTo>
                      <a:pt x="6891" y="1381"/>
                    </a:lnTo>
                    <a:lnTo>
                      <a:pt x="6571" y="1407"/>
                    </a:lnTo>
                    <a:lnTo>
                      <a:pt x="6418" y="1407"/>
                    </a:lnTo>
                    <a:lnTo>
                      <a:pt x="6252" y="1394"/>
                    </a:lnTo>
                    <a:lnTo>
                      <a:pt x="6098" y="1381"/>
                    </a:lnTo>
                    <a:lnTo>
                      <a:pt x="5945" y="1343"/>
                    </a:lnTo>
                    <a:lnTo>
                      <a:pt x="5791" y="1292"/>
                    </a:lnTo>
                    <a:lnTo>
                      <a:pt x="5651" y="1241"/>
                    </a:lnTo>
                    <a:lnTo>
                      <a:pt x="5369" y="1113"/>
                    </a:lnTo>
                    <a:lnTo>
                      <a:pt x="5229" y="1062"/>
                    </a:lnTo>
                    <a:lnTo>
                      <a:pt x="5075" y="1036"/>
                    </a:lnTo>
                    <a:lnTo>
                      <a:pt x="4935" y="1036"/>
                    </a:lnTo>
                    <a:lnTo>
                      <a:pt x="4845" y="1049"/>
                    </a:lnTo>
                    <a:lnTo>
                      <a:pt x="4769" y="1075"/>
                    </a:lnTo>
                    <a:lnTo>
                      <a:pt x="4653" y="1126"/>
                    </a:lnTo>
                    <a:lnTo>
                      <a:pt x="4526" y="1190"/>
                    </a:lnTo>
                    <a:lnTo>
                      <a:pt x="4283" y="1356"/>
                    </a:lnTo>
                    <a:lnTo>
                      <a:pt x="4040" y="1535"/>
                    </a:lnTo>
                    <a:lnTo>
                      <a:pt x="3810" y="1688"/>
                    </a:lnTo>
                    <a:lnTo>
                      <a:pt x="3388" y="1969"/>
                    </a:lnTo>
                    <a:lnTo>
                      <a:pt x="2966" y="2251"/>
                    </a:lnTo>
                    <a:lnTo>
                      <a:pt x="2531" y="2532"/>
                    </a:lnTo>
                    <a:lnTo>
                      <a:pt x="2097" y="2800"/>
                    </a:lnTo>
                    <a:lnTo>
                      <a:pt x="1879" y="2916"/>
                    </a:lnTo>
                    <a:lnTo>
                      <a:pt x="1585" y="3082"/>
                    </a:lnTo>
                    <a:lnTo>
                      <a:pt x="1240" y="3261"/>
                    </a:lnTo>
                    <a:lnTo>
                      <a:pt x="882" y="3478"/>
                    </a:lnTo>
                    <a:lnTo>
                      <a:pt x="703" y="3593"/>
                    </a:lnTo>
                    <a:lnTo>
                      <a:pt x="537" y="3708"/>
                    </a:lnTo>
                    <a:lnTo>
                      <a:pt x="396" y="3823"/>
                    </a:lnTo>
                    <a:lnTo>
                      <a:pt x="256" y="3951"/>
                    </a:lnTo>
                    <a:lnTo>
                      <a:pt x="153" y="4066"/>
                    </a:lnTo>
                    <a:lnTo>
                      <a:pt x="64" y="4194"/>
                    </a:lnTo>
                    <a:lnTo>
                      <a:pt x="38" y="4258"/>
                    </a:lnTo>
                    <a:lnTo>
                      <a:pt x="13" y="4322"/>
                    </a:lnTo>
                    <a:lnTo>
                      <a:pt x="0" y="4386"/>
                    </a:lnTo>
                    <a:lnTo>
                      <a:pt x="0" y="4437"/>
                    </a:lnTo>
                    <a:lnTo>
                      <a:pt x="13" y="4641"/>
                    </a:lnTo>
                    <a:lnTo>
                      <a:pt x="51" y="4820"/>
                    </a:lnTo>
                    <a:lnTo>
                      <a:pt x="115" y="4974"/>
                    </a:lnTo>
                    <a:lnTo>
                      <a:pt x="153" y="5038"/>
                    </a:lnTo>
                    <a:lnTo>
                      <a:pt x="192" y="5102"/>
                    </a:lnTo>
                    <a:lnTo>
                      <a:pt x="294" y="5204"/>
                    </a:lnTo>
                    <a:lnTo>
                      <a:pt x="409" y="5281"/>
                    </a:lnTo>
                    <a:lnTo>
                      <a:pt x="550" y="5344"/>
                    </a:lnTo>
                    <a:lnTo>
                      <a:pt x="703" y="5370"/>
                    </a:lnTo>
                    <a:lnTo>
                      <a:pt x="869" y="5396"/>
                    </a:lnTo>
                    <a:lnTo>
                      <a:pt x="1048" y="5396"/>
                    </a:lnTo>
                    <a:lnTo>
                      <a:pt x="1227" y="5370"/>
                    </a:lnTo>
                    <a:lnTo>
                      <a:pt x="1432" y="5344"/>
                    </a:lnTo>
                    <a:lnTo>
                      <a:pt x="1636" y="5293"/>
                    </a:lnTo>
                    <a:lnTo>
                      <a:pt x="1841" y="5242"/>
                    </a:lnTo>
                    <a:lnTo>
                      <a:pt x="2058" y="5166"/>
                    </a:lnTo>
                    <a:lnTo>
                      <a:pt x="2276" y="5089"/>
                    </a:lnTo>
                    <a:lnTo>
                      <a:pt x="2710" y="4910"/>
                    </a:lnTo>
                    <a:lnTo>
                      <a:pt x="3145" y="4705"/>
                    </a:lnTo>
                    <a:lnTo>
                      <a:pt x="3567" y="4488"/>
                    </a:lnTo>
                    <a:lnTo>
                      <a:pt x="3950" y="4258"/>
                    </a:lnTo>
                    <a:lnTo>
                      <a:pt x="4296" y="4053"/>
                    </a:lnTo>
                    <a:lnTo>
                      <a:pt x="4590" y="3862"/>
                    </a:lnTo>
                    <a:lnTo>
                      <a:pt x="4820" y="3695"/>
                    </a:lnTo>
                    <a:lnTo>
                      <a:pt x="4973" y="3568"/>
                    </a:lnTo>
                    <a:lnTo>
                      <a:pt x="5433" y="8477"/>
                    </a:lnTo>
                    <a:lnTo>
                      <a:pt x="5753" y="8323"/>
                    </a:lnTo>
                    <a:lnTo>
                      <a:pt x="6085" y="8183"/>
                    </a:lnTo>
                    <a:lnTo>
                      <a:pt x="6392" y="8016"/>
                    </a:lnTo>
                    <a:lnTo>
                      <a:pt x="6712" y="7863"/>
                    </a:lnTo>
                    <a:lnTo>
                      <a:pt x="7313" y="7518"/>
                    </a:lnTo>
                    <a:lnTo>
                      <a:pt x="7888" y="7160"/>
                    </a:lnTo>
                    <a:lnTo>
                      <a:pt x="8450" y="6776"/>
                    </a:lnTo>
                    <a:lnTo>
                      <a:pt x="8987" y="6380"/>
                    </a:lnTo>
                    <a:lnTo>
                      <a:pt x="9499" y="5971"/>
                    </a:lnTo>
                    <a:lnTo>
                      <a:pt x="9997" y="5562"/>
                    </a:lnTo>
                    <a:lnTo>
                      <a:pt x="10457" y="5140"/>
                    </a:lnTo>
                    <a:lnTo>
                      <a:pt x="10905" y="4705"/>
                    </a:lnTo>
                    <a:lnTo>
                      <a:pt x="11314" y="4271"/>
                    </a:lnTo>
                    <a:lnTo>
                      <a:pt x="11710" y="3836"/>
                    </a:lnTo>
                    <a:lnTo>
                      <a:pt x="12068" y="3414"/>
                    </a:lnTo>
                    <a:lnTo>
                      <a:pt x="12401" y="2992"/>
                    </a:lnTo>
                    <a:lnTo>
                      <a:pt x="12720" y="2570"/>
                    </a:lnTo>
                    <a:lnTo>
                      <a:pt x="13002" y="2161"/>
                    </a:lnTo>
                    <a:lnTo>
                      <a:pt x="9345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4103700" y="1809500"/>
                <a:ext cx="406875" cy="1142275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45691" extrusionOk="0">
                    <a:moveTo>
                      <a:pt x="3043" y="0"/>
                    </a:moveTo>
                    <a:lnTo>
                      <a:pt x="2864" y="13"/>
                    </a:lnTo>
                    <a:lnTo>
                      <a:pt x="2660" y="39"/>
                    </a:lnTo>
                    <a:lnTo>
                      <a:pt x="2404" y="77"/>
                    </a:lnTo>
                    <a:lnTo>
                      <a:pt x="2148" y="141"/>
                    </a:lnTo>
                    <a:lnTo>
                      <a:pt x="1880" y="205"/>
                    </a:lnTo>
                    <a:lnTo>
                      <a:pt x="1765" y="256"/>
                    </a:lnTo>
                    <a:lnTo>
                      <a:pt x="1650" y="295"/>
                    </a:lnTo>
                    <a:lnTo>
                      <a:pt x="1547" y="358"/>
                    </a:lnTo>
                    <a:lnTo>
                      <a:pt x="1458" y="410"/>
                    </a:lnTo>
                    <a:lnTo>
                      <a:pt x="1330" y="525"/>
                    </a:lnTo>
                    <a:lnTo>
                      <a:pt x="1215" y="652"/>
                    </a:lnTo>
                    <a:lnTo>
                      <a:pt x="1113" y="768"/>
                    </a:lnTo>
                    <a:lnTo>
                      <a:pt x="998" y="895"/>
                    </a:lnTo>
                    <a:lnTo>
                      <a:pt x="806" y="1177"/>
                    </a:lnTo>
                    <a:lnTo>
                      <a:pt x="640" y="1471"/>
                    </a:lnTo>
                    <a:lnTo>
                      <a:pt x="486" y="1777"/>
                    </a:lnTo>
                    <a:lnTo>
                      <a:pt x="359" y="2097"/>
                    </a:lnTo>
                    <a:lnTo>
                      <a:pt x="243" y="2429"/>
                    </a:lnTo>
                    <a:lnTo>
                      <a:pt x="167" y="2762"/>
                    </a:lnTo>
                    <a:lnTo>
                      <a:pt x="90" y="3107"/>
                    </a:lnTo>
                    <a:lnTo>
                      <a:pt x="39" y="3452"/>
                    </a:lnTo>
                    <a:lnTo>
                      <a:pt x="13" y="3797"/>
                    </a:lnTo>
                    <a:lnTo>
                      <a:pt x="1" y="4143"/>
                    </a:lnTo>
                    <a:lnTo>
                      <a:pt x="1" y="4488"/>
                    </a:lnTo>
                    <a:lnTo>
                      <a:pt x="26" y="4807"/>
                    </a:lnTo>
                    <a:lnTo>
                      <a:pt x="65" y="5127"/>
                    </a:lnTo>
                    <a:lnTo>
                      <a:pt x="116" y="5434"/>
                    </a:lnTo>
                    <a:lnTo>
                      <a:pt x="205" y="5856"/>
                    </a:lnTo>
                    <a:lnTo>
                      <a:pt x="333" y="6316"/>
                    </a:lnTo>
                    <a:lnTo>
                      <a:pt x="474" y="6827"/>
                    </a:lnTo>
                    <a:lnTo>
                      <a:pt x="627" y="7377"/>
                    </a:lnTo>
                    <a:lnTo>
                      <a:pt x="1011" y="8579"/>
                    </a:lnTo>
                    <a:lnTo>
                      <a:pt x="1458" y="9883"/>
                    </a:lnTo>
                    <a:lnTo>
                      <a:pt x="1944" y="11276"/>
                    </a:lnTo>
                    <a:lnTo>
                      <a:pt x="2468" y="12708"/>
                    </a:lnTo>
                    <a:lnTo>
                      <a:pt x="3018" y="14165"/>
                    </a:lnTo>
                    <a:lnTo>
                      <a:pt x="3567" y="15597"/>
                    </a:lnTo>
                    <a:lnTo>
                      <a:pt x="4628" y="18307"/>
                    </a:lnTo>
                    <a:lnTo>
                      <a:pt x="5536" y="20570"/>
                    </a:lnTo>
                    <a:lnTo>
                      <a:pt x="6163" y="22143"/>
                    </a:lnTo>
                    <a:lnTo>
                      <a:pt x="6329" y="22577"/>
                    </a:lnTo>
                    <a:lnTo>
                      <a:pt x="6393" y="22756"/>
                    </a:lnTo>
                    <a:lnTo>
                      <a:pt x="6418" y="22922"/>
                    </a:lnTo>
                    <a:lnTo>
                      <a:pt x="6405" y="23050"/>
                    </a:lnTo>
                    <a:lnTo>
                      <a:pt x="6380" y="23165"/>
                    </a:lnTo>
                    <a:lnTo>
                      <a:pt x="6341" y="23255"/>
                    </a:lnTo>
                    <a:lnTo>
                      <a:pt x="6303" y="23331"/>
                    </a:lnTo>
                    <a:lnTo>
                      <a:pt x="6265" y="23434"/>
                    </a:lnTo>
                    <a:lnTo>
                      <a:pt x="6239" y="23536"/>
                    </a:lnTo>
                    <a:lnTo>
                      <a:pt x="6226" y="23677"/>
                    </a:lnTo>
                    <a:lnTo>
                      <a:pt x="6239" y="23843"/>
                    </a:lnTo>
                    <a:lnTo>
                      <a:pt x="6252" y="23996"/>
                    </a:lnTo>
                    <a:lnTo>
                      <a:pt x="6278" y="24124"/>
                    </a:lnTo>
                    <a:lnTo>
                      <a:pt x="6303" y="24252"/>
                    </a:lnTo>
                    <a:lnTo>
                      <a:pt x="6341" y="24354"/>
                    </a:lnTo>
                    <a:lnTo>
                      <a:pt x="6393" y="24456"/>
                    </a:lnTo>
                    <a:lnTo>
                      <a:pt x="6457" y="24559"/>
                    </a:lnTo>
                    <a:lnTo>
                      <a:pt x="6520" y="24635"/>
                    </a:lnTo>
                    <a:lnTo>
                      <a:pt x="6674" y="24814"/>
                    </a:lnTo>
                    <a:lnTo>
                      <a:pt x="6866" y="24968"/>
                    </a:lnTo>
                    <a:lnTo>
                      <a:pt x="7313" y="25351"/>
                    </a:lnTo>
                    <a:lnTo>
                      <a:pt x="7198" y="25492"/>
                    </a:lnTo>
                    <a:lnTo>
                      <a:pt x="7083" y="25633"/>
                    </a:lnTo>
                    <a:lnTo>
                      <a:pt x="6993" y="25760"/>
                    </a:lnTo>
                    <a:lnTo>
                      <a:pt x="6930" y="25888"/>
                    </a:lnTo>
                    <a:lnTo>
                      <a:pt x="6866" y="26003"/>
                    </a:lnTo>
                    <a:lnTo>
                      <a:pt x="6827" y="26131"/>
                    </a:lnTo>
                    <a:lnTo>
                      <a:pt x="6802" y="26246"/>
                    </a:lnTo>
                    <a:lnTo>
                      <a:pt x="6776" y="26361"/>
                    </a:lnTo>
                    <a:lnTo>
                      <a:pt x="6776" y="26476"/>
                    </a:lnTo>
                    <a:lnTo>
                      <a:pt x="6776" y="26591"/>
                    </a:lnTo>
                    <a:lnTo>
                      <a:pt x="6789" y="26706"/>
                    </a:lnTo>
                    <a:lnTo>
                      <a:pt x="6815" y="26809"/>
                    </a:lnTo>
                    <a:lnTo>
                      <a:pt x="6891" y="27026"/>
                    </a:lnTo>
                    <a:lnTo>
                      <a:pt x="6981" y="27243"/>
                    </a:lnTo>
                    <a:lnTo>
                      <a:pt x="7096" y="27461"/>
                    </a:lnTo>
                    <a:lnTo>
                      <a:pt x="7211" y="27678"/>
                    </a:lnTo>
                    <a:lnTo>
                      <a:pt x="7326" y="27908"/>
                    </a:lnTo>
                    <a:lnTo>
                      <a:pt x="7428" y="28138"/>
                    </a:lnTo>
                    <a:lnTo>
                      <a:pt x="7530" y="28381"/>
                    </a:lnTo>
                    <a:lnTo>
                      <a:pt x="7607" y="28637"/>
                    </a:lnTo>
                    <a:lnTo>
                      <a:pt x="7633" y="28777"/>
                    </a:lnTo>
                    <a:lnTo>
                      <a:pt x="7645" y="28918"/>
                    </a:lnTo>
                    <a:lnTo>
                      <a:pt x="7658" y="29059"/>
                    </a:lnTo>
                    <a:lnTo>
                      <a:pt x="7645" y="29199"/>
                    </a:lnTo>
                    <a:lnTo>
                      <a:pt x="7633" y="29366"/>
                    </a:lnTo>
                    <a:lnTo>
                      <a:pt x="7607" y="29583"/>
                    </a:lnTo>
                    <a:lnTo>
                      <a:pt x="7492" y="30094"/>
                    </a:lnTo>
                    <a:lnTo>
                      <a:pt x="7339" y="30746"/>
                    </a:lnTo>
                    <a:lnTo>
                      <a:pt x="7121" y="31488"/>
                    </a:lnTo>
                    <a:lnTo>
                      <a:pt x="6878" y="32331"/>
                    </a:lnTo>
                    <a:lnTo>
                      <a:pt x="6584" y="33226"/>
                    </a:lnTo>
                    <a:lnTo>
                      <a:pt x="6252" y="34185"/>
                    </a:lnTo>
                    <a:lnTo>
                      <a:pt x="5907" y="35170"/>
                    </a:lnTo>
                    <a:lnTo>
                      <a:pt x="5523" y="36154"/>
                    </a:lnTo>
                    <a:lnTo>
                      <a:pt x="5140" y="37138"/>
                    </a:lnTo>
                    <a:lnTo>
                      <a:pt x="4731" y="38084"/>
                    </a:lnTo>
                    <a:lnTo>
                      <a:pt x="4322" y="38992"/>
                    </a:lnTo>
                    <a:lnTo>
                      <a:pt x="4117" y="39427"/>
                    </a:lnTo>
                    <a:lnTo>
                      <a:pt x="3913" y="39836"/>
                    </a:lnTo>
                    <a:lnTo>
                      <a:pt x="3708" y="40219"/>
                    </a:lnTo>
                    <a:lnTo>
                      <a:pt x="3503" y="40590"/>
                    </a:lnTo>
                    <a:lnTo>
                      <a:pt x="3299" y="40922"/>
                    </a:lnTo>
                    <a:lnTo>
                      <a:pt x="3094" y="41229"/>
                    </a:lnTo>
                    <a:lnTo>
                      <a:pt x="2903" y="41510"/>
                    </a:lnTo>
                    <a:lnTo>
                      <a:pt x="2711" y="41753"/>
                    </a:lnTo>
                    <a:lnTo>
                      <a:pt x="2877" y="41894"/>
                    </a:lnTo>
                    <a:lnTo>
                      <a:pt x="3312" y="42265"/>
                    </a:lnTo>
                    <a:lnTo>
                      <a:pt x="3989" y="42802"/>
                    </a:lnTo>
                    <a:lnTo>
                      <a:pt x="4386" y="43108"/>
                    </a:lnTo>
                    <a:lnTo>
                      <a:pt x="4820" y="43441"/>
                    </a:lnTo>
                    <a:lnTo>
                      <a:pt x="5293" y="43773"/>
                    </a:lnTo>
                    <a:lnTo>
                      <a:pt x="5792" y="44118"/>
                    </a:lnTo>
                    <a:lnTo>
                      <a:pt x="6290" y="44438"/>
                    </a:lnTo>
                    <a:lnTo>
                      <a:pt x="6815" y="44758"/>
                    </a:lnTo>
                    <a:lnTo>
                      <a:pt x="7326" y="45039"/>
                    </a:lnTo>
                    <a:lnTo>
                      <a:pt x="7837" y="45307"/>
                    </a:lnTo>
                    <a:lnTo>
                      <a:pt x="8093" y="45422"/>
                    </a:lnTo>
                    <a:lnTo>
                      <a:pt x="8336" y="45525"/>
                    </a:lnTo>
                    <a:lnTo>
                      <a:pt x="8579" y="45614"/>
                    </a:lnTo>
                    <a:lnTo>
                      <a:pt x="8822" y="45691"/>
                    </a:lnTo>
                    <a:lnTo>
                      <a:pt x="8898" y="45486"/>
                    </a:lnTo>
                    <a:lnTo>
                      <a:pt x="9001" y="45243"/>
                    </a:lnTo>
                    <a:lnTo>
                      <a:pt x="9307" y="44566"/>
                    </a:lnTo>
                    <a:lnTo>
                      <a:pt x="9704" y="43709"/>
                    </a:lnTo>
                    <a:lnTo>
                      <a:pt x="10202" y="42687"/>
                    </a:lnTo>
                    <a:lnTo>
                      <a:pt x="11366" y="40309"/>
                    </a:lnTo>
                    <a:lnTo>
                      <a:pt x="12670" y="37662"/>
                    </a:lnTo>
                    <a:lnTo>
                      <a:pt x="13322" y="36320"/>
                    </a:lnTo>
                    <a:lnTo>
                      <a:pt x="13961" y="35003"/>
                    </a:lnTo>
                    <a:lnTo>
                      <a:pt x="14549" y="33750"/>
                    </a:lnTo>
                    <a:lnTo>
                      <a:pt x="15086" y="32587"/>
                    </a:lnTo>
                    <a:lnTo>
                      <a:pt x="15546" y="31552"/>
                    </a:lnTo>
                    <a:lnTo>
                      <a:pt x="15738" y="31079"/>
                    </a:lnTo>
                    <a:lnTo>
                      <a:pt x="15904" y="30657"/>
                    </a:lnTo>
                    <a:lnTo>
                      <a:pt x="16045" y="30273"/>
                    </a:lnTo>
                    <a:lnTo>
                      <a:pt x="16147" y="29954"/>
                    </a:lnTo>
                    <a:lnTo>
                      <a:pt x="16224" y="29672"/>
                    </a:lnTo>
                    <a:lnTo>
                      <a:pt x="16275" y="29455"/>
                    </a:lnTo>
                    <a:lnTo>
                      <a:pt x="16275" y="29353"/>
                    </a:lnTo>
                    <a:lnTo>
                      <a:pt x="16275" y="29212"/>
                    </a:lnTo>
                    <a:lnTo>
                      <a:pt x="16236" y="28880"/>
                    </a:lnTo>
                    <a:lnTo>
                      <a:pt x="16160" y="28458"/>
                    </a:lnTo>
                    <a:lnTo>
                      <a:pt x="16045" y="27946"/>
                    </a:lnTo>
                    <a:lnTo>
                      <a:pt x="15891" y="27358"/>
                    </a:lnTo>
                    <a:lnTo>
                      <a:pt x="15712" y="26706"/>
                    </a:lnTo>
                    <a:lnTo>
                      <a:pt x="15495" y="25965"/>
                    </a:lnTo>
                    <a:lnTo>
                      <a:pt x="15252" y="25172"/>
                    </a:lnTo>
                    <a:lnTo>
                      <a:pt x="14984" y="24329"/>
                    </a:lnTo>
                    <a:lnTo>
                      <a:pt x="14690" y="23421"/>
                    </a:lnTo>
                    <a:lnTo>
                      <a:pt x="14357" y="22475"/>
                    </a:lnTo>
                    <a:lnTo>
                      <a:pt x="14012" y="21478"/>
                    </a:lnTo>
                    <a:lnTo>
                      <a:pt x="13641" y="20455"/>
                    </a:lnTo>
                    <a:lnTo>
                      <a:pt x="13258" y="19394"/>
                    </a:lnTo>
                    <a:lnTo>
                      <a:pt x="12849" y="18320"/>
                    </a:lnTo>
                    <a:lnTo>
                      <a:pt x="12427" y="17221"/>
                    </a:lnTo>
                    <a:lnTo>
                      <a:pt x="11992" y="16096"/>
                    </a:lnTo>
                    <a:lnTo>
                      <a:pt x="11545" y="14971"/>
                    </a:lnTo>
                    <a:lnTo>
                      <a:pt x="11084" y="13846"/>
                    </a:lnTo>
                    <a:lnTo>
                      <a:pt x="10611" y="12721"/>
                    </a:lnTo>
                    <a:lnTo>
                      <a:pt x="10138" y="11596"/>
                    </a:lnTo>
                    <a:lnTo>
                      <a:pt x="9653" y="10496"/>
                    </a:lnTo>
                    <a:lnTo>
                      <a:pt x="9167" y="9410"/>
                    </a:lnTo>
                    <a:lnTo>
                      <a:pt x="8681" y="8336"/>
                    </a:lnTo>
                    <a:lnTo>
                      <a:pt x="8195" y="7300"/>
                    </a:lnTo>
                    <a:lnTo>
                      <a:pt x="7697" y="6303"/>
                    </a:lnTo>
                    <a:lnTo>
                      <a:pt x="7211" y="5344"/>
                    </a:lnTo>
                    <a:lnTo>
                      <a:pt x="6738" y="4437"/>
                    </a:lnTo>
                    <a:lnTo>
                      <a:pt x="6265" y="3567"/>
                    </a:lnTo>
                    <a:lnTo>
                      <a:pt x="5792" y="2762"/>
                    </a:lnTo>
                    <a:lnTo>
                      <a:pt x="5332" y="2008"/>
                    </a:lnTo>
                    <a:lnTo>
                      <a:pt x="4884" y="1330"/>
                    </a:lnTo>
                    <a:lnTo>
                      <a:pt x="4731" y="1113"/>
                    </a:lnTo>
                    <a:lnTo>
                      <a:pt x="4539" y="883"/>
                    </a:lnTo>
                    <a:lnTo>
                      <a:pt x="4347" y="652"/>
                    </a:lnTo>
                    <a:lnTo>
                      <a:pt x="4130" y="448"/>
                    </a:lnTo>
                    <a:lnTo>
                      <a:pt x="4015" y="346"/>
                    </a:lnTo>
                    <a:lnTo>
                      <a:pt x="3887" y="269"/>
                    </a:lnTo>
                    <a:lnTo>
                      <a:pt x="3759" y="192"/>
                    </a:lnTo>
                    <a:lnTo>
                      <a:pt x="3631" y="128"/>
                    </a:lnTo>
                    <a:lnTo>
                      <a:pt x="3491" y="64"/>
                    </a:lnTo>
                    <a:lnTo>
                      <a:pt x="3350" y="26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3" name="Google Shape;853;p4"/>
          <p:cNvGrpSpPr/>
          <p:nvPr/>
        </p:nvGrpSpPr>
        <p:grpSpPr>
          <a:xfrm>
            <a:off x="457000" y="1658798"/>
            <a:ext cx="2324400" cy="968900"/>
            <a:chOff x="457200" y="1073600"/>
            <a:chExt cx="1485900" cy="968900"/>
          </a:xfrm>
        </p:grpSpPr>
        <p:sp>
          <p:nvSpPr>
            <p:cNvPr id="854" name="Google Shape;854;p4"/>
            <p:cNvSpPr txBox="1"/>
            <p:nvPr/>
          </p:nvSpPr>
          <p:spPr>
            <a:xfrm>
              <a:off x="457200" y="107360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Internos</a:t>
              </a:r>
              <a:endPara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5" name="Google Shape;855;p4"/>
            <p:cNvSpPr txBox="1"/>
            <p:nvPr/>
          </p:nvSpPr>
          <p:spPr>
            <a:xfrm>
              <a:off x="457200" y="1415200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Conformados por miembros de las organizaciones ejecutoras</a:t>
              </a: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56" name="Google Shape;856;p4"/>
          <p:cNvGrpSpPr/>
          <p:nvPr/>
        </p:nvGrpSpPr>
        <p:grpSpPr>
          <a:xfrm>
            <a:off x="520128" y="3241294"/>
            <a:ext cx="2409819" cy="1089132"/>
            <a:chOff x="457000" y="3102425"/>
            <a:chExt cx="2409819" cy="1089132"/>
          </a:xfrm>
        </p:grpSpPr>
        <p:grpSp>
          <p:nvGrpSpPr>
            <p:cNvPr id="857" name="Google Shape;857;p4"/>
            <p:cNvGrpSpPr/>
            <p:nvPr/>
          </p:nvGrpSpPr>
          <p:grpSpPr>
            <a:xfrm>
              <a:off x="457000" y="3102425"/>
              <a:ext cx="2146872" cy="1045100"/>
              <a:chOff x="457200" y="2296100"/>
              <a:chExt cx="2146872" cy="1045100"/>
            </a:xfrm>
          </p:grpSpPr>
          <p:sp>
            <p:nvSpPr>
              <p:cNvPr id="858" name="Google Shape;858;p4"/>
              <p:cNvSpPr txBox="1"/>
              <p:nvPr/>
            </p:nvSpPr>
            <p:spPr>
              <a:xfrm>
                <a:off x="457200" y="2296100"/>
                <a:ext cx="2146872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Externos</a:t>
                </a:r>
                <a:endParaRPr sz="18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59" name="Google Shape;859;p4"/>
              <p:cNvSpPr txBox="1"/>
              <p:nvPr/>
            </p:nvSpPr>
            <p:spPr>
              <a:xfrm>
                <a:off x="457200" y="2713900"/>
                <a:ext cx="148590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Integrado por delegados de una entidad independiente</a:t>
                </a:r>
                <a:endParaRPr sz="1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0" name="Google Shape;860;p4"/>
            <p:cNvSpPr/>
            <p:nvPr/>
          </p:nvSpPr>
          <p:spPr>
            <a:xfrm>
              <a:off x="2028319" y="3636257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61" name="Google Shape;861;p4"/>
          <p:cNvGrpSpPr/>
          <p:nvPr/>
        </p:nvGrpSpPr>
        <p:grpSpPr>
          <a:xfrm>
            <a:off x="5868214" y="1486888"/>
            <a:ext cx="2818586" cy="1108600"/>
            <a:chOff x="5868214" y="1359463"/>
            <a:chExt cx="2818586" cy="1108600"/>
          </a:xfrm>
        </p:grpSpPr>
        <p:grpSp>
          <p:nvGrpSpPr>
            <p:cNvPr id="862" name="Google Shape;862;p4"/>
            <p:cNvGrpSpPr/>
            <p:nvPr/>
          </p:nvGrpSpPr>
          <p:grpSpPr>
            <a:xfrm>
              <a:off x="6884220" y="1359463"/>
              <a:ext cx="1802580" cy="1108600"/>
              <a:chOff x="6884220" y="933900"/>
              <a:chExt cx="1802580" cy="1108600"/>
            </a:xfrm>
          </p:grpSpPr>
          <p:sp>
            <p:nvSpPr>
              <p:cNvPr id="863" name="Google Shape;863;p4"/>
              <p:cNvSpPr txBox="1"/>
              <p:nvPr/>
            </p:nvSpPr>
            <p:spPr>
              <a:xfrm>
                <a:off x="6894699" y="933900"/>
                <a:ext cx="1792101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Participativos</a:t>
                </a:r>
                <a:endParaRPr sz="18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64" name="Google Shape;864;p4"/>
              <p:cNvSpPr txBox="1"/>
              <p:nvPr/>
            </p:nvSpPr>
            <p:spPr>
              <a:xfrm>
                <a:off x="6884220" y="1415200"/>
                <a:ext cx="180258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Integrado por actores interesados con incidencia territorial</a:t>
                </a:r>
                <a:endParaRPr sz="1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5" name="Google Shape;865;p4"/>
            <p:cNvSpPr/>
            <p:nvPr/>
          </p:nvSpPr>
          <p:spPr>
            <a:xfrm>
              <a:off x="5868214" y="1860161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866" name="Google Shape;866;p4"/>
          <p:cNvSpPr/>
          <p:nvPr/>
        </p:nvSpPr>
        <p:spPr>
          <a:xfrm>
            <a:off x="2138364" y="2436484"/>
            <a:ext cx="838500" cy="555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5"/>
          <p:cNvGrpSpPr/>
          <p:nvPr/>
        </p:nvGrpSpPr>
        <p:grpSpPr>
          <a:xfrm>
            <a:off x="1615621" y="1799574"/>
            <a:ext cx="5839386" cy="2953379"/>
            <a:chOff x="1615621" y="2028174"/>
            <a:chExt cx="5839386" cy="2953379"/>
          </a:xfrm>
        </p:grpSpPr>
        <p:grpSp>
          <p:nvGrpSpPr>
            <p:cNvPr id="872" name="Google Shape;872;p5"/>
            <p:cNvGrpSpPr/>
            <p:nvPr/>
          </p:nvGrpSpPr>
          <p:grpSpPr>
            <a:xfrm rot="-2700000">
              <a:off x="2009614" y="2971436"/>
              <a:ext cx="1211274" cy="1616106"/>
              <a:chOff x="546075" y="375000"/>
              <a:chExt cx="1682050" cy="2244225"/>
            </a:xfrm>
          </p:grpSpPr>
          <p:sp>
            <p:nvSpPr>
              <p:cNvPr id="873" name="Google Shape;873;p5"/>
              <p:cNvSpPr/>
              <p:nvPr/>
            </p:nvSpPr>
            <p:spPr>
              <a:xfrm>
                <a:off x="546075" y="1587725"/>
                <a:ext cx="16820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67282" h="41260" extrusionOk="0">
                    <a:moveTo>
                      <a:pt x="36366" y="1"/>
                    </a:moveTo>
                    <a:lnTo>
                      <a:pt x="24210" y="1040"/>
                    </a:lnTo>
                    <a:lnTo>
                      <a:pt x="23551" y="1496"/>
                    </a:lnTo>
                    <a:lnTo>
                      <a:pt x="22791" y="2041"/>
                    </a:lnTo>
                    <a:lnTo>
                      <a:pt x="21764" y="2764"/>
                    </a:lnTo>
                    <a:lnTo>
                      <a:pt x="20547" y="3651"/>
                    </a:lnTo>
                    <a:lnTo>
                      <a:pt x="19140" y="4691"/>
                    </a:lnTo>
                    <a:lnTo>
                      <a:pt x="17606" y="5844"/>
                    </a:lnTo>
                    <a:lnTo>
                      <a:pt x="15971" y="7112"/>
                    </a:lnTo>
                    <a:lnTo>
                      <a:pt x="15122" y="7783"/>
                    </a:lnTo>
                    <a:lnTo>
                      <a:pt x="14260" y="8480"/>
                    </a:lnTo>
                    <a:lnTo>
                      <a:pt x="13398" y="9178"/>
                    </a:lnTo>
                    <a:lnTo>
                      <a:pt x="12524" y="9900"/>
                    </a:lnTo>
                    <a:lnTo>
                      <a:pt x="11649" y="10635"/>
                    </a:lnTo>
                    <a:lnTo>
                      <a:pt x="10787" y="11370"/>
                    </a:lnTo>
                    <a:lnTo>
                      <a:pt x="9938" y="12131"/>
                    </a:lnTo>
                    <a:lnTo>
                      <a:pt x="9101" y="12879"/>
                    </a:lnTo>
                    <a:lnTo>
                      <a:pt x="8290" y="13639"/>
                    </a:lnTo>
                    <a:lnTo>
                      <a:pt x="7492" y="14400"/>
                    </a:lnTo>
                    <a:lnTo>
                      <a:pt x="6731" y="15160"/>
                    </a:lnTo>
                    <a:lnTo>
                      <a:pt x="5996" y="15921"/>
                    </a:lnTo>
                    <a:lnTo>
                      <a:pt x="5299" y="16669"/>
                    </a:lnTo>
                    <a:lnTo>
                      <a:pt x="4640" y="17404"/>
                    </a:lnTo>
                    <a:lnTo>
                      <a:pt x="4031" y="18139"/>
                    </a:lnTo>
                    <a:lnTo>
                      <a:pt x="3752" y="18494"/>
                    </a:lnTo>
                    <a:lnTo>
                      <a:pt x="3473" y="18849"/>
                    </a:lnTo>
                    <a:lnTo>
                      <a:pt x="3220" y="19204"/>
                    </a:lnTo>
                    <a:lnTo>
                      <a:pt x="2966" y="19571"/>
                    </a:lnTo>
                    <a:lnTo>
                      <a:pt x="2738" y="19952"/>
                    </a:lnTo>
                    <a:lnTo>
                      <a:pt x="2510" y="20345"/>
                    </a:lnTo>
                    <a:lnTo>
                      <a:pt x="2307" y="20738"/>
                    </a:lnTo>
                    <a:lnTo>
                      <a:pt x="2104" y="21143"/>
                    </a:lnTo>
                    <a:lnTo>
                      <a:pt x="1914" y="21561"/>
                    </a:lnTo>
                    <a:lnTo>
                      <a:pt x="1737" y="21980"/>
                    </a:lnTo>
                    <a:lnTo>
                      <a:pt x="1572" y="22398"/>
                    </a:lnTo>
                    <a:lnTo>
                      <a:pt x="1407" y="22829"/>
                    </a:lnTo>
                    <a:lnTo>
                      <a:pt x="1268" y="23273"/>
                    </a:lnTo>
                    <a:lnTo>
                      <a:pt x="1128" y="23716"/>
                    </a:lnTo>
                    <a:lnTo>
                      <a:pt x="1002" y="24160"/>
                    </a:lnTo>
                    <a:lnTo>
                      <a:pt x="875" y="24616"/>
                    </a:lnTo>
                    <a:lnTo>
                      <a:pt x="774" y="25073"/>
                    </a:lnTo>
                    <a:lnTo>
                      <a:pt x="659" y="25529"/>
                    </a:lnTo>
                    <a:lnTo>
                      <a:pt x="571" y="25998"/>
                    </a:lnTo>
                    <a:lnTo>
                      <a:pt x="482" y="26454"/>
                    </a:lnTo>
                    <a:lnTo>
                      <a:pt x="406" y="26923"/>
                    </a:lnTo>
                    <a:lnTo>
                      <a:pt x="343" y="27392"/>
                    </a:lnTo>
                    <a:lnTo>
                      <a:pt x="216" y="28317"/>
                    </a:lnTo>
                    <a:lnTo>
                      <a:pt x="127" y="29255"/>
                    </a:lnTo>
                    <a:lnTo>
                      <a:pt x="64" y="30181"/>
                    </a:lnTo>
                    <a:lnTo>
                      <a:pt x="26" y="31093"/>
                    </a:lnTo>
                    <a:lnTo>
                      <a:pt x="0" y="31993"/>
                    </a:lnTo>
                    <a:lnTo>
                      <a:pt x="0" y="32881"/>
                    </a:lnTo>
                    <a:lnTo>
                      <a:pt x="13" y="33743"/>
                    </a:lnTo>
                    <a:lnTo>
                      <a:pt x="38" y="34579"/>
                    </a:lnTo>
                    <a:lnTo>
                      <a:pt x="76" y="35390"/>
                    </a:lnTo>
                    <a:lnTo>
                      <a:pt x="127" y="36151"/>
                    </a:lnTo>
                    <a:lnTo>
                      <a:pt x="178" y="36886"/>
                    </a:lnTo>
                    <a:lnTo>
                      <a:pt x="241" y="37583"/>
                    </a:lnTo>
                    <a:lnTo>
                      <a:pt x="317" y="38230"/>
                    </a:lnTo>
                    <a:lnTo>
                      <a:pt x="381" y="38813"/>
                    </a:lnTo>
                    <a:lnTo>
                      <a:pt x="520" y="39839"/>
                    </a:lnTo>
                    <a:lnTo>
                      <a:pt x="634" y="40600"/>
                    </a:lnTo>
                    <a:lnTo>
                      <a:pt x="748" y="41259"/>
                    </a:lnTo>
                    <a:lnTo>
                      <a:pt x="65063" y="41259"/>
                    </a:lnTo>
                    <a:lnTo>
                      <a:pt x="65203" y="40701"/>
                    </a:lnTo>
                    <a:lnTo>
                      <a:pt x="65380" y="40030"/>
                    </a:lnTo>
                    <a:lnTo>
                      <a:pt x="65583" y="39155"/>
                    </a:lnTo>
                    <a:lnTo>
                      <a:pt x="65824" y="38090"/>
                    </a:lnTo>
                    <a:lnTo>
                      <a:pt x="66090" y="36848"/>
                    </a:lnTo>
                    <a:lnTo>
                      <a:pt x="66343" y="35479"/>
                    </a:lnTo>
                    <a:lnTo>
                      <a:pt x="66483" y="34757"/>
                    </a:lnTo>
                    <a:lnTo>
                      <a:pt x="66610" y="34009"/>
                    </a:lnTo>
                    <a:lnTo>
                      <a:pt x="66724" y="33236"/>
                    </a:lnTo>
                    <a:lnTo>
                      <a:pt x="66838" y="32450"/>
                    </a:lnTo>
                    <a:lnTo>
                      <a:pt x="66939" y="31651"/>
                    </a:lnTo>
                    <a:lnTo>
                      <a:pt x="67028" y="30840"/>
                    </a:lnTo>
                    <a:lnTo>
                      <a:pt x="67117" y="30016"/>
                    </a:lnTo>
                    <a:lnTo>
                      <a:pt x="67180" y="29205"/>
                    </a:lnTo>
                    <a:lnTo>
                      <a:pt x="67231" y="28381"/>
                    </a:lnTo>
                    <a:lnTo>
                      <a:pt x="67269" y="27557"/>
                    </a:lnTo>
                    <a:lnTo>
                      <a:pt x="67281" y="26758"/>
                    </a:lnTo>
                    <a:lnTo>
                      <a:pt x="67281" y="25960"/>
                    </a:lnTo>
                    <a:lnTo>
                      <a:pt x="67256" y="25174"/>
                    </a:lnTo>
                    <a:lnTo>
                      <a:pt x="67205" y="24401"/>
                    </a:lnTo>
                    <a:lnTo>
                      <a:pt x="67129" y="23653"/>
                    </a:lnTo>
                    <a:lnTo>
                      <a:pt x="67079" y="23285"/>
                    </a:lnTo>
                    <a:lnTo>
                      <a:pt x="67028" y="22930"/>
                    </a:lnTo>
                    <a:lnTo>
                      <a:pt x="66965" y="22576"/>
                    </a:lnTo>
                    <a:lnTo>
                      <a:pt x="66901" y="22233"/>
                    </a:lnTo>
                    <a:lnTo>
                      <a:pt x="66825" y="21904"/>
                    </a:lnTo>
                    <a:lnTo>
                      <a:pt x="66736" y="21574"/>
                    </a:lnTo>
                    <a:lnTo>
                      <a:pt x="66648" y="21245"/>
                    </a:lnTo>
                    <a:lnTo>
                      <a:pt x="66546" y="20940"/>
                    </a:lnTo>
                    <a:lnTo>
                      <a:pt x="66445" y="20624"/>
                    </a:lnTo>
                    <a:lnTo>
                      <a:pt x="66331" y="20319"/>
                    </a:lnTo>
                    <a:lnTo>
                      <a:pt x="66217" y="20028"/>
                    </a:lnTo>
                    <a:lnTo>
                      <a:pt x="66090" y="19736"/>
                    </a:lnTo>
                    <a:lnTo>
                      <a:pt x="65963" y="19445"/>
                    </a:lnTo>
                    <a:lnTo>
                      <a:pt x="65824" y="19166"/>
                    </a:lnTo>
                    <a:lnTo>
                      <a:pt x="65545" y="18621"/>
                    </a:lnTo>
                    <a:lnTo>
                      <a:pt x="65228" y="18101"/>
                    </a:lnTo>
                    <a:lnTo>
                      <a:pt x="64898" y="17594"/>
                    </a:lnTo>
                    <a:lnTo>
                      <a:pt x="64544" y="17112"/>
                    </a:lnTo>
                    <a:lnTo>
                      <a:pt x="64176" y="16643"/>
                    </a:lnTo>
                    <a:lnTo>
                      <a:pt x="63783" y="16187"/>
                    </a:lnTo>
                    <a:lnTo>
                      <a:pt x="63365" y="15756"/>
                    </a:lnTo>
                    <a:lnTo>
                      <a:pt x="62934" y="15338"/>
                    </a:lnTo>
                    <a:lnTo>
                      <a:pt x="62490" y="14945"/>
                    </a:lnTo>
                    <a:lnTo>
                      <a:pt x="62021" y="14552"/>
                    </a:lnTo>
                    <a:lnTo>
                      <a:pt x="61527" y="14184"/>
                    </a:lnTo>
                    <a:lnTo>
                      <a:pt x="61032" y="13817"/>
                    </a:lnTo>
                    <a:lnTo>
                      <a:pt x="60513" y="13475"/>
                    </a:lnTo>
                    <a:lnTo>
                      <a:pt x="59980" y="13132"/>
                    </a:lnTo>
                    <a:lnTo>
                      <a:pt x="59423" y="12815"/>
                    </a:lnTo>
                    <a:lnTo>
                      <a:pt x="58865" y="12499"/>
                    </a:lnTo>
                    <a:lnTo>
                      <a:pt x="58282" y="12194"/>
                    </a:lnTo>
                    <a:lnTo>
                      <a:pt x="57699" y="11890"/>
                    </a:lnTo>
                    <a:lnTo>
                      <a:pt x="57103" y="11599"/>
                    </a:lnTo>
                    <a:lnTo>
                      <a:pt x="56482" y="11320"/>
                    </a:lnTo>
                    <a:lnTo>
                      <a:pt x="55861" y="11041"/>
                    </a:lnTo>
                    <a:lnTo>
                      <a:pt x="55227" y="10775"/>
                    </a:lnTo>
                    <a:lnTo>
                      <a:pt x="53934" y="10242"/>
                    </a:lnTo>
                    <a:lnTo>
                      <a:pt x="52591" y="9723"/>
                    </a:lnTo>
                    <a:lnTo>
                      <a:pt x="51234" y="9216"/>
                    </a:lnTo>
                    <a:lnTo>
                      <a:pt x="50550" y="8949"/>
                    </a:lnTo>
                    <a:lnTo>
                      <a:pt x="49865" y="8658"/>
                    </a:lnTo>
                    <a:lnTo>
                      <a:pt x="49168" y="8354"/>
                    </a:lnTo>
                    <a:lnTo>
                      <a:pt x="48496" y="8037"/>
                    </a:lnTo>
                    <a:lnTo>
                      <a:pt x="47812" y="7695"/>
                    </a:lnTo>
                    <a:lnTo>
                      <a:pt x="47140" y="7352"/>
                    </a:lnTo>
                    <a:lnTo>
                      <a:pt x="46468" y="6997"/>
                    </a:lnTo>
                    <a:lnTo>
                      <a:pt x="45822" y="6617"/>
                    </a:lnTo>
                    <a:lnTo>
                      <a:pt x="45175" y="6250"/>
                    </a:lnTo>
                    <a:lnTo>
                      <a:pt x="44542" y="5869"/>
                    </a:lnTo>
                    <a:lnTo>
                      <a:pt x="43921" y="5489"/>
                    </a:lnTo>
                    <a:lnTo>
                      <a:pt x="43312" y="5096"/>
                    </a:lnTo>
                    <a:lnTo>
                      <a:pt x="42716" y="4716"/>
                    </a:lnTo>
                    <a:lnTo>
                      <a:pt x="42146" y="4336"/>
                    </a:lnTo>
                    <a:lnTo>
                      <a:pt x="41043" y="3588"/>
                    </a:lnTo>
                    <a:lnTo>
                      <a:pt x="40042" y="2865"/>
                    </a:lnTo>
                    <a:lnTo>
                      <a:pt x="39129" y="2193"/>
                    </a:lnTo>
                    <a:lnTo>
                      <a:pt x="38331" y="1585"/>
                    </a:lnTo>
                    <a:lnTo>
                      <a:pt x="37659" y="1053"/>
                    </a:lnTo>
                    <a:lnTo>
                      <a:pt x="37101" y="609"/>
                    </a:lnTo>
                    <a:lnTo>
                      <a:pt x="36696" y="279"/>
                    </a:lnTo>
                    <a:lnTo>
                      <a:pt x="36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860100" y="375000"/>
                <a:ext cx="722200" cy="725700"/>
              </a:xfrm>
              <a:custGeom>
                <a:avLst/>
                <a:gdLst/>
                <a:ahLst/>
                <a:cxnLst/>
                <a:rect l="l" t="t" r="r" b="b"/>
                <a:pathLst>
                  <a:path w="28888" h="29028" extrusionOk="0">
                    <a:moveTo>
                      <a:pt x="4348" y="1"/>
                    </a:moveTo>
                    <a:lnTo>
                      <a:pt x="4082" y="13"/>
                    </a:lnTo>
                    <a:lnTo>
                      <a:pt x="3816" y="39"/>
                    </a:lnTo>
                    <a:lnTo>
                      <a:pt x="3550" y="77"/>
                    </a:lnTo>
                    <a:lnTo>
                      <a:pt x="3284" y="153"/>
                    </a:lnTo>
                    <a:lnTo>
                      <a:pt x="3017" y="242"/>
                    </a:lnTo>
                    <a:lnTo>
                      <a:pt x="2751" y="343"/>
                    </a:lnTo>
                    <a:lnTo>
                      <a:pt x="2485" y="482"/>
                    </a:lnTo>
                    <a:lnTo>
                      <a:pt x="2219" y="647"/>
                    </a:lnTo>
                    <a:lnTo>
                      <a:pt x="1953" y="837"/>
                    </a:lnTo>
                    <a:lnTo>
                      <a:pt x="1699" y="1053"/>
                    </a:lnTo>
                    <a:lnTo>
                      <a:pt x="1433" y="1306"/>
                    </a:lnTo>
                    <a:lnTo>
                      <a:pt x="1179" y="1585"/>
                    </a:lnTo>
                    <a:lnTo>
                      <a:pt x="1027" y="1788"/>
                    </a:lnTo>
                    <a:lnTo>
                      <a:pt x="888" y="2016"/>
                    </a:lnTo>
                    <a:lnTo>
                      <a:pt x="749" y="2270"/>
                    </a:lnTo>
                    <a:lnTo>
                      <a:pt x="634" y="2549"/>
                    </a:lnTo>
                    <a:lnTo>
                      <a:pt x="533" y="2840"/>
                    </a:lnTo>
                    <a:lnTo>
                      <a:pt x="444" y="3157"/>
                    </a:lnTo>
                    <a:lnTo>
                      <a:pt x="356" y="3499"/>
                    </a:lnTo>
                    <a:lnTo>
                      <a:pt x="280" y="3854"/>
                    </a:lnTo>
                    <a:lnTo>
                      <a:pt x="216" y="4222"/>
                    </a:lnTo>
                    <a:lnTo>
                      <a:pt x="165" y="4615"/>
                    </a:lnTo>
                    <a:lnTo>
                      <a:pt x="127" y="5008"/>
                    </a:lnTo>
                    <a:lnTo>
                      <a:pt x="89" y="5413"/>
                    </a:lnTo>
                    <a:lnTo>
                      <a:pt x="39" y="6262"/>
                    </a:lnTo>
                    <a:lnTo>
                      <a:pt x="1" y="7124"/>
                    </a:lnTo>
                    <a:lnTo>
                      <a:pt x="1" y="8012"/>
                    </a:lnTo>
                    <a:lnTo>
                      <a:pt x="1" y="8899"/>
                    </a:lnTo>
                    <a:lnTo>
                      <a:pt x="26" y="9761"/>
                    </a:lnTo>
                    <a:lnTo>
                      <a:pt x="51" y="10610"/>
                    </a:lnTo>
                    <a:lnTo>
                      <a:pt x="102" y="12195"/>
                    </a:lnTo>
                    <a:lnTo>
                      <a:pt x="127" y="12892"/>
                    </a:lnTo>
                    <a:lnTo>
                      <a:pt x="127" y="13525"/>
                    </a:lnTo>
                    <a:lnTo>
                      <a:pt x="140" y="13665"/>
                    </a:lnTo>
                    <a:lnTo>
                      <a:pt x="153" y="13817"/>
                    </a:lnTo>
                    <a:lnTo>
                      <a:pt x="178" y="13956"/>
                    </a:lnTo>
                    <a:lnTo>
                      <a:pt x="216" y="14096"/>
                    </a:lnTo>
                    <a:lnTo>
                      <a:pt x="254" y="14235"/>
                    </a:lnTo>
                    <a:lnTo>
                      <a:pt x="305" y="14362"/>
                    </a:lnTo>
                    <a:lnTo>
                      <a:pt x="368" y="14501"/>
                    </a:lnTo>
                    <a:lnTo>
                      <a:pt x="444" y="14628"/>
                    </a:lnTo>
                    <a:lnTo>
                      <a:pt x="520" y="14755"/>
                    </a:lnTo>
                    <a:lnTo>
                      <a:pt x="596" y="14869"/>
                    </a:lnTo>
                    <a:lnTo>
                      <a:pt x="787" y="15123"/>
                    </a:lnTo>
                    <a:lnTo>
                      <a:pt x="1002" y="15351"/>
                    </a:lnTo>
                    <a:lnTo>
                      <a:pt x="1243" y="15566"/>
                    </a:lnTo>
                    <a:lnTo>
                      <a:pt x="1509" y="15782"/>
                    </a:lnTo>
                    <a:lnTo>
                      <a:pt x="1788" y="15984"/>
                    </a:lnTo>
                    <a:lnTo>
                      <a:pt x="2079" y="16175"/>
                    </a:lnTo>
                    <a:lnTo>
                      <a:pt x="2384" y="16365"/>
                    </a:lnTo>
                    <a:lnTo>
                      <a:pt x="2701" y="16542"/>
                    </a:lnTo>
                    <a:lnTo>
                      <a:pt x="3030" y="16707"/>
                    </a:lnTo>
                    <a:lnTo>
                      <a:pt x="3360" y="16859"/>
                    </a:lnTo>
                    <a:lnTo>
                      <a:pt x="3689" y="17011"/>
                    </a:lnTo>
                    <a:lnTo>
                      <a:pt x="4031" y="17151"/>
                    </a:lnTo>
                    <a:lnTo>
                      <a:pt x="4361" y="17277"/>
                    </a:lnTo>
                    <a:lnTo>
                      <a:pt x="4995" y="17506"/>
                    </a:lnTo>
                    <a:lnTo>
                      <a:pt x="5603" y="17696"/>
                    </a:lnTo>
                    <a:lnTo>
                      <a:pt x="6136" y="17860"/>
                    </a:lnTo>
                    <a:lnTo>
                      <a:pt x="6592" y="17975"/>
                    </a:lnTo>
                    <a:lnTo>
                      <a:pt x="6947" y="18063"/>
                    </a:lnTo>
                    <a:lnTo>
                      <a:pt x="7251" y="18127"/>
                    </a:lnTo>
                    <a:lnTo>
                      <a:pt x="22132" y="29027"/>
                    </a:lnTo>
                    <a:lnTo>
                      <a:pt x="26949" y="25047"/>
                    </a:lnTo>
                    <a:lnTo>
                      <a:pt x="27088" y="24540"/>
                    </a:lnTo>
                    <a:lnTo>
                      <a:pt x="27253" y="23945"/>
                    </a:lnTo>
                    <a:lnTo>
                      <a:pt x="27456" y="23159"/>
                    </a:lnTo>
                    <a:lnTo>
                      <a:pt x="27696" y="22221"/>
                    </a:lnTo>
                    <a:lnTo>
                      <a:pt x="27937" y="21156"/>
                    </a:lnTo>
                    <a:lnTo>
                      <a:pt x="28178" y="19990"/>
                    </a:lnTo>
                    <a:lnTo>
                      <a:pt x="28292" y="19381"/>
                    </a:lnTo>
                    <a:lnTo>
                      <a:pt x="28406" y="18760"/>
                    </a:lnTo>
                    <a:lnTo>
                      <a:pt x="28508" y="18127"/>
                    </a:lnTo>
                    <a:lnTo>
                      <a:pt x="28609" y="17493"/>
                    </a:lnTo>
                    <a:lnTo>
                      <a:pt x="28698" y="16846"/>
                    </a:lnTo>
                    <a:lnTo>
                      <a:pt x="28761" y="16213"/>
                    </a:lnTo>
                    <a:lnTo>
                      <a:pt x="28825" y="15579"/>
                    </a:lnTo>
                    <a:lnTo>
                      <a:pt x="28863" y="14945"/>
                    </a:lnTo>
                    <a:lnTo>
                      <a:pt x="28888" y="14337"/>
                    </a:lnTo>
                    <a:lnTo>
                      <a:pt x="28888" y="13728"/>
                    </a:lnTo>
                    <a:lnTo>
                      <a:pt x="28875" y="13158"/>
                    </a:lnTo>
                    <a:lnTo>
                      <a:pt x="28825" y="12600"/>
                    </a:lnTo>
                    <a:lnTo>
                      <a:pt x="28761" y="12068"/>
                    </a:lnTo>
                    <a:lnTo>
                      <a:pt x="28723" y="11814"/>
                    </a:lnTo>
                    <a:lnTo>
                      <a:pt x="28672" y="11573"/>
                    </a:lnTo>
                    <a:lnTo>
                      <a:pt x="28609" y="11333"/>
                    </a:lnTo>
                    <a:lnTo>
                      <a:pt x="28546" y="11104"/>
                    </a:lnTo>
                    <a:lnTo>
                      <a:pt x="28470" y="10889"/>
                    </a:lnTo>
                    <a:lnTo>
                      <a:pt x="28394" y="10686"/>
                    </a:lnTo>
                    <a:lnTo>
                      <a:pt x="28305" y="10483"/>
                    </a:lnTo>
                    <a:lnTo>
                      <a:pt x="28203" y="10306"/>
                    </a:lnTo>
                    <a:lnTo>
                      <a:pt x="28102" y="10128"/>
                    </a:lnTo>
                    <a:lnTo>
                      <a:pt x="27988" y="9964"/>
                    </a:lnTo>
                    <a:lnTo>
                      <a:pt x="27747" y="9659"/>
                    </a:lnTo>
                    <a:lnTo>
                      <a:pt x="27506" y="9393"/>
                    </a:lnTo>
                    <a:lnTo>
                      <a:pt x="27253" y="9152"/>
                    </a:lnTo>
                    <a:lnTo>
                      <a:pt x="26987" y="8924"/>
                    </a:lnTo>
                    <a:lnTo>
                      <a:pt x="26720" y="8734"/>
                    </a:lnTo>
                    <a:lnTo>
                      <a:pt x="26454" y="8557"/>
                    </a:lnTo>
                    <a:lnTo>
                      <a:pt x="26175" y="8405"/>
                    </a:lnTo>
                    <a:lnTo>
                      <a:pt x="25909" y="8265"/>
                    </a:lnTo>
                    <a:lnTo>
                      <a:pt x="25630" y="8151"/>
                    </a:lnTo>
                    <a:lnTo>
                      <a:pt x="25351" y="8050"/>
                    </a:lnTo>
                    <a:lnTo>
                      <a:pt x="25073" y="7961"/>
                    </a:lnTo>
                    <a:lnTo>
                      <a:pt x="24794" y="7885"/>
                    </a:lnTo>
                    <a:lnTo>
                      <a:pt x="24528" y="7822"/>
                    </a:lnTo>
                    <a:lnTo>
                      <a:pt x="24249" y="7771"/>
                    </a:lnTo>
                    <a:lnTo>
                      <a:pt x="23729" y="7682"/>
                    </a:lnTo>
                    <a:lnTo>
                      <a:pt x="23209" y="7631"/>
                    </a:lnTo>
                    <a:lnTo>
                      <a:pt x="22740" y="7581"/>
                    </a:lnTo>
                    <a:lnTo>
                      <a:pt x="22297" y="7530"/>
                    </a:lnTo>
                    <a:lnTo>
                      <a:pt x="21891" y="7454"/>
                    </a:lnTo>
                    <a:lnTo>
                      <a:pt x="21714" y="7416"/>
                    </a:lnTo>
                    <a:lnTo>
                      <a:pt x="21549" y="7365"/>
                    </a:lnTo>
                    <a:lnTo>
                      <a:pt x="21397" y="7314"/>
                    </a:lnTo>
                    <a:lnTo>
                      <a:pt x="21257" y="7238"/>
                    </a:lnTo>
                    <a:lnTo>
                      <a:pt x="21131" y="7162"/>
                    </a:lnTo>
                    <a:lnTo>
                      <a:pt x="21029" y="7061"/>
                    </a:lnTo>
                    <a:lnTo>
                      <a:pt x="20940" y="6947"/>
                    </a:lnTo>
                    <a:lnTo>
                      <a:pt x="20864" y="6820"/>
                    </a:lnTo>
                    <a:lnTo>
                      <a:pt x="20750" y="6516"/>
                    </a:lnTo>
                    <a:lnTo>
                      <a:pt x="20649" y="6148"/>
                    </a:lnTo>
                    <a:lnTo>
                      <a:pt x="20408" y="5286"/>
                    </a:lnTo>
                    <a:lnTo>
                      <a:pt x="20269" y="4817"/>
                    </a:lnTo>
                    <a:lnTo>
                      <a:pt x="20117" y="4323"/>
                    </a:lnTo>
                    <a:lnTo>
                      <a:pt x="19939" y="3829"/>
                    </a:lnTo>
                    <a:lnTo>
                      <a:pt x="19825" y="3588"/>
                    </a:lnTo>
                    <a:lnTo>
                      <a:pt x="19711" y="3334"/>
                    </a:lnTo>
                    <a:lnTo>
                      <a:pt x="19597" y="3106"/>
                    </a:lnTo>
                    <a:lnTo>
                      <a:pt x="19457" y="2865"/>
                    </a:lnTo>
                    <a:lnTo>
                      <a:pt x="19318" y="2637"/>
                    </a:lnTo>
                    <a:lnTo>
                      <a:pt x="19153" y="2422"/>
                    </a:lnTo>
                    <a:lnTo>
                      <a:pt x="18988" y="2219"/>
                    </a:lnTo>
                    <a:lnTo>
                      <a:pt x="18811" y="2016"/>
                    </a:lnTo>
                    <a:lnTo>
                      <a:pt x="18608" y="1839"/>
                    </a:lnTo>
                    <a:lnTo>
                      <a:pt x="18393" y="1661"/>
                    </a:lnTo>
                    <a:lnTo>
                      <a:pt x="18165" y="1509"/>
                    </a:lnTo>
                    <a:lnTo>
                      <a:pt x="17924" y="1370"/>
                    </a:lnTo>
                    <a:lnTo>
                      <a:pt x="17658" y="1256"/>
                    </a:lnTo>
                    <a:lnTo>
                      <a:pt x="17379" y="1154"/>
                    </a:lnTo>
                    <a:lnTo>
                      <a:pt x="17074" y="1066"/>
                    </a:lnTo>
                    <a:lnTo>
                      <a:pt x="16758" y="1002"/>
                    </a:lnTo>
                    <a:lnTo>
                      <a:pt x="16415" y="964"/>
                    </a:lnTo>
                    <a:lnTo>
                      <a:pt x="16048" y="951"/>
                    </a:lnTo>
                    <a:lnTo>
                      <a:pt x="15693" y="964"/>
                    </a:lnTo>
                    <a:lnTo>
                      <a:pt x="15338" y="977"/>
                    </a:lnTo>
                    <a:lnTo>
                      <a:pt x="15008" y="1015"/>
                    </a:lnTo>
                    <a:lnTo>
                      <a:pt x="14691" y="1053"/>
                    </a:lnTo>
                    <a:lnTo>
                      <a:pt x="14400" y="1104"/>
                    </a:lnTo>
                    <a:lnTo>
                      <a:pt x="14121" y="1167"/>
                    </a:lnTo>
                    <a:lnTo>
                      <a:pt x="13842" y="1230"/>
                    </a:lnTo>
                    <a:lnTo>
                      <a:pt x="13589" y="1294"/>
                    </a:lnTo>
                    <a:lnTo>
                      <a:pt x="13107" y="1458"/>
                    </a:lnTo>
                    <a:lnTo>
                      <a:pt x="12663" y="1623"/>
                    </a:lnTo>
                    <a:lnTo>
                      <a:pt x="12258" y="1788"/>
                    </a:lnTo>
                    <a:lnTo>
                      <a:pt x="11890" y="1953"/>
                    </a:lnTo>
                    <a:lnTo>
                      <a:pt x="11535" y="2105"/>
                    </a:lnTo>
                    <a:lnTo>
                      <a:pt x="11193" y="2219"/>
                    </a:lnTo>
                    <a:lnTo>
                      <a:pt x="11028" y="2270"/>
                    </a:lnTo>
                    <a:lnTo>
                      <a:pt x="10864" y="2320"/>
                    </a:lnTo>
                    <a:lnTo>
                      <a:pt x="10711" y="2346"/>
                    </a:lnTo>
                    <a:lnTo>
                      <a:pt x="10547" y="2371"/>
                    </a:lnTo>
                    <a:lnTo>
                      <a:pt x="10382" y="2384"/>
                    </a:lnTo>
                    <a:lnTo>
                      <a:pt x="10217" y="2371"/>
                    </a:lnTo>
                    <a:lnTo>
                      <a:pt x="10040" y="2358"/>
                    </a:lnTo>
                    <a:lnTo>
                      <a:pt x="9875" y="2320"/>
                    </a:lnTo>
                    <a:lnTo>
                      <a:pt x="9697" y="2270"/>
                    </a:lnTo>
                    <a:lnTo>
                      <a:pt x="9520" y="2194"/>
                    </a:lnTo>
                    <a:lnTo>
                      <a:pt x="9330" y="2118"/>
                    </a:lnTo>
                    <a:lnTo>
                      <a:pt x="9140" y="2003"/>
                    </a:lnTo>
                    <a:lnTo>
                      <a:pt x="8303" y="1496"/>
                    </a:lnTo>
                    <a:lnTo>
                      <a:pt x="7859" y="1230"/>
                    </a:lnTo>
                    <a:lnTo>
                      <a:pt x="7390" y="964"/>
                    </a:lnTo>
                    <a:lnTo>
                      <a:pt x="6909" y="723"/>
                    </a:lnTo>
                    <a:lnTo>
                      <a:pt x="6668" y="597"/>
                    </a:lnTo>
                    <a:lnTo>
                      <a:pt x="6414" y="495"/>
                    </a:lnTo>
                    <a:lnTo>
                      <a:pt x="6161" y="394"/>
                    </a:lnTo>
                    <a:lnTo>
                      <a:pt x="5907" y="292"/>
                    </a:lnTo>
                    <a:lnTo>
                      <a:pt x="5654" y="216"/>
                    </a:lnTo>
                    <a:lnTo>
                      <a:pt x="5400" y="140"/>
                    </a:lnTo>
                    <a:lnTo>
                      <a:pt x="5134" y="90"/>
                    </a:lnTo>
                    <a:lnTo>
                      <a:pt x="4868" y="39"/>
                    </a:lnTo>
                    <a:lnTo>
                      <a:pt x="4602" y="13"/>
                    </a:lnTo>
                    <a:lnTo>
                      <a:pt x="43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1083200" y="1189725"/>
                <a:ext cx="387575" cy="6810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7240" extrusionOk="0">
                    <a:moveTo>
                      <a:pt x="13829" y="0"/>
                    </a:moveTo>
                    <a:lnTo>
                      <a:pt x="418" y="7960"/>
                    </a:lnTo>
                    <a:lnTo>
                      <a:pt x="0" y="21574"/>
                    </a:lnTo>
                    <a:lnTo>
                      <a:pt x="64" y="21802"/>
                    </a:lnTo>
                    <a:lnTo>
                      <a:pt x="140" y="22056"/>
                    </a:lnTo>
                    <a:lnTo>
                      <a:pt x="254" y="22398"/>
                    </a:lnTo>
                    <a:lnTo>
                      <a:pt x="393" y="22803"/>
                    </a:lnTo>
                    <a:lnTo>
                      <a:pt x="583" y="23247"/>
                    </a:lnTo>
                    <a:lnTo>
                      <a:pt x="799" y="23741"/>
                    </a:lnTo>
                    <a:lnTo>
                      <a:pt x="1052" y="24236"/>
                    </a:lnTo>
                    <a:lnTo>
                      <a:pt x="1192" y="24502"/>
                    </a:lnTo>
                    <a:lnTo>
                      <a:pt x="1344" y="24755"/>
                    </a:lnTo>
                    <a:lnTo>
                      <a:pt x="1509" y="25009"/>
                    </a:lnTo>
                    <a:lnTo>
                      <a:pt x="1686" y="25250"/>
                    </a:lnTo>
                    <a:lnTo>
                      <a:pt x="1863" y="25491"/>
                    </a:lnTo>
                    <a:lnTo>
                      <a:pt x="2066" y="25731"/>
                    </a:lnTo>
                    <a:lnTo>
                      <a:pt x="2269" y="25960"/>
                    </a:lnTo>
                    <a:lnTo>
                      <a:pt x="2485" y="26162"/>
                    </a:lnTo>
                    <a:lnTo>
                      <a:pt x="2713" y="26365"/>
                    </a:lnTo>
                    <a:lnTo>
                      <a:pt x="2941" y="26555"/>
                    </a:lnTo>
                    <a:lnTo>
                      <a:pt x="3194" y="26720"/>
                    </a:lnTo>
                    <a:lnTo>
                      <a:pt x="3448" y="26859"/>
                    </a:lnTo>
                    <a:lnTo>
                      <a:pt x="3727" y="26986"/>
                    </a:lnTo>
                    <a:lnTo>
                      <a:pt x="4006" y="27100"/>
                    </a:lnTo>
                    <a:lnTo>
                      <a:pt x="4310" y="27176"/>
                    </a:lnTo>
                    <a:lnTo>
                      <a:pt x="4614" y="27227"/>
                    </a:lnTo>
                    <a:lnTo>
                      <a:pt x="4779" y="27240"/>
                    </a:lnTo>
                    <a:lnTo>
                      <a:pt x="4944" y="27240"/>
                    </a:lnTo>
                    <a:lnTo>
                      <a:pt x="5108" y="27227"/>
                    </a:lnTo>
                    <a:lnTo>
                      <a:pt x="5286" y="27202"/>
                    </a:lnTo>
                    <a:lnTo>
                      <a:pt x="5476" y="27164"/>
                    </a:lnTo>
                    <a:lnTo>
                      <a:pt x="5653" y="27100"/>
                    </a:lnTo>
                    <a:lnTo>
                      <a:pt x="5844" y="27037"/>
                    </a:lnTo>
                    <a:lnTo>
                      <a:pt x="6046" y="26974"/>
                    </a:lnTo>
                    <a:lnTo>
                      <a:pt x="6249" y="26885"/>
                    </a:lnTo>
                    <a:lnTo>
                      <a:pt x="6452" y="26783"/>
                    </a:lnTo>
                    <a:lnTo>
                      <a:pt x="6858" y="26568"/>
                    </a:lnTo>
                    <a:lnTo>
                      <a:pt x="7289" y="26314"/>
                    </a:lnTo>
                    <a:lnTo>
                      <a:pt x="7732" y="26023"/>
                    </a:lnTo>
                    <a:lnTo>
                      <a:pt x="8176" y="25719"/>
                    </a:lnTo>
                    <a:lnTo>
                      <a:pt x="8619" y="25376"/>
                    </a:lnTo>
                    <a:lnTo>
                      <a:pt x="9076" y="25009"/>
                    </a:lnTo>
                    <a:lnTo>
                      <a:pt x="9532" y="24629"/>
                    </a:lnTo>
                    <a:lnTo>
                      <a:pt x="9988" y="24236"/>
                    </a:lnTo>
                    <a:lnTo>
                      <a:pt x="10432" y="23817"/>
                    </a:lnTo>
                    <a:lnTo>
                      <a:pt x="10876" y="23412"/>
                    </a:lnTo>
                    <a:lnTo>
                      <a:pt x="11319" y="22981"/>
                    </a:lnTo>
                    <a:lnTo>
                      <a:pt x="12156" y="22144"/>
                    </a:lnTo>
                    <a:lnTo>
                      <a:pt x="12942" y="21320"/>
                    </a:lnTo>
                    <a:lnTo>
                      <a:pt x="13652" y="20560"/>
                    </a:lnTo>
                    <a:lnTo>
                      <a:pt x="14273" y="19863"/>
                    </a:lnTo>
                    <a:lnTo>
                      <a:pt x="14792" y="19280"/>
                    </a:lnTo>
                    <a:lnTo>
                      <a:pt x="15173" y="18823"/>
                    </a:lnTo>
                    <a:lnTo>
                      <a:pt x="15502" y="18430"/>
                    </a:lnTo>
                    <a:lnTo>
                      <a:pt x="13829" y="0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923800" y="728650"/>
                <a:ext cx="65692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26277" h="28914" extrusionOk="0">
                    <a:moveTo>
                      <a:pt x="14134" y="1"/>
                    </a:moveTo>
                    <a:lnTo>
                      <a:pt x="14121" y="39"/>
                    </a:lnTo>
                    <a:lnTo>
                      <a:pt x="14095" y="77"/>
                    </a:lnTo>
                    <a:lnTo>
                      <a:pt x="13994" y="191"/>
                    </a:lnTo>
                    <a:lnTo>
                      <a:pt x="13829" y="343"/>
                    </a:lnTo>
                    <a:lnTo>
                      <a:pt x="13601" y="533"/>
                    </a:lnTo>
                    <a:lnTo>
                      <a:pt x="13322" y="723"/>
                    </a:lnTo>
                    <a:lnTo>
                      <a:pt x="13005" y="939"/>
                    </a:lnTo>
                    <a:lnTo>
                      <a:pt x="12638" y="1141"/>
                    </a:lnTo>
                    <a:lnTo>
                      <a:pt x="12448" y="1243"/>
                    </a:lnTo>
                    <a:lnTo>
                      <a:pt x="12245" y="1344"/>
                    </a:lnTo>
                    <a:lnTo>
                      <a:pt x="12042" y="1433"/>
                    </a:lnTo>
                    <a:lnTo>
                      <a:pt x="11827" y="1522"/>
                    </a:lnTo>
                    <a:lnTo>
                      <a:pt x="11598" y="1598"/>
                    </a:lnTo>
                    <a:lnTo>
                      <a:pt x="11370" y="1661"/>
                    </a:lnTo>
                    <a:lnTo>
                      <a:pt x="11142" y="1712"/>
                    </a:lnTo>
                    <a:lnTo>
                      <a:pt x="10901" y="1762"/>
                    </a:lnTo>
                    <a:lnTo>
                      <a:pt x="10660" y="1788"/>
                    </a:lnTo>
                    <a:lnTo>
                      <a:pt x="10420" y="1800"/>
                    </a:lnTo>
                    <a:lnTo>
                      <a:pt x="10179" y="1800"/>
                    </a:lnTo>
                    <a:lnTo>
                      <a:pt x="9925" y="1788"/>
                    </a:lnTo>
                    <a:lnTo>
                      <a:pt x="9684" y="1750"/>
                    </a:lnTo>
                    <a:lnTo>
                      <a:pt x="9444" y="1699"/>
                    </a:lnTo>
                    <a:lnTo>
                      <a:pt x="9203" y="1623"/>
                    </a:lnTo>
                    <a:lnTo>
                      <a:pt x="8949" y="1522"/>
                    </a:lnTo>
                    <a:lnTo>
                      <a:pt x="8708" y="1408"/>
                    </a:lnTo>
                    <a:lnTo>
                      <a:pt x="8480" y="1268"/>
                    </a:lnTo>
                    <a:lnTo>
                      <a:pt x="8239" y="1116"/>
                    </a:lnTo>
                    <a:lnTo>
                      <a:pt x="7986" y="977"/>
                    </a:lnTo>
                    <a:lnTo>
                      <a:pt x="7732" y="837"/>
                    </a:lnTo>
                    <a:lnTo>
                      <a:pt x="7466" y="723"/>
                    </a:lnTo>
                    <a:lnTo>
                      <a:pt x="7200" y="622"/>
                    </a:lnTo>
                    <a:lnTo>
                      <a:pt x="6921" y="520"/>
                    </a:lnTo>
                    <a:lnTo>
                      <a:pt x="6642" y="432"/>
                    </a:lnTo>
                    <a:lnTo>
                      <a:pt x="6363" y="355"/>
                    </a:lnTo>
                    <a:lnTo>
                      <a:pt x="6085" y="292"/>
                    </a:lnTo>
                    <a:lnTo>
                      <a:pt x="5806" y="241"/>
                    </a:lnTo>
                    <a:lnTo>
                      <a:pt x="5527" y="191"/>
                    </a:lnTo>
                    <a:lnTo>
                      <a:pt x="5248" y="165"/>
                    </a:lnTo>
                    <a:lnTo>
                      <a:pt x="4982" y="140"/>
                    </a:lnTo>
                    <a:lnTo>
                      <a:pt x="4703" y="127"/>
                    </a:lnTo>
                    <a:lnTo>
                      <a:pt x="4437" y="127"/>
                    </a:lnTo>
                    <a:lnTo>
                      <a:pt x="4183" y="140"/>
                    </a:lnTo>
                    <a:lnTo>
                      <a:pt x="3930" y="153"/>
                    </a:lnTo>
                    <a:lnTo>
                      <a:pt x="3689" y="191"/>
                    </a:lnTo>
                    <a:lnTo>
                      <a:pt x="3448" y="229"/>
                    </a:lnTo>
                    <a:lnTo>
                      <a:pt x="3233" y="279"/>
                    </a:lnTo>
                    <a:lnTo>
                      <a:pt x="3017" y="343"/>
                    </a:lnTo>
                    <a:lnTo>
                      <a:pt x="2827" y="406"/>
                    </a:lnTo>
                    <a:lnTo>
                      <a:pt x="2637" y="495"/>
                    </a:lnTo>
                    <a:lnTo>
                      <a:pt x="2472" y="584"/>
                    </a:lnTo>
                    <a:lnTo>
                      <a:pt x="2307" y="685"/>
                    </a:lnTo>
                    <a:lnTo>
                      <a:pt x="2181" y="799"/>
                    </a:lnTo>
                    <a:lnTo>
                      <a:pt x="2054" y="926"/>
                    </a:lnTo>
                    <a:lnTo>
                      <a:pt x="1952" y="1053"/>
                    </a:lnTo>
                    <a:lnTo>
                      <a:pt x="1876" y="1192"/>
                    </a:lnTo>
                    <a:lnTo>
                      <a:pt x="1826" y="1344"/>
                    </a:lnTo>
                    <a:lnTo>
                      <a:pt x="1788" y="1509"/>
                    </a:lnTo>
                    <a:lnTo>
                      <a:pt x="1775" y="1686"/>
                    </a:lnTo>
                    <a:lnTo>
                      <a:pt x="1699" y="1864"/>
                    </a:lnTo>
                    <a:lnTo>
                      <a:pt x="1483" y="2358"/>
                    </a:lnTo>
                    <a:lnTo>
                      <a:pt x="1344" y="2726"/>
                    </a:lnTo>
                    <a:lnTo>
                      <a:pt x="1205" y="3144"/>
                    </a:lnTo>
                    <a:lnTo>
                      <a:pt x="1040" y="3613"/>
                    </a:lnTo>
                    <a:lnTo>
                      <a:pt x="888" y="4145"/>
                    </a:lnTo>
                    <a:lnTo>
                      <a:pt x="736" y="4716"/>
                    </a:lnTo>
                    <a:lnTo>
                      <a:pt x="584" y="5324"/>
                    </a:lnTo>
                    <a:lnTo>
                      <a:pt x="457" y="5971"/>
                    </a:lnTo>
                    <a:lnTo>
                      <a:pt x="355" y="6630"/>
                    </a:lnTo>
                    <a:lnTo>
                      <a:pt x="317" y="6972"/>
                    </a:lnTo>
                    <a:lnTo>
                      <a:pt x="292" y="7314"/>
                    </a:lnTo>
                    <a:lnTo>
                      <a:pt x="267" y="7669"/>
                    </a:lnTo>
                    <a:lnTo>
                      <a:pt x="254" y="8011"/>
                    </a:lnTo>
                    <a:lnTo>
                      <a:pt x="241" y="8366"/>
                    </a:lnTo>
                    <a:lnTo>
                      <a:pt x="254" y="8721"/>
                    </a:lnTo>
                    <a:lnTo>
                      <a:pt x="279" y="9076"/>
                    </a:lnTo>
                    <a:lnTo>
                      <a:pt x="305" y="9431"/>
                    </a:lnTo>
                    <a:lnTo>
                      <a:pt x="343" y="9799"/>
                    </a:lnTo>
                    <a:lnTo>
                      <a:pt x="368" y="10192"/>
                    </a:lnTo>
                    <a:lnTo>
                      <a:pt x="393" y="10610"/>
                    </a:lnTo>
                    <a:lnTo>
                      <a:pt x="406" y="11041"/>
                    </a:lnTo>
                    <a:lnTo>
                      <a:pt x="406" y="11966"/>
                    </a:lnTo>
                    <a:lnTo>
                      <a:pt x="393" y="12968"/>
                    </a:lnTo>
                    <a:lnTo>
                      <a:pt x="355" y="14007"/>
                    </a:lnTo>
                    <a:lnTo>
                      <a:pt x="317" y="15072"/>
                    </a:lnTo>
                    <a:lnTo>
                      <a:pt x="203" y="17264"/>
                    </a:lnTo>
                    <a:lnTo>
                      <a:pt x="89" y="19394"/>
                    </a:lnTo>
                    <a:lnTo>
                      <a:pt x="51" y="20408"/>
                    </a:lnTo>
                    <a:lnTo>
                      <a:pt x="13" y="21359"/>
                    </a:lnTo>
                    <a:lnTo>
                      <a:pt x="0" y="22246"/>
                    </a:lnTo>
                    <a:lnTo>
                      <a:pt x="0" y="23044"/>
                    </a:lnTo>
                    <a:lnTo>
                      <a:pt x="13" y="23399"/>
                    </a:lnTo>
                    <a:lnTo>
                      <a:pt x="38" y="23729"/>
                    </a:lnTo>
                    <a:lnTo>
                      <a:pt x="64" y="24033"/>
                    </a:lnTo>
                    <a:lnTo>
                      <a:pt x="102" y="24299"/>
                    </a:lnTo>
                    <a:lnTo>
                      <a:pt x="153" y="24553"/>
                    </a:lnTo>
                    <a:lnTo>
                      <a:pt x="216" y="24806"/>
                    </a:lnTo>
                    <a:lnTo>
                      <a:pt x="305" y="25047"/>
                    </a:lnTo>
                    <a:lnTo>
                      <a:pt x="406" y="25288"/>
                    </a:lnTo>
                    <a:lnTo>
                      <a:pt x="533" y="25516"/>
                    </a:lnTo>
                    <a:lnTo>
                      <a:pt x="672" y="25744"/>
                    </a:lnTo>
                    <a:lnTo>
                      <a:pt x="837" y="25960"/>
                    </a:lnTo>
                    <a:lnTo>
                      <a:pt x="1002" y="26175"/>
                    </a:lnTo>
                    <a:lnTo>
                      <a:pt x="1192" y="26378"/>
                    </a:lnTo>
                    <a:lnTo>
                      <a:pt x="1382" y="26581"/>
                    </a:lnTo>
                    <a:lnTo>
                      <a:pt x="1598" y="26771"/>
                    </a:lnTo>
                    <a:lnTo>
                      <a:pt x="1813" y="26961"/>
                    </a:lnTo>
                    <a:lnTo>
                      <a:pt x="2054" y="27139"/>
                    </a:lnTo>
                    <a:lnTo>
                      <a:pt x="2295" y="27303"/>
                    </a:lnTo>
                    <a:lnTo>
                      <a:pt x="2536" y="27468"/>
                    </a:lnTo>
                    <a:lnTo>
                      <a:pt x="2789" y="27633"/>
                    </a:lnTo>
                    <a:lnTo>
                      <a:pt x="3055" y="27772"/>
                    </a:lnTo>
                    <a:lnTo>
                      <a:pt x="3321" y="27912"/>
                    </a:lnTo>
                    <a:lnTo>
                      <a:pt x="3600" y="28051"/>
                    </a:lnTo>
                    <a:lnTo>
                      <a:pt x="3879" y="28178"/>
                    </a:lnTo>
                    <a:lnTo>
                      <a:pt x="4158" y="28292"/>
                    </a:lnTo>
                    <a:lnTo>
                      <a:pt x="4450" y="28393"/>
                    </a:lnTo>
                    <a:lnTo>
                      <a:pt x="4728" y="28495"/>
                    </a:lnTo>
                    <a:lnTo>
                      <a:pt x="5020" y="28571"/>
                    </a:lnTo>
                    <a:lnTo>
                      <a:pt x="5299" y="28647"/>
                    </a:lnTo>
                    <a:lnTo>
                      <a:pt x="5590" y="28723"/>
                    </a:lnTo>
                    <a:lnTo>
                      <a:pt x="5869" y="28774"/>
                    </a:lnTo>
                    <a:lnTo>
                      <a:pt x="6148" y="28824"/>
                    </a:lnTo>
                    <a:lnTo>
                      <a:pt x="6427" y="28862"/>
                    </a:lnTo>
                    <a:lnTo>
                      <a:pt x="6693" y="28888"/>
                    </a:lnTo>
                    <a:lnTo>
                      <a:pt x="6959" y="28913"/>
                    </a:lnTo>
                    <a:lnTo>
                      <a:pt x="7225" y="28913"/>
                    </a:lnTo>
                    <a:lnTo>
                      <a:pt x="7479" y="28900"/>
                    </a:lnTo>
                    <a:lnTo>
                      <a:pt x="7770" y="28875"/>
                    </a:lnTo>
                    <a:lnTo>
                      <a:pt x="8062" y="28824"/>
                    </a:lnTo>
                    <a:lnTo>
                      <a:pt x="8379" y="28748"/>
                    </a:lnTo>
                    <a:lnTo>
                      <a:pt x="8708" y="28672"/>
                    </a:lnTo>
                    <a:lnTo>
                      <a:pt x="9063" y="28558"/>
                    </a:lnTo>
                    <a:lnTo>
                      <a:pt x="9418" y="28444"/>
                    </a:lnTo>
                    <a:lnTo>
                      <a:pt x="9773" y="28305"/>
                    </a:lnTo>
                    <a:lnTo>
                      <a:pt x="10153" y="28153"/>
                    </a:lnTo>
                    <a:lnTo>
                      <a:pt x="10534" y="27988"/>
                    </a:lnTo>
                    <a:lnTo>
                      <a:pt x="10927" y="27798"/>
                    </a:lnTo>
                    <a:lnTo>
                      <a:pt x="11320" y="27608"/>
                    </a:lnTo>
                    <a:lnTo>
                      <a:pt x="11725" y="27405"/>
                    </a:lnTo>
                    <a:lnTo>
                      <a:pt x="12118" y="27189"/>
                    </a:lnTo>
                    <a:lnTo>
                      <a:pt x="12524" y="26948"/>
                    </a:lnTo>
                    <a:lnTo>
                      <a:pt x="12929" y="26708"/>
                    </a:lnTo>
                    <a:lnTo>
                      <a:pt x="13335" y="26467"/>
                    </a:lnTo>
                    <a:lnTo>
                      <a:pt x="13728" y="26201"/>
                    </a:lnTo>
                    <a:lnTo>
                      <a:pt x="14121" y="25934"/>
                    </a:lnTo>
                    <a:lnTo>
                      <a:pt x="14514" y="25656"/>
                    </a:lnTo>
                    <a:lnTo>
                      <a:pt x="14894" y="25377"/>
                    </a:lnTo>
                    <a:lnTo>
                      <a:pt x="15274" y="25085"/>
                    </a:lnTo>
                    <a:lnTo>
                      <a:pt x="15642" y="24794"/>
                    </a:lnTo>
                    <a:lnTo>
                      <a:pt x="15997" y="24489"/>
                    </a:lnTo>
                    <a:lnTo>
                      <a:pt x="16339" y="24185"/>
                    </a:lnTo>
                    <a:lnTo>
                      <a:pt x="16669" y="23881"/>
                    </a:lnTo>
                    <a:lnTo>
                      <a:pt x="16998" y="23577"/>
                    </a:lnTo>
                    <a:lnTo>
                      <a:pt x="17290" y="23260"/>
                    </a:lnTo>
                    <a:lnTo>
                      <a:pt x="17581" y="22943"/>
                    </a:lnTo>
                    <a:lnTo>
                      <a:pt x="17847" y="22626"/>
                    </a:lnTo>
                    <a:lnTo>
                      <a:pt x="18088" y="22309"/>
                    </a:lnTo>
                    <a:lnTo>
                      <a:pt x="18316" y="22005"/>
                    </a:lnTo>
                    <a:lnTo>
                      <a:pt x="18735" y="21384"/>
                    </a:lnTo>
                    <a:lnTo>
                      <a:pt x="19090" y="20814"/>
                    </a:lnTo>
                    <a:lnTo>
                      <a:pt x="19406" y="20269"/>
                    </a:lnTo>
                    <a:lnTo>
                      <a:pt x="19685" y="19774"/>
                    </a:lnTo>
                    <a:lnTo>
                      <a:pt x="19926" y="19305"/>
                    </a:lnTo>
                    <a:lnTo>
                      <a:pt x="20129" y="18874"/>
                    </a:lnTo>
                    <a:lnTo>
                      <a:pt x="20306" y="18481"/>
                    </a:lnTo>
                    <a:lnTo>
                      <a:pt x="20446" y="18126"/>
                    </a:lnTo>
                    <a:lnTo>
                      <a:pt x="20560" y="17810"/>
                    </a:lnTo>
                    <a:lnTo>
                      <a:pt x="20649" y="17543"/>
                    </a:lnTo>
                    <a:lnTo>
                      <a:pt x="20712" y="17302"/>
                    </a:lnTo>
                    <a:lnTo>
                      <a:pt x="20763" y="17112"/>
                    </a:lnTo>
                    <a:lnTo>
                      <a:pt x="20826" y="16846"/>
                    </a:lnTo>
                    <a:lnTo>
                      <a:pt x="20839" y="16770"/>
                    </a:lnTo>
                    <a:lnTo>
                      <a:pt x="21067" y="16707"/>
                    </a:lnTo>
                    <a:lnTo>
                      <a:pt x="21333" y="16643"/>
                    </a:lnTo>
                    <a:lnTo>
                      <a:pt x="21688" y="16529"/>
                    </a:lnTo>
                    <a:lnTo>
                      <a:pt x="22094" y="16390"/>
                    </a:lnTo>
                    <a:lnTo>
                      <a:pt x="22563" y="16212"/>
                    </a:lnTo>
                    <a:lnTo>
                      <a:pt x="22803" y="16111"/>
                    </a:lnTo>
                    <a:lnTo>
                      <a:pt x="23044" y="15984"/>
                    </a:lnTo>
                    <a:lnTo>
                      <a:pt x="23298" y="15857"/>
                    </a:lnTo>
                    <a:lnTo>
                      <a:pt x="23551" y="15718"/>
                    </a:lnTo>
                    <a:lnTo>
                      <a:pt x="23818" y="15566"/>
                    </a:lnTo>
                    <a:lnTo>
                      <a:pt x="24071" y="15401"/>
                    </a:lnTo>
                    <a:lnTo>
                      <a:pt x="24312" y="15224"/>
                    </a:lnTo>
                    <a:lnTo>
                      <a:pt x="24553" y="15021"/>
                    </a:lnTo>
                    <a:lnTo>
                      <a:pt x="24794" y="14818"/>
                    </a:lnTo>
                    <a:lnTo>
                      <a:pt x="25022" y="14603"/>
                    </a:lnTo>
                    <a:lnTo>
                      <a:pt x="25224" y="14362"/>
                    </a:lnTo>
                    <a:lnTo>
                      <a:pt x="25427" y="14108"/>
                    </a:lnTo>
                    <a:lnTo>
                      <a:pt x="25617" y="13842"/>
                    </a:lnTo>
                    <a:lnTo>
                      <a:pt x="25782" y="13563"/>
                    </a:lnTo>
                    <a:lnTo>
                      <a:pt x="25922" y="13272"/>
                    </a:lnTo>
                    <a:lnTo>
                      <a:pt x="26048" y="12955"/>
                    </a:lnTo>
                    <a:lnTo>
                      <a:pt x="26150" y="12625"/>
                    </a:lnTo>
                    <a:lnTo>
                      <a:pt x="26213" y="12270"/>
                    </a:lnTo>
                    <a:lnTo>
                      <a:pt x="26251" y="12093"/>
                    </a:lnTo>
                    <a:lnTo>
                      <a:pt x="26264" y="11915"/>
                    </a:lnTo>
                    <a:lnTo>
                      <a:pt x="26277" y="11725"/>
                    </a:lnTo>
                    <a:lnTo>
                      <a:pt x="26277" y="11523"/>
                    </a:lnTo>
                    <a:lnTo>
                      <a:pt x="26264" y="11155"/>
                    </a:lnTo>
                    <a:lnTo>
                      <a:pt x="26251" y="10977"/>
                    </a:lnTo>
                    <a:lnTo>
                      <a:pt x="26226" y="10800"/>
                    </a:lnTo>
                    <a:lnTo>
                      <a:pt x="26188" y="10648"/>
                    </a:lnTo>
                    <a:lnTo>
                      <a:pt x="26162" y="10496"/>
                    </a:lnTo>
                    <a:lnTo>
                      <a:pt x="26112" y="10344"/>
                    </a:lnTo>
                    <a:lnTo>
                      <a:pt x="26061" y="10204"/>
                    </a:lnTo>
                    <a:lnTo>
                      <a:pt x="26010" y="10078"/>
                    </a:lnTo>
                    <a:lnTo>
                      <a:pt x="25947" y="9951"/>
                    </a:lnTo>
                    <a:lnTo>
                      <a:pt x="25820" y="9723"/>
                    </a:lnTo>
                    <a:lnTo>
                      <a:pt x="25668" y="9520"/>
                    </a:lnTo>
                    <a:lnTo>
                      <a:pt x="25491" y="9330"/>
                    </a:lnTo>
                    <a:lnTo>
                      <a:pt x="25313" y="9178"/>
                    </a:lnTo>
                    <a:lnTo>
                      <a:pt x="25110" y="9038"/>
                    </a:lnTo>
                    <a:lnTo>
                      <a:pt x="24908" y="8924"/>
                    </a:lnTo>
                    <a:lnTo>
                      <a:pt x="24692" y="8823"/>
                    </a:lnTo>
                    <a:lnTo>
                      <a:pt x="24464" y="8747"/>
                    </a:lnTo>
                    <a:lnTo>
                      <a:pt x="24236" y="8683"/>
                    </a:lnTo>
                    <a:lnTo>
                      <a:pt x="24008" y="8633"/>
                    </a:lnTo>
                    <a:lnTo>
                      <a:pt x="23767" y="8594"/>
                    </a:lnTo>
                    <a:lnTo>
                      <a:pt x="23526" y="8569"/>
                    </a:lnTo>
                    <a:lnTo>
                      <a:pt x="23298" y="8556"/>
                    </a:lnTo>
                    <a:lnTo>
                      <a:pt x="22842" y="8556"/>
                    </a:lnTo>
                    <a:lnTo>
                      <a:pt x="22423" y="8594"/>
                    </a:lnTo>
                    <a:lnTo>
                      <a:pt x="22043" y="8645"/>
                    </a:lnTo>
                    <a:lnTo>
                      <a:pt x="21713" y="8696"/>
                    </a:lnTo>
                    <a:lnTo>
                      <a:pt x="21473" y="8747"/>
                    </a:lnTo>
                    <a:lnTo>
                      <a:pt x="21257" y="8810"/>
                    </a:lnTo>
                    <a:lnTo>
                      <a:pt x="21257" y="12156"/>
                    </a:lnTo>
                    <a:lnTo>
                      <a:pt x="21156" y="12207"/>
                    </a:lnTo>
                    <a:lnTo>
                      <a:pt x="21042" y="12258"/>
                    </a:lnTo>
                    <a:lnTo>
                      <a:pt x="20877" y="12308"/>
                    </a:lnTo>
                    <a:lnTo>
                      <a:pt x="20699" y="12372"/>
                    </a:lnTo>
                    <a:lnTo>
                      <a:pt x="20484" y="12422"/>
                    </a:lnTo>
                    <a:lnTo>
                      <a:pt x="20243" y="12460"/>
                    </a:lnTo>
                    <a:lnTo>
                      <a:pt x="20002" y="12473"/>
                    </a:lnTo>
                    <a:lnTo>
                      <a:pt x="19863" y="12460"/>
                    </a:lnTo>
                    <a:lnTo>
                      <a:pt x="19736" y="12448"/>
                    </a:lnTo>
                    <a:lnTo>
                      <a:pt x="19609" y="12435"/>
                    </a:lnTo>
                    <a:lnTo>
                      <a:pt x="19470" y="12397"/>
                    </a:lnTo>
                    <a:lnTo>
                      <a:pt x="19343" y="12359"/>
                    </a:lnTo>
                    <a:lnTo>
                      <a:pt x="19216" y="12308"/>
                    </a:lnTo>
                    <a:lnTo>
                      <a:pt x="19077" y="12232"/>
                    </a:lnTo>
                    <a:lnTo>
                      <a:pt x="18950" y="12156"/>
                    </a:lnTo>
                    <a:lnTo>
                      <a:pt x="18836" y="12055"/>
                    </a:lnTo>
                    <a:lnTo>
                      <a:pt x="18709" y="11953"/>
                    </a:lnTo>
                    <a:lnTo>
                      <a:pt x="18595" y="11814"/>
                    </a:lnTo>
                    <a:lnTo>
                      <a:pt x="18481" y="11675"/>
                    </a:lnTo>
                    <a:lnTo>
                      <a:pt x="18380" y="11510"/>
                    </a:lnTo>
                    <a:lnTo>
                      <a:pt x="18291" y="11332"/>
                    </a:lnTo>
                    <a:lnTo>
                      <a:pt x="18190" y="11130"/>
                    </a:lnTo>
                    <a:lnTo>
                      <a:pt x="18114" y="10901"/>
                    </a:lnTo>
                    <a:lnTo>
                      <a:pt x="18038" y="10673"/>
                    </a:lnTo>
                    <a:lnTo>
                      <a:pt x="17987" y="10445"/>
                    </a:lnTo>
                    <a:lnTo>
                      <a:pt x="17949" y="10230"/>
                    </a:lnTo>
                    <a:lnTo>
                      <a:pt x="17936" y="10027"/>
                    </a:lnTo>
                    <a:lnTo>
                      <a:pt x="17923" y="9837"/>
                    </a:lnTo>
                    <a:lnTo>
                      <a:pt x="17936" y="9647"/>
                    </a:lnTo>
                    <a:lnTo>
                      <a:pt x="17949" y="9456"/>
                    </a:lnTo>
                    <a:lnTo>
                      <a:pt x="17974" y="9292"/>
                    </a:lnTo>
                    <a:lnTo>
                      <a:pt x="18012" y="9114"/>
                    </a:lnTo>
                    <a:lnTo>
                      <a:pt x="18050" y="8949"/>
                    </a:lnTo>
                    <a:lnTo>
                      <a:pt x="18164" y="8633"/>
                    </a:lnTo>
                    <a:lnTo>
                      <a:pt x="18291" y="8328"/>
                    </a:lnTo>
                    <a:lnTo>
                      <a:pt x="18430" y="8049"/>
                    </a:lnTo>
                    <a:lnTo>
                      <a:pt x="18557" y="7758"/>
                    </a:lnTo>
                    <a:lnTo>
                      <a:pt x="18684" y="7479"/>
                    </a:lnTo>
                    <a:lnTo>
                      <a:pt x="18798" y="7200"/>
                    </a:lnTo>
                    <a:lnTo>
                      <a:pt x="18836" y="7061"/>
                    </a:lnTo>
                    <a:lnTo>
                      <a:pt x="18874" y="6921"/>
                    </a:lnTo>
                    <a:lnTo>
                      <a:pt x="18899" y="6782"/>
                    </a:lnTo>
                    <a:lnTo>
                      <a:pt x="18925" y="6630"/>
                    </a:lnTo>
                    <a:lnTo>
                      <a:pt x="18925" y="6478"/>
                    </a:lnTo>
                    <a:lnTo>
                      <a:pt x="18925" y="6326"/>
                    </a:lnTo>
                    <a:lnTo>
                      <a:pt x="18899" y="6173"/>
                    </a:lnTo>
                    <a:lnTo>
                      <a:pt x="18861" y="6009"/>
                    </a:lnTo>
                    <a:lnTo>
                      <a:pt x="18811" y="5831"/>
                    </a:lnTo>
                    <a:lnTo>
                      <a:pt x="18735" y="5666"/>
                    </a:lnTo>
                    <a:lnTo>
                      <a:pt x="18659" y="5489"/>
                    </a:lnTo>
                    <a:lnTo>
                      <a:pt x="18545" y="5337"/>
                    </a:lnTo>
                    <a:lnTo>
                      <a:pt x="18430" y="5185"/>
                    </a:lnTo>
                    <a:lnTo>
                      <a:pt x="18304" y="5045"/>
                    </a:lnTo>
                    <a:lnTo>
                      <a:pt x="18164" y="4906"/>
                    </a:lnTo>
                    <a:lnTo>
                      <a:pt x="18000" y="4779"/>
                    </a:lnTo>
                    <a:lnTo>
                      <a:pt x="17835" y="4665"/>
                    </a:lnTo>
                    <a:lnTo>
                      <a:pt x="17670" y="4538"/>
                    </a:lnTo>
                    <a:lnTo>
                      <a:pt x="17302" y="4323"/>
                    </a:lnTo>
                    <a:lnTo>
                      <a:pt x="16909" y="4095"/>
                    </a:lnTo>
                    <a:lnTo>
                      <a:pt x="16516" y="3867"/>
                    </a:lnTo>
                    <a:lnTo>
                      <a:pt x="16124" y="3626"/>
                    </a:lnTo>
                    <a:lnTo>
                      <a:pt x="15921" y="3486"/>
                    </a:lnTo>
                    <a:lnTo>
                      <a:pt x="15731" y="3347"/>
                    </a:lnTo>
                    <a:lnTo>
                      <a:pt x="15553" y="3207"/>
                    </a:lnTo>
                    <a:lnTo>
                      <a:pt x="15363" y="3043"/>
                    </a:lnTo>
                    <a:lnTo>
                      <a:pt x="15198" y="2878"/>
                    </a:lnTo>
                    <a:lnTo>
                      <a:pt x="15033" y="2700"/>
                    </a:lnTo>
                    <a:lnTo>
                      <a:pt x="14881" y="2510"/>
                    </a:lnTo>
                    <a:lnTo>
                      <a:pt x="14729" y="2307"/>
                    </a:lnTo>
                    <a:lnTo>
                      <a:pt x="14603" y="2079"/>
                    </a:lnTo>
                    <a:lnTo>
                      <a:pt x="14488" y="1851"/>
                    </a:lnTo>
                    <a:lnTo>
                      <a:pt x="14387" y="1585"/>
                    </a:lnTo>
                    <a:lnTo>
                      <a:pt x="14298" y="1319"/>
                    </a:lnTo>
                    <a:lnTo>
                      <a:pt x="14222" y="1015"/>
                    </a:lnTo>
                    <a:lnTo>
                      <a:pt x="14172" y="710"/>
                    </a:lnTo>
                    <a:lnTo>
                      <a:pt x="14146" y="368"/>
                    </a:lnTo>
                    <a:lnTo>
                      <a:pt x="14134" y="1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1189975" y="860800"/>
                <a:ext cx="1233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1965" extrusionOk="0">
                    <a:moveTo>
                      <a:pt x="2739" y="0"/>
                    </a:moveTo>
                    <a:lnTo>
                      <a:pt x="2498" y="13"/>
                    </a:lnTo>
                    <a:lnTo>
                      <a:pt x="2244" y="26"/>
                    </a:lnTo>
                    <a:lnTo>
                      <a:pt x="1991" y="51"/>
                    </a:lnTo>
                    <a:lnTo>
                      <a:pt x="1750" y="76"/>
                    </a:lnTo>
                    <a:lnTo>
                      <a:pt x="1509" y="114"/>
                    </a:lnTo>
                    <a:lnTo>
                      <a:pt x="1281" y="165"/>
                    </a:lnTo>
                    <a:lnTo>
                      <a:pt x="1066" y="216"/>
                    </a:lnTo>
                    <a:lnTo>
                      <a:pt x="850" y="279"/>
                    </a:lnTo>
                    <a:lnTo>
                      <a:pt x="673" y="355"/>
                    </a:lnTo>
                    <a:lnTo>
                      <a:pt x="495" y="418"/>
                    </a:lnTo>
                    <a:lnTo>
                      <a:pt x="356" y="495"/>
                    </a:lnTo>
                    <a:lnTo>
                      <a:pt x="229" y="583"/>
                    </a:lnTo>
                    <a:lnTo>
                      <a:pt x="128" y="672"/>
                    </a:lnTo>
                    <a:lnTo>
                      <a:pt x="51" y="761"/>
                    </a:lnTo>
                    <a:lnTo>
                      <a:pt x="26" y="811"/>
                    </a:lnTo>
                    <a:lnTo>
                      <a:pt x="13" y="862"/>
                    </a:lnTo>
                    <a:lnTo>
                      <a:pt x="1" y="900"/>
                    </a:lnTo>
                    <a:lnTo>
                      <a:pt x="1" y="951"/>
                    </a:lnTo>
                    <a:lnTo>
                      <a:pt x="13" y="1002"/>
                    </a:lnTo>
                    <a:lnTo>
                      <a:pt x="26" y="1052"/>
                    </a:lnTo>
                    <a:lnTo>
                      <a:pt x="77" y="1154"/>
                    </a:lnTo>
                    <a:lnTo>
                      <a:pt x="153" y="1255"/>
                    </a:lnTo>
                    <a:lnTo>
                      <a:pt x="254" y="1344"/>
                    </a:lnTo>
                    <a:lnTo>
                      <a:pt x="356" y="1420"/>
                    </a:lnTo>
                    <a:lnTo>
                      <a:pt x="482" y="1509"/>
                    </a:lnTo>
                    <a:lnTo>
                      <a:pt x="622" y="1572"/>
                    </a:lnTo>
                    <a:lnTo>
                      <a:pt x="774" y="1635"/>
                    </a:lnTo>
                    <a:lnTo>
                      <a:pt x="939" y="1699"/>
                    </a:lnTo>
                    <a:lnTo>
                      <a:pt x="1116" y="1749"/>
                    </a:lnTo>
                    <a:lnTo>
                      <a:pt x="1306" y="1800"/>
                    </a:lnTo>
                    <a:lnTo>
                      <a:pt x="1699" y="1876"/>
                    </a:lnTo>
                    <a:lnTo>
                      <a:pt x="2105" y="1927"/>
                    </a:lnTo>
                    <a:lnTo>
                      <a:pt x="2523" y="1965"/>
                    </a:lnTo>
                    <a:lnTo>
                      <a:pt x="2941" y="1965"/>
                    </a:lnTo>
                    <a:lnTo>
                      <a:pt x="3347" y="1940"/>
                    </a:lnTo>
                    <a:lnTo>
                      <a:pt x="3537" y="1914"/>
                    </a:lnTo>
                    <a:lnTo>
                      <a:pt x="3727" y="1889"/>
                    </a:lnTo>
                    <a:lnTo>
                      <a:pt x="3905" y="1851"/>
                    </a:lnTo>
                    <a:lnTo>
                      <a:pt x="4070" y="1813"/>
                    </a:lnTo>
                    <a:lnTo>
                      <a:pt x="4234" y="1762"/>
                    </a:lnTo>
                    <a:lnTo>
                      <a:pt x="4374" y="1699"/>
                    </a:lnTo>
                    <a:lnTo>
                      <a:pt x="4501" y="1635"/>
                    </a:lnTo>
                    <a:lnTo>
                      <a:pt x="4615" y="1572"/>
                    </a:lnTo>
                    <a:lnTo>
                      <a:pt x="4716" y="1496"/>
                    </a:lnTo>
                    <a:lnTo>
                      <a:pt x="4792" y="1407"/>
                    </a:lnTo>
                    <a:lnTo>
                      <a:pt x="4855" y="1318"/>
                    </a:lnTo>
                    <a:lnTo>
                      <a:pt x="4893" y="1217"/>
                    </a:lnTo>
                    <a:lnTo>
                      <a:pt x="4919" y="1128"/>
                    </a:lnTo>
                    <a:lnTo>
                      <a:pt x="4932" y="1040"/>
                    </a:lnTo>
                    <a:lnTo>
                      <a:pt x="4932" y="964"/>
                    </a:lnTo>
                    <a:lnTo>
                      <a:pt x="4932" y="887"/>
                    </a:lnTo>
                    <a:lnTo>
                      <a:pt x="4919" y="811"/>
                    </a:lnTo>
                    <a:lnTo>
                      <a:pt x="4893" y="748"/>
                    </a:lnTo>
                    <a:lnTo>
                      <a:pt x="4868" y="672"/>
                    </a:lnTo>
                    <a:lnTo>
                      <a:pt x="4830" y="609"/>
                    </a:lnTo>
                    <a:lnTo>
                      <a:pt x="4729" y="495"/>
                    </a:lnTo>
                    <a:lnTo>
                      <a:pt x="4615" y="393"/>
                    </a:lnTo>
                    <a:lnTo>
                      <a:pt x="4463" y="304"/>
                    </a:lnTo>
                    <a:lnTo>
                      <a:pt x="4298" y="228"/>
                    </a:lnTo>
                    <a:lnTo>
                      <a:pt x="4120" y="165"/>
                    </a:lnTo>
                    <a:lnTo>
                      <a:pt x="3917" y="114"/>
                    </a:lnTo>
                    <a:lnTo>
                      <a:pt x="3702" y="64"/>
                    </a:lnTo>
                    <a:lnTo>
                      <a:pt x="3474" y="38"/>
                    </a:lnTo>
                    <a:lnTo>
                      <a:pt x="3233" y="13"/>
                    </a:lnTo>
                    <a:lnTo>
                      <a:pt x="2992" y="0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958975" y="863325"/>
                <a:ext cx="1299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1662" extrusionOk="0">
                    <a:moveTo>
                      <a:pt x="3182" y="1"/>
                    </a:moveTo>
                    <a:lnTo>
                      <a:pt x="2941" y="13"/>
                    </a:lnTo>
                    <a:lnTo>
                      <a:pt x="2688" y="13"/>
                    </a:lnTo>
                    <a:lnTo>
                      <a:pt x="2193" y="64"/>
                    </a:lnTo>
                    <a:lnTo>
                      <a:pt x="1712" y="127"/>
                    </a:lnTo>
                    <a:lnTo>
                      <a:pt x="1255" y="229"/>
                    </a:lnTo>
                    <a:lnTo>
                      <a:pt x="1040" y="279"/>
                    </a:lnTo>
                    <a:lnTo>
                      <a:pt x="850" y="343"/>
                    </a:lnTo>
                    <a:lnTo>
                      <a:pt x="660" y="406"/>
                    </a:lnTo>
                    <a:lnTo>
                      <a:pt x="495" y="470"/>
                    </a:lnTo>
                    <a:lnTo>
                      <a:pt x="355" y="546"/>
                    </a:lnTo>
                    <a:lnTo>
                      <a:pt x="229" y="622"/>
                    </a:lnTo>
                    <a:lnTo>
                      <a:pt x="140" y="698"/>
                    </a:lnTo>
                    <a:lnTo>
                      <a:pt x="64" y="786"/>
                    </a:lnTo>
                    <a:lnTo>
                      <a:pt x="13" y="863"/>
                    </a:lnTo>
                    <a:lnTo>
                      <a:pt x="0" y="913"/>
                    </a:lnTo>
                    <a:lnTo>
                      <a:pt x="0" y="951"/>
                    </a:lnTo>
                    <a:lnTo>
                      <a:pt x="13" y="1040"/>
                    </a:lnTo>
                    <a:lnTo>
                      <a:pt x="51" y="1116"/>
                    </a:lnTo>
                    <a:lnTo>
                      <a:pt x="127" y="1192"/>
                    </a:lnTo>
                    <a:lnTo>
                      <a:pt x="216" y="1268"/>
                    </a:lnTo>
                    <a:lnTo>
                      <a:pt x="330" y="1332"/>
                    </a:lnTo>
                    <a:lnTo>
                      <a:pt x="469" y="1382"/>
                    </a:lnTo>
                    <a:lnTo>
                      <a:pt x="622" y="1446"/>
                    </a:lnTo>
                    <a:lnTo>
                      <a:pt x="786" y="1484"/>
                    </a:lnTo>
                    <a:lnTo>
                      <a:pt x="976" y="1522"/>
                    </a:lnTo>
                    <a:lnTo>
                      <a:pt x="1167" y="1560"/>
                    </a:lnTo>
                    <a:lnTo>
                      <a:pt x="1598" y="1623"/>
                    </a:lnTo>
                    <a:lnTo>
                      <a:pt x="2054" y="1648"/>
                    </a:lnTo>
                    <a:lnTo>
                      <a:pt x="2535" y="1661"/>
                    </a:lnTo>
                    <a:lnTo>
                      <a:pt x="3004" y="1648"/>
                    </a:lnTo>
                    <a:lnTo>
                      <a:pt x="3473" y="1623"/>
                    </a:lnTo>
                    <a:lnTo>
                      <a:pt x="3917" y="1560"/>
                    </a:lnTo>
                    <a:lnTo>
                      <a:pt x="4120" y="1522"/>
                    </a:lnTo>
                    <a:lnTo>
                      <a:pt x="4310" y="1484"/>
                    </a:lnTo>
                    <a:lnTo>
                      <a:pt x="4488" y="1446"/>
                    </a:lnTo>
                    <a:lnTo>
                      <a:pt x="4652" y="1382"/>
                    </a:lnTo>
                    <a:lnTo>
                      <a:pt x="4792" y="1332"/>
                    </a:lnTo>
                    <a:lnTo>
                      <a:pt x="4918" y="1268"/>
                    </a:lnTo>
                    <a:lnTo>
                      <a:pt x="5020" y="1192"/>
                    </a:lnTo>
                    <a:lnTo>
                      <a:pt x="5096" y="1116"/>
                    </a:lnTo>
                    <a:lnTo>
                      <a:pt x="5159" y="1040"/>
                    </a:lnTo>
                    <a:lnTo>
                      <a:pt x="5185" y="951"/>
                    </a:lnTo>
                    <a:lnTo>
                      <a:pt x="5197" y="888"/>
                    </a:lnTo>
                    <a:lnTo>
                      <a:pt x="5197" y="812"/>
                    </a:lnTo>
                    <a:lnTo>
                      <a:pt x="5185" y="748"/>
                    </a:lnTo>
                    <a:lnTo>
                      <a:pt x="5172" y="685"/>
                    </a:lnTo>
                    <a:lnTo>
                      <a:pt x="5147" y="634"/>
                    </a:lnTo>
                    <a:lnTo>
                      <a:pt x="5121" y="571"/>
                    </a:lnTo>
                    <a:lnTo>
                      <a:pt x="5033" y="470"/>
                    </a:lnTo>
                    <a:lnTo>
                      <a:pt x="4931" y="381"/>
                    </a:lnTo>
                    <a:lnTo>
                      <a:pt x="4804" y="292"/>
                    </a:lnTo>
                    <a:lnTo>
                      <a:pt x="4652" y="229"/>
                    </a:lnTo>
                    <a:lnTo>
                      <a:pt x="4488" y="165"/>
                    </a:lnTo>
                    <a:lnTo>
                      <a:pt x="4297" y="115"/>
                    </a:lnTo>
                    <a:lnTo>
                      <a:pt x="4095" y="77"/>
                    </a:lnTo>
                    <a:lnTo>
                      <a:pt x="3879" y="51"/>
                    </a:lnTo>
                    <a:lnTo>
                      <a:pt x="3664" y="26"/>
                    </a:lnTo>
                    <a:lnTo>
                      <a:pt x="3423" y="13"/>
                    </a:lnTo>
                    <a:lnTo>
                      <a:pt x="3182" y="1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1057525" y="969800"/>
                <a:ext cx="741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6339" extrusionOk="0">
                    <a:moveTo>
                      <a:pt x="2181" y="1"/>
                    </a:moveTo>
                    <a:lnTo>
                      <a:pt x="2067" y="203"/>
                    </a:lnTo>
                    <a:lnTo>
                      <a:pt x="1750" y="748"/>
                    </a:lnTo>
                    <a:lnTo>
                      <a:pt x="1331" y="1547"/>
                    </a:lnTo>
                    <a:lnTo>
                      <a:pt x="1103" y="2003"/>
                    </a:lnTo>
                    <a:lnTo>
                      <a:pt x="875" y="2485"/>
                    </a:lnTo>
                    <a:lnTo>
                      <a:pt x="647" y="2992"/>
                    </a:lnTo>
                    <a:lnTo>
                      <a:pt x="444" y="3486"/>
                    </a:lnTo>
                    <a:lnTo>
                      <a:pt x="267" y="3968"/>
                    </a:lnTo>
                    <a:lnTo>
                      <a:pt x="191" y="4209"/>
                    </a:lnTo>
                    <a:lnTo>
                      <a:pt x="127" y="4437"/>
                    </a:lnTo>
                    <a:lnTo>
                      <a:pt x="77" y="4652"/>
                    </a:lnTo>
                    <a:lnTo>
                      <a:pt x="38" y="4868"/>
                    </a:lnTo>
                    <a:lnTo>
                      <a:pt x="13" y="5058"/>
                    </a:lnTo>
                    <a:lnTo>
                      <a:pt x="0" y="5248"/>
                    </a:lnTo>
                    <a:lnTo>
                      <a:pt x="13" y="5413"/>
                    </a:lnTo>
                    <a:lnTo>
                      <a:pt x="38" y="5565"/>
                    </a:lnTo>
                    <a:lnTo>
                      <a:pt x="77" y="5692"/>
                    </a:lnTo>
                    <a:lnTo>
                      <a:pt x="140" y="5806"/>
                    </a:lnTo>
                    <a:lnTo>
                      <a:pt x="216" y="5907"/>
                    </a:lnTo>
                    <a:lnTo>
                      <a:pt x="305" y="5996"/>
                    </a:lnTo>
                    <a:lnTo>
                      <a:pt x="393" y="6072"/>
                    </a:lnTo>
                    <a:lnTo>
                      <a:pt x="495" y="6135"/>
                    </a:lnTo>
                    <a:lnTo>
                      <a:pt x="596" y="6186"/>
                    </a:lnTo>
                    <a:lnTo>
                      <a:pt x="698" y="6237"/>
                    </a:lnTo>
                    <a:lnTo>
                      <a:pt x="799" y="6262"/>
                    </a:lnTo>
                    <a:lnTo>
                      <a:pt x="913" y="6300"/>
                    </a:lnTo>
                    <a:lnTo>
                      <a:pt x="1141" y="6338"/>
                    </a:lnTo>
                    <a:lnTo>
                      <a:pt x="1382" y="6338"/>
                    </a:lnTo>
                    <a:lnTo>
                      <a:pt x="1623" y="6326"/>
                    </a:lnTo>
                    <a:lnTo>
                      <a:pt x="1851" y="6300"/>
                    </a:lnTo>
                    <a:lnTo>
                      <a:pt x="2079" y="6262"/>
                    </a:lnTo>
                    <a:lnTo>
                      <a:pt x="2282" y="6211"/>
                    </a:lnTo>
                    <a:lnTo>
                      <a:pt x="2472" y="6148"/>
                    </a:lnTo>
                    <a:lnTo>
                      <a:pt x="2637" y="6097"/>
                    </a:lnTo>
                    <a:lnTo>
                      <a:pt x="2878" y="6009"/>
                    </a:lnTo>
                    <a:lnTo>
                      <a:pt x="2967" y="5971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E55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1222300" y="961875"/>
                <a:ext cx="431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0" extrusionOk="0">
                    <a:moveTo>
                      <a:pt x="774" y="1"/>
                    </a:moveTo>
                    <a:lnTo>
                      <a:pt x="685" y="26"/>
                    </a:lnTo>
                    <a:lnTo>
                      <a:pt x="609" y="64"/>
                    </a:lnTo>
                    <a:lnTo>
                      <a:pt x="520" y="115"/>
                    </a:lnTo>
                    <a:lnTo>
                      <a:pt x="444" y="178"/>
                    </a:lnTo>
                    <a:lnTo>
                      <a:pt x="381" y="254"/>
                    </a:lnTo>
                    <a:lnTo>
                      <a:pt x="305" y="343"/>
                    </a:lnTo>
                    <a:lnTo>
                      <a:pt x="254" y="432"/>
                    </a:lnTo>
                    <a:lnTo>
                      <a:pt x="191" y="546"/>
                    </a:lnTo>
                    <a:lnTo>
                      <a:pt x="140" y="660"/>
                    </a:lnTo>
                    <a:lnTo>
                      <a:pt x="102" y="774"/>
                    </a:lnTo>
                    <a:lnTo>
                      <a:pt x="64" y="913"/>
                    </a:lnTo>
                    <a:lnTo>
                      <a:pt x="39" y="1053"/>
                    </a:lnTo>
                    <a:lnTo>
                      <a:pt x="13" y="1192"/>
                    </a:lnTo>
                    <a:lnTo>
                      <a:pt x="1" y="1344"/>
                    </a:lnTo>
                    <a:lnTo>
                      <a:pt x="1" y="1496"/>
                    </a:lnTo>
                    <a:lnTo>
                      <a:pt x="1" y="1648"/>
                    </a:lnTo>
                    <a:lnTo>
                      <a:pt x="13" y="1788"/>
                    </a:lnTo>
                    <a:lnTo>
                      <a:pt x="39" y="1940"/>
                    </a:lnTo>
                    <a:lnTo>
                      <a:pt x="64" y="2067"/>
                    </a:lnTo>
                    <a:lnTo>
                      <a:pt x="102" y="2206"/>
                    </a:lnTo>
                    <a:lnTo>
                      <a:pt x="140" y="2320"/>
                    </a:lnTo>
                    <a:lnTo>
                      <a:pt x="191" y="2434"/>
                    </a:lnTo>
                    <a:lnTo>
                      <a:pt x="254" y="2548"/>
                    </a:lnTo>
                    <a:lnTo>
                      <a:pt x="305" y="2637"/>
                    </a:lnTo>
                    <a:lnTo>
                      <a:pt x="381" y="2726"/>
                    </a:lnTo>
                    <a:lnTo>
                      <a:pt x="444" y="2802"/>
                    </a:lnTo>
                    <a:lnTo>
                      <a:pt x="520" y="2865"/>
                    </a:lnTo>
                    <a:lnTo>
                      <a:pt x="609" y="2916"/>
                    </a:lnTo>
                    <a:lnTo>
                      <a:pt x="685" y="2954"/>
                    </a:lnTo>
                    <a:lnTo>
                      <a:pt x="774" y="2979"/>
                    </a:lnTo>
                    <a:lnTo>
                      <a:pt x="951" y="2979"/>
                    </a:lnTo>
                    <a:lnTo>
                      <a:pt x="1040" y="2954"/>
                    </a:lnTo>
                    <a:lnTo>
                      <a:pt x="1116" y="2916"/>
                    </a:lnTo>
                    <a:lnTo>
                      <a:pt x="1192" y="2865"/>
                    </a:lnTo>
                    <a:lnTo>
                      <a:pt x="1268" y="2802"/>
                    </a:lnTo>
                    <a:lnTo>
                      <a:pt x="1344" y="2726"/>
                    </a:lnTo>
                    <a:lnTo>
                      <a:pt x="1408" y="2637"/>
                    </a:lnTo>
                    <a:lnTo>
                      <a:pt x="1471" y="2548"/>
                    </a:lnTo>
                    <a:lnTo>
                      <a:pt x="1522" y="2434"/>
                    </a:lnTo>
                    <a:lnTo>
                      <a:pt x="1572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86" y="1940"/>
                    </a:lnTo>
                    <a:lnTo>
                      <a:pt x="1712" y="1788"/>
                    </a:lnTo>
                    <a:lnTo>
                      <a:pt x="1725" y="1648"/>
                    </a:lnTo>
                    <a:lnTo>
                      <a:pt x="1725" y="1496"/>
                    </a:lnTo>
                    <a:lnTo>
                      <a:pt x="1725" y="1344"/>
                    </a:lnTo>
                    <a:lnTo>
                      <a:pt x="1712" y="1192"/>
                    </a:lnTo>
                    <a:lnTo>
                      <a:pt x="1686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72" y="660"/>
                    </a:lnTo>
                    <a:lnTo>
                      <a:pt x="1522" y="546"/>
                    </a:lnTo>
                    <a:lnTo>
                      <a:pt x="1471" y="432"/>
                    </a:lnTo>
                    <a:lnTo>
                      <a:pt x="1408" y="343"/>
                    </a:lnTo>
                    <a:lnTo>
                      <a:pt x="1344" y="254"/>
                    </a:lnTo>
                    <a:lnTo>
                      <a:pt x="1268" y="178"/>
                    </a:lnTo>
                    <a:lnTo>
                      <a:pt x="1192" y="115"/>
                    </a:lnTo>
                    <a:lnTo>
                      <a:pt x="1116" y="64"/>
                    </a:lnTo>
                    <a:lnTo>
                      <a:pt x="1040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1019825" y="961875"/>
                <a:ext cx="434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980" extrusionOk="0">
                    <a:moveTo>
                      <a:pt x="773" y="1"/>
                    </a:moveTo>
                    <a:lnTo>
                      <a:pt x="697" y="26"/>
                    </a:lnTo>
                    <a:lnTo>
                      <a:pt x="609" y="64"/>
                    </a:lnTo>
                    <a:lnTo>
                      <a:pt x="532" y="115"/>
                    </a:lnTo>
                    <a:lnTo>
                      <a:pt x="456" y="178"/>
                    </a:lnTo>
                    <a:lnTo>
                      <a:pt x="380" y="254"/>
                    </a:lnTo>
                    <a:lnTo>
                      <a:pt x="317" y="343"/>
                    </a:lnTo>
                    <a:lnTo>
                      <a:pt x="254" y="432"/>
                    </a:lnTo>
                    <a:lnTo>
                      <a:pt x="203" y="546"/>
                    </a:lnTo>
                    <a:lnTo>
                      <a:pt x="152" y="660"/>
                    </a:lnTo>
                    <a:lnTo>
                      <a:pt x="114" y="774"/>
                    </a:lnTo>
                    <a:lnTo>
                      <a:pt x="76" y="913"/>
                    </a:lnTo>
                    <a:lnTo>
                      <a:pt x="38" y="1053"/>
                    </a:lnTo>
                    <a:lnTo>
                      <a:pt x="25" y="1192"/>
                    </a:lnTo>
                    <a:lnTo>
                      <a:pt x="13" y="1344"/>
                    </a:lnTo>
                    <a:lnTo>
                      <a:pt x="0" y="1496"/>
                    </a:lnTo>
                    <a:lnTo>
                      <a:pt x="13" y="1648"/>
                    </a:lnTo>
                    <a:lnTo>
                      <a:pt x="25" y="1788"/>
                    </a:lnTo>
                    <a:lnTo>
                      <a:pt x="38" y="1940"/>
                    </a:lnTo>
                    <a:lnTo>
                      <a:pt x="76" y="2067"/>
                    </a:lnTo>
                    <a:lnTo>
                      <a:pt x="114" y="2206"/>
                    </a:lnTo>
                    <a:lnTo>
                      <a:pt x="152" y="2320"/>
                    </a:lnTo>
                    <a:lnTo>
                      <a:pt x="203" y="2434"/>
                    </a:lnTo>
                    <a:lnTo>
                      <a:pt x="254" y="2548"/>
                    </a:lnTo>
                    <a:lnTo>
                      <a:pt x="317" y="2637"/>
                    </a:lnTo>
                    <a:lnTo>
                      <a:pt x="380" y="2726"/>
                    </a:lnTo>
                    <a:lnTo>
                      <a:pt x="456" y="2802"/>
                    </a:lnTo>
                    <a:lnTo>
                      <a:pt x="532" y="2865"/>
                    </a:lnTo>
                    <a:lnTo>
                      <a:pt x="609" y="2916"/>
                    </a:lnTo>
                    <a:lnTo>
                      <a:pt x="697" y="2954"/>
                    </a:lnTo>
                    <a:lnTo>
                      <a:pt x="773" y="2979"/>
                    </a:lnTo>
                    <a:lnTo>
                      <a:pt x="951" y="2979"/>
                    </a:lnTo>
                    <a:lnTo>
                      <a:pt x="1039" y="2954"/>
                    </a:lnTo>
                    <a:lnTo>
                      <a:pt x="1128" y="2916"/>
                    </a:lnTo>
                    <a:lnTo>
                      <a:pt x="1204" y="2865"/>
                    </a:lnTo>
                    <a:lnTo>
                      <a:pt x="1280" y="2802"/>
                    </a:lnTo>
                    <a:lnTo>
                      <a:pt x="1356" y="2726"/>
                    </a:lnTo>
                    <a:lnTo>
                      <a:pt x="1420" y="2637"/>
                    </a:lnTo>
                    <a:lnTo>
                      <a:pt x="1483" y="2548"/>
                    </a:lnTo>
                    <a:lnTo>
                      <a:pt x="1534" y="2434"/>
                    </a:lnTo>
                    <a:lnTo>
                      <a:pt x="1585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99" y="1940"/>
                    </a:lnTo>
                    <a:lnTo>
                      <a:pt x="1711" y="1788"/>
                    </a:lnTo>
                    <a:lnTo>
                      <a:pt x="1724" y="1648"/>
                    </a:lnTo>
                    <a:lnTo>
                      <a:pt x="1737" y="1496"/>
                    </a:lnTo>
                    <a:lnTo>
                      <a:pt x="1724" y="1344"/>
                    </a:lnTo>
                    <a:lnTo>
                      <a:pt x="1711" y="1192"/>
                    </a:lnTo>
                    <a:lnTo>
                      <a:pt x="1699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85" y="660"/>
                    </a:lnTo>
                    <a:lnTo>
                      <a:pt x="1534" y="546"/>
                    </a:lnTo>
                    <a:lnTo>
                      <a:pt x="1483" y="432"/>
                    </a:lnTo>
                    <a:lnTo>
                      <a:pt x="1420" y="343"/>
                    </a:lnTo>
                    <a:lnTo>
                      <a:pt x="1356" y="254"/>
                    </a:lnTo>
                    <a:lnTo>
                      <a:pt x="1280" y="178"/>
                    </a:lnTo>
                    <a:lnTo>
                      <a:pt x="1204" y="115"/>
                    </a:lnTo>
                    <a:lnTo>
                      <a:pt x="1128" y="64"/>
                    </a:lnTo>
                    <a:lnTo>
                      <a:pt x="1039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906375" y="1001175"/>
                <a:ext cx="549175" cy="53967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21587" extrusionOk="0">
                    <a:moveTo>
                      <a:pt x="18811" y="0"/>
                    </a:moveTo>
                    <a:lnTo>
                      <a:pt x="18823" y="203"/>
                    </a:lnTo>
                    <a:lnTo>
                      <a:pt x="18849" y="431"/>
                    </a:lnTo>
                    <a:lnTo>
                      <a:pt x="18849" y="736"/>
                    </a:lnTo>
                    <a:lnTo>
                      <a:pt x="18849" y="1090"/>
                    </a:lnTo>
                    <a:lnTo>
                      <a:pt x="18823" y="1496"/>
                    </a:lnTo>
                    <a:lnTo>
                      <a:pt x="18760" y="1940"/>
                    </a:lnTo>
                    <a:lnTo>
                      <a:pt x="18722" y="2168"/>
                    </a:lnTo>
                    <a:lnTo>
                      <a:pt x="18684" y="2409"/>
                    </a:lnTo>
                    <a:lnTo>
                      <a:pt x="18620" y="2650"/>
                    </a:lnTo>
                    <a:lnTo>
                      <a:pt x="18544" y="2878"/>
                    </a:lnTo>
                    <a:lnTo>
                      <a:pt x="18468" y="3119"/>
                    </a:lnTo>
                    <a:lnTo>
                      <a:pt x="18367" y="3347"/>
                    </a:lnTo>
                    <a:lnTo>
                      <a:pt x="18253" y="3588"/>
                    </a:lnTo>
                    <a:lnTo>
                      <a:pt x="18139" y="3816"/>
                    </a:lnTo>
                    <a:lnTo>
                      <a:pt x="17999" y="4031"/>
                    </a:lnTo>
                    <a:lnTo>
                      <a:pt x="17835" y="4234"/>
                    </a:lnTo>
                    <a:lnTo>
                      <a:pt x="17657" y="4437"/>
                    </a:lnTo>
                    <a:lnTo>
                      <a:pt x="17467" y="4627"/>
                    </a:lnTo>
                    <a:lnTo>
                      <a:pt x="17252" y="4804"/>
                    </a:lnTo>
                    <a:lnTo>
                      <a:pt x="17023" y="4969"/>
                    </a:lnTo>
                    <a:lnTo>
                      <a:pt x="16770" y="5121"/>
                    </a:lnTo>
                    <a:lnTo>
                      <a:pt x="16491" y="5248"/>
                    </a:lnTo>
                    <a:lnTo>
                      <a:pt x="16199" y="5349"/>
                    </a:lnTo>
                    <a:lnTo>
                      <a:pt x="15870" y="5438"/>
                    </a:lnTo>
                    <a:lnTo>
                      <a:pt x="15223" y="5590"/>
                    </a:lnTo>
                    <a:lnTo>
                      <a:pt x="14615" y="5704"/>
                    </a:lnTo>
                    <a:lnTo>
                      <a:pt x="14032" y="5793"/>
                    </a:lnTo>
                    <a:lnTo>
                      <a:pt x="13462" y="5869"/>
                    </a:lnTo>
                    <a:lnTo>
                      <a:pt x="12917" y="5920"/>
                    </a:lnTo>
                    <a:lnTo>
                      <a:pt x="12384" y="5958"/>
                    </a:lnTo>
                    <a:lnTo>
                      <a:pt x="11864" y="5983"/>
                    </a:lnTo>
                    <a:lnTo>
                      <a:pt x="11345" y="5996"/>
                    </a:lnTo>
                    <a:lnTo>
                      <a:pt x="10293" y="6009"/>
                    </a:lnTo>
                    <a:lnTo>
                      <a:pt x="9190" y="6009"/>
                    </a:lnTo>
                    <a:lnTo>
                      <a:pt x="7998" y="6021"/>
                    </a:lnTo>
                    <a:lnTo>
                      <a:pt x="7339" y="6034"/>
                    </a:lnTo>
                    <a:lnTo>
                      <a:pt x="6655" y="6072"/>
                    </a:lnTo>
                    <a:lnTo>
                      <a:pt x="5983" y="6097"/>
                    </a:lnTo>
                    <a:lnTo>
                      <a:pt x="5362" y="6097"/>
                    </a:lnTo>
                    <a:lnTo>
                      <a:pt x="4804" y="6072"/>
                    </a:lnTo>
                    <a:lnTo>
                      <a:pt x="4297" y="6034"/>
                    </a:lnTo>
                    <a:lnTo>
                      <a:pt x="3410" y="5945"/>
                    </a:lnTo>
                    <a:lnTo>
                      <a:pt x="3030" y="5907"/>
                    </a:lnTo>
                    <a:lnTo>
                      <a:pt x="2675" y="5894"/>
                    </a:lnTo>
                    <a:lnTo>
                      <a:pt x="2358" y="5894"/>
                    </a:lnTo>
                    <a:lnTo>
                      <a:pt x="2206" y="5907"/>
                    </a:lnTo>
                    <a:lnTo>
                      <a:pt x="2066" y="5920"/>
                    </a:lnTo>
                    <a:lnTo>
                      <a:pt x="1927" y="5958"/>
                    </a:lnTo>
                    <a:lnTo>
                      <a:pt x="1788" y="5996"/>
                    </a:lnTo>
                    <a:lnTo>
                      <a:pt x="1661" y="6047"/>
                    </a:lnTo>
                    <a:lnTo>
                      <a:pt x="1534" y="6097"/>
                    </a:lnTo>
                    <a:lnTo>
                      <a:pt x="1407" y="6173"/>
                    </a:lnTo>
                    <a:lnTo>
                      <a:pt x="1293" y="6262"/>
                    </a:lnTo>
                    <a:lnTo>
                      <a:pt x="1166" y="6363"/>
                    </a:lnTo>
                    <a:lnTo>
                      <a:pt x="1052" y="6478"/>
                    </a:lnTo>
                    <a:lnTo>
                      <a:pt x="938" y="6617"/>
                    </a:lnTo>
                    <a:lnTo>
                      <a:pt x="824" y="6769"/>
                    </a:lnTo>
                    <a:lnTo>
                      <a:pt x="697" y="6934"/>
                    </a:lnTo>
                    <a:lnTo>
                      <a:pt x="583" y="7124"/>
                    </a:lnTo>
                    <a:lnTo>
                      <a:pt x="533" y="7225"/>
                    </a:lnTo>
                    <a:lnTo>
                      <a:pt x="469" y="7339"/>
                    </a:lnTo>
                    <a:lnTo>
                      <a:pt x="368" y="7618"/>
                    </a:lnTo>
                    <a:lnTo>
                      <a:pt x="279" y="7948"/>
                    </a:lnTo>
                    <a:lnTo>
                      <a:pt x="190" y="8328"/>
                    </a:lnTo>
                    <a:lnTo>
                      <a:pt x="127" y="8746"/>
                    </a:lnTo>
                    <a:lnTo>
                      <a:pt x="64" y="9190"/>
                    </a:lnTo>
                    <a:lnTo>
                      <a:pt x="26" y="9684"/>
                    </a:lnTo>
                    <a:lnTo>
                      <a:pt x="0" y="10204"/>
                    </a:lnTo>
                    <a:lnTo>
                      <a:pt x="0" y="10749"/>
                    </a:lnTo>
                    <a:lnTo>
                      <a:pt x="0" y="11320"/>
                    </a:lnTo>
                    <a:lnTo>
                      <a:pt x="26" y="11903"/>
                    </a:lnTo>
                    <a:lnTo>
                      <a:pt x="76" y="12498"/>
                    </a:lnTo>
                    <a:lnTo>
                      <a:pt x="140" y="13119"/>
                    </a:lnTo>
                    <a:lnTo>
                      <a:pt x="228" y="13728"/>
                    </a:lnTo>
                    <a:lnTo>
                      <a:pt x="343" y="14349"/>
                    </a:lnTo>
                    <a:lnTo>
                      <a:pt x="482" y="14970"/>
                    </a:lnTo>
                    <a:lnTo>
                      <a:pt x="634" y="15591"/>
                    </a:lnTo>
                    <a:lnTo>
                      <a:pt x="824" y="16200"/>
                    </a:lnTo>
                    <a:lnTo>
                      <a:pt x="926" y="16491"/>
                    </a:lnTo>
                    <a:lnTo>
                      <a:pt x="1040" y="16795"/>
                    </a:lnTo>
                    <a:lnTo>
                      <a:pt x="1154" y="17087"/>
                    </a:lnTo>
                    <a:lnTo>
                      <a:pt x="1281" y="17366"/>
                    </a:lnTo>
                    <a:lnTo>
                      <a:pt x="1407" y="17645"/>
                    </a:lnTo>
                    <a:lnTo>
                      <a:pt x="1547" y="17923"/>
                    </a:lnTo>
                    <a:lnTo>
                      <a:pt x="1686" y="18190"/>
                    </a:lnTo>
                    <a:lnTo>
                      <a:pt x="1838" y="18456"/>
                    </a:lnTo>
                    <a:lnTo>
                      <a:pt x="2003" y="18709"/>
                    </a:lnTo>
                    <a:lnTo>
                      <a:pt x="2168" y="18963"/>
                    </a:lnTo>
                    <a:lnTo>
                      <a:pt x="2345" y="19204"/>
                    </a:lnTo>
                    <a:lnTo>
                      <a:pt x="2535" y="19432"/>
                    </a:lnTo>
                    <a:lnTo>
                      <a:pt x="2726" y="19660"/>
                    </a:lnTo>
                    <a:lnTo>
                      <a:pt x="2916" y="19863"/>
                    </a:lnTo>
                    <a:lnTo>
                      <a:pt x="3131" y="20066"/>
                    </a:lnTo>
                    <a:lnTo>
                      <a:pt x="3347" y="20268"/>
                    </a:lnTo>
                    <a:lnTo>
                      <a:pt x="3575" y="20446"/>
                    </a:lnTo>
                    <a:lnTo>
                      <a:pt x="3803" y="20611"/>
                    </a:lnTo>
                    <a:lnTo>
                      <a:pt x="4056" y="20775"/>
                    </a:lnTo>
                    <a:lnTo>
                      <a:pt x="4297" y="20915"/>
                    </a:lnTo>
                    <a:lnTo>
                      <a:pt x="4563" y="21054"/>
                    </a:lnTo>
                    <a:lnTo>
                      <a:pt x="4830" y="21168"/>
                    </a:lnTo>
                    <a:lnTo>
                      <a:pt x="5108" y="21270"/>
                    </a:lnTo>
                    <a:lnTo>
                      <a:pt x="5400" y="21358"/>
                    </a:lnTo>
                    <a:lnTo>
                      <a:pt x="5704" y="21435"/>
                    </a:lnTo>
                    <a:lnTo>
                      <a:pt x="6008" y="21498"/>
                    </a:lnTo>
                    <a:lnTo>
                      <a:pt x="6325" y="21549"/>
                    </a:lnTo>
                    <a:lnTo>
                      <a:pt x="6655" y="21574"/>
                    </a:lnTo>
                    <a:lnTo>
                      <a:pt x="6997" y="21587"/>
                    </a:lnTo>
                    <a:lnTo>
                      <a:pt x="7327" y="21587"/>
                    </a:lnTo>
                    <a:lnTo>
                      <a:pt x="7656" y="21574"/>
                    </a:lnTo>
                    <a:lnTo>
                      <a:pt x="7986" y="21536"/>
                    </a:lnTo>
                    <a:lnTo>
                      <a:pt x="8315" y="21498"/>
                    </a:lnTo>
                    <a:lnTo>
                      <a:pt x="8632" y="21447"/>
                    </a:lnTo>
                    <a:lnTo>
                      <a:pt x="8962" y="21384"/>
                    </a:lnTo>
                    <a:lnTo>
                      <a:pt x="9279" y="21308"/>
                    </a:lnTo>
                    <a:lnTo>
                      <a:pt x="9608" y="21219"/>
                    </a:lnTo>
                    <a:lnTo>
                      <a:pt x="9925" y="21118"/>
                    </a:lnTo>
                    <a:lnTo>
                      <a:pt x="10229" y="21004"/>
                    </a:lnTo>
                    <a:lnTo>
                      <a:pt x="10546" y="20889"/>
                    </a:lnTo>
                    <a:lnTo>
                      <a:pt x="10863" y="20750"/>
                    </a:lnTo>
                    <a:lnTo>
                      <a:pt x="11167" y="20611"/>
                    </a:lnTo>
                    <a:lnTo>
                      <a:pt x="11472" y="20471"/>
                    </a:lnTo>
                    <a:lnTo>
                      <a:pt x="11776" y="20306"/>
                    </a:lnTo>
                    <a:lnTo>
                      <a:pt x="12080" y="20154"/>
                    </a:lnTo>
                    <a:lnTo>
                      <a:pt x="12371" y="19977"/>
                    </a:lnTo>
                    <a:lnTo>
                      <a:pt x="12955" y="19609"/>
                    </a:lnTo>
                    <a:lnTo>
                      <a:pt x="13525" y="19216"/>
                    </a:lnTo>
                    <a:lnTo>
                      <a:pt x="14083" y="18811"/>
                    </a:lnTo>
                    <a:lnTo>
                      <a:pt x="14628" y="18380"/>
                    </a:lnTo>
                    <a:lnTo>
                      <a:pt x="15160" y="17923"/>
                    </a:lnTo>
                    <a:lnTo>
                      <a:pt x="15667" y="17467"/>
                    </a:lnTo>
                    <a:lnTo>
                      <a:pt x="16161" y="16985"/>
                    </a:lnTo>
                    <a:lnTo>
                      <a:pt x="16643" y="16516"/>
                    </a:lnTo>
                    <a:lnTo>
                      <a:pt x="17099" y="16035"/>
                    </a:lnTo>
                    <a:lnTo>
                      <a:pt x="17543" y="15540"/>
                    </a:lnTo>
                    <a:lnTo>
                      <a:pt x="17961" y="15071"/>
                    </a:lnTo>
                    <a:lnTo>
                      <a:pt x="18354" y="14590"/>
                    </a:lnTo>
                    <a:lnTo>
                      <a:pt x="18735" y="14121"/>
                    </a:lnTo>
                    <a:lnTo>
                      <a:pt x="19089" y="13677"/>
                    </a:lnTo>
                    <a:lnTo>
                      <a:pt x="19419" y="13234"/>
                    </a:lnTo>
                    <a:lnTo>
                      <a:pt x="19723" y="12815"/>
                    </a:lnTo>
                    <a:lnTo>
                      <a:pt x="20002" y="12422"/>
                    </a:lnTo>
                    <a:lnTo>
                      <a:pt x="20484" y="11712"/>
                    </a:lnTo>
                    <a:lnTo>
                      <a:pt x="20851" y="11117"/>
                    </a:lnTo>
                    <a:lnTo>
                      <a:pt x="21118" y="10686"/>
                    </a:lnTo>
                    <a:lnTo>
                      <a:pt x="21206" y="10483"/>
                    </a:lnTo>
                    <a:lnTo>
                      <a:pt x="21295" y="10267"/>
                    </a:lnTo>
                    <a:lnTo>
                      <a:pt x="21371" y="10014"/>
                    </a:lnTo>
                    <a:lnTo>
                      <a:pt x="21447" y="9735"/>
                    </a:lnTo>
                    <a:lnTo>
                      <a:pt x="21523" y="9431"/>
                    </a:lnTo>
                    <a:lnTo>
                      <a:pt x="21574" y="9114"/>
                    </a:lnTo>
                    <a:lnTo>
                      <a:pt x="21637" y="8772"/>
                    </a:lnTo>
                    <a:lnTo>
                      <a:pt x="21688" y="8417"/>
                    </a:lnTo>
                    <a:lnTo>
                      <a:pt x="21777" y="7656"/>
                    </a:lnTo>
                    <a:lnTo>
                      <a:pt x="21840" y="6870"/>
                    </a:lnTo>
                    <a:lnTo>
                      <a:pt x="21891" y="6059"/>
                    </a:lnTo>
                    <a:lnTo>
                      <a:pt x="21929" y="5261"/>
                    </a:lnTo>
                    <a:lnTo>
                      <a:pt x="21954" y="4475"/>
                    </a:lnTo>
                    <a:lnTo>
                      <a:pt x="21967" y="3740"/>
                    </a:lnTo>
                    <a:lnTo>
                      <a:pt x="21967" y="2459"/>
                    </a:lnTo>
                    <a:lnTo>
                      <a:pt x="21954" y="1585"/>
                    </a:lnTo>
                    <a:lnTo>
                      <a:pt x="21954" y="1255"/>
                    </a:lnTo>
                    <a:lnTo>
                      <a:pt x="188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1020450" y="1184325"/>
                <a:ext cx="20442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2701" extrusionOk="0">
                    <a:moveTo>
                      <a:pt x="0" y="1"/>
                    </a:moveTo>
                    <a:lnTo>
                      <a:pt x="13" y="153"/>
                    </a:lnTo>
                    <a:lnTo>
                      <a:pt x="38" y="305"/>
                    </a:lnTo>
                    <a:lnTo>
                      <a:pt x="64" y="457"/>
                    </a:lnTo>
                    <a:lnTo>
                      <a:pt x="102" y="597"/>
                    </a:lnTo>
                    <a:lnTo>
                      <a:pt x="153" y="736"/>
                    </a:lnTo>
                    <a:lnTo>
                      <a:pt x="203" y="863"/>
                    </a:lnTo>
                    <a:lnTo>
                      <a:pt x="267" y="1002"/>
                    </a:lnTo>
                    <a:lnTo>
                      <a:pt x="330" y="1116"/>
                    </a:lnTo>
                    <a:lnTo>
                      <a:pt x="406" y="1243"/>
                    </a:lnTo>
                    <a:lnTo>
                      <a:pt x="495" y="1357"/>
                    </a:lnTo>
                    <a:lnTo>
                      <a:pt x="584" y="1471"/>
                    </a:lnTo>
                    <a:lnTo>
                      <a:pt x="672" y="1573"/>
                    </a:lnTo>
                    <a:lnTo>
                      <a:pt x="875" y="1775"/>
                    </a:lnTo>
                    <a:lnTo>
                      <a:pt x="1103" y="1953"/>
                    </a:lnTo>
                    <a:lnTo>
                      <a:pt x="1344" y="2118"/>
                    </a:lnTo>
                    <a:lnTo>
                      <a:pt x="1610" y="2257"/>
                    </a:lnTo>
                    <a:lnTo>
                      <a:pt x="1889" y="2371"/>
                    </a:lnTo>
                    <a:lnTo>
                      <a:pt x="2181" y="2485"/>
                    </a:lnTo>
                    <a:lnTo>
                      <a:pt x="2485" y="2561"/>
                    </a:lnTo>
                    <a:lnTo>
                      <a:pt x="2802" y="2625"/>
                    </a:lnTo>
                    <a:lnTo>
                      <a:pt x="3131" y="2675"/>
                    </a:lnTo>
                    <a:lnTo>
                      <a:pt x="3461" y="2701"/>
                    </a:lnTo>
                    <a:lnTo>
                      <a:pt x="3790" y="2701"/>
                    </a:lnTo>
                    <a:lnTo>
                      <a:pt x="4133" y="2688"/>
                    </a:lnTo>
                    <a:lnTo>
                      <a:pt x="4475" y="2650"/>
                    </a:lnTo>
                    <a:lnTo>
                      <a:pt x="4817" y="2599"/>
                    </a:lnTo>
                    <a:lnTo>
                      <a:pt x="5147" y="2511"/>
                    </a:lnTo>
                    <a:lnTo>
                      <a:pt x="5489" y="2422"/>
                    </a:lnTo>
                    <a:lnTo>
                      <a:pt x="5806" y="2295"/>
                    </a:lnTo>
                    <a:lnTo>
                      <a:pt x="6123" y="2156"/>
                    </a:lnTo>
                    <a:lnTo>
                      <a:pt x="6440" y="1991"/>
                    </a:lnTo>
                    <a:lnTo>
                      <a:pt x="6731" y="1801"/>
                    </a:lnTo>
                    <a:lnTo>
                      <a:pt x="7023" y="1598"/>
                    </a:lnTo>
                    <a:lnTo>
                      <a:pt x="7289" y="1357"/>
                    </a:lnTo>
                    <a:lnTo>
                      <a:pt x="7542" y="1116"/>
                    </a:lnTo>
                    <a:lnTo>
                      <a:pt x="7770" y="837"/>
                    </a:lnTo>
                    <a:lnTo>
                      <a:pt x="7885" y="685"/>
                    </a:lnTo>
                    <a:lnTo>
                      <a:pt x="7986" y="533"/>
                    </a:lnTo>
                    <a:lnTo>
                      <a:pt x="8075" y="381"/>
                    </a:lnTo>
                    <a:lnTo>
                      <a:pt x="8176" y="216"/>
                    </a:lnTo>
                    <a:lnTo>
                      <a:pt x="7213" y="204"/>
                    </a:lnTo>
                    <a:lnTo>
                      <a:pt x="4957" y="191"/>
                    </a:lnTo>
                    <a:lnTo>
                      <a:pt x="3600" y="166"/>
                    </a:lnTo>
                    <a:lnTo>
                      <a:pt x="2257" y="128"/>
                    </a:lnTo>
                    <a:lnTo>
                      <a:pt x="1014" y="77"/>
                    </a:lnTo>
                    <a:lnTo>
                      <a:pt x="46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4" name="Google Shape;884;p5"/>
            <p:cNvGrpSpPr/>
            <p:nvPr/>
          </p:nvGrpSpPr>
          <p:grpSpPr>
            <a:xfrm>
              <a:off x="4037007" y="2028174"/>
              <a:ext cx="1070117" cy="1560560"/>
              <a:chOff x="521050" y="3085000"/>
              <a:chExt cx="1591725" cy="2321225"/>
            </a:xfrm>
          </p:grpSpPr>
          <p:sp>
            <p:nvSpPr>
              <p:cNvPr id="885" name="Google Shape;885;p5"/>
              <p:cNvSpPr/>
              <p:nvPr/>
            </p:nvSpPr>
            <p:spPr>
              <a:xfrm>
                <a:off x="521050" y="4153225"/>
                <a:ext cx="1591725" cy="1253000"/>
              </a:xfrm>
              <a:custGeom>
                <a:avLst/>
                <a:gdLst/>
                <a:ahLst/>
                <a:cxnLst/>
                <a:rect l="l" t="t" r="r" b="b"/>
                <a:pathLst>
                  <a:path w="63669" h="50120" extrusionOk="0">
                    <a:moveTo>
                      <a:pt x="43084" y="1"/>
                    </a:moveTo>
                    <a:lnTo>
                      <a:pt x="15908" y="2992"/>
                    </a:lnTo>
                    <a:lnTo>
                      <a:pt x="15781" y="3030"/>
                    </a:lnTo>
                    <a:lnTo>
                      <a:pt x="15413" y="3182"/>
                    </a:lnTo>
                    <a:lnTo>
                      <a:pt x="14830" y="3423"/>
                    </a:lnTo>
                    <a:lnTo>
                      <a:pt x="14463" y="3588"/>
                    </a:lnTo>
                    <a:lnTo>
                      <a:pt x="14057" y="3791"/>
                    </a:lnTo>
                    <a:lnTo>
                      <a:pt x="13626" y="4006"/>
                    </a:lnTo>
                    <a:lnTo>
                      <a:pt x="13144" y="4260"/>
                    </a:lnTo>
                    <a:lnTo>
                      <a:pt x="12650" y="4551"/>
                    </a:lnTo>
                    <a:lnTo>
                      <a:pt x="12118" y="4868"/>
                    </a:lnTo>
                    <a:lnTo>
                      <a:pt x="11560" y="5210"/>
                    </a:lnTo>
                    <a:lnTo>
                      <a:pt x="10990" y="5591"/>
                    </a:lnTo>
                    <a:lnTo>
                      <a:pt x="10407" y="6009"/>
                    </a:lnTo>
                    <a:lnTo>
                      <a:pt x="9811" y="6453"/>
                    </a:lnTo>
                    <a:lnTo>
                      <a:pt x="9215" y="6934"/>
                    </a:lnTo>
                    <a:lnTo>
                      <a:pt x="8607" y="7454"/>
                    </a:lnTo>
                    <a:lnTo>
                      <a:pt x="8011" y="8012"/>
                    </a:lnTo>
                    <a:lnTo>
                      <a:pt x="7707" y="8303"/>
                    </a:lnTo>
                    <a:lnTo>
                      <a:pt x="7415" y="8607"/>
                    </a:lnTo>
                    <a:lnTo>
                      <a:pt x="7111" y="8924"/>
                    </a:lnTo>
                    <a:lnTo>
                      <a:pt x="6819" y="9241"/>
                    </a:lnTo>
                    <a:lnTo>
                      <a:pt x="6528" y="9571"/>
                    </a:lnTo>
                    <a:lnTo>
                      <a:pt x="6249" y="9913"/>
                    </a:lnTo>
                    <a:lnTo>
                      <a:pt x="5957" y="10268"/>
                    </a:lnTo>
                    <a:lnTo>
                      <a:pt x="5679" y="10635"/>
                    </a:lnTo>
                    <a:lnTo>
                      <a:pt x="5412" y="11003"/>
                    </a:lnTo>
                    <a:lnTo>
                      <a:pt x="5146" y="11383"/>
                    </a:lnTo>
                    <a:lnTo>
                      <a:pt x="4880" y="11776"/>
                    </a:lnTo>
                    <a:lnTo>
                      <a:pt x="4627" y="12182"/>
                    </a:lnTo>
                    <a:lnTo>
                      <a:pt x="4373" y="12587"/>
                    </a:lnTo>
                    <a:lnTo>
                      <a:pt x="4132" y="13018"/>
                    </a:lnTo>
                    <a:lnTo>
                      <a:pt x="3904" y="13449"/>
                    </a:lnTo>
                    <a:lnTo>
                      <a:pt x="3676" y="13893"/>
                    </a:lnTo>
                    <a:lnTo>
                      <a:pt x="3460" y="14362"/>
                    </a:lnTo>
                    <a:lnTo>
                      <a:pt x="3258" y="14818"/>
                    </a:lnTo>
                    <a:lnTo>
                      <a:pt x="3055" y="15300"/>
                    </a:lnTo>
                    <a:lnTo>
                      <a:pt x="2877" y="15794"/>
                    </a:lnTo>
                    <a:lnTo>
                      <a:pt x="2700" y="16301"/>
                    </a:lnTo>
                    <a:lnTo>
                      <a:pt x="2535" y="16808"/>
                    </a:lnTo>
                    <a:lnTo>
                      <a:pt x="2383" y="17341"/>
                    </a:lnTo>
                    <a:lnTo>
                      <a:pt x="2244" y="17873"/>
                    </a:lnTo>
                    <a:lnTo>
                      <a:pt x="2104" y="18418"/>
                    </a:lnTo>
                    <a:lnTo>
                      <a:pt x="1990" y="18976"/>
                    </a:lnTo>
                    <a:lnTo>
                      <a:pt x="1673" y="20763"/>
                    </a:lnTo>
                    <a:lnTo>
                      <a:pt x="1382" y="22512"/>
                    </a:lnTo>
                    <a:lnTo>
                      <a:pt x="1115" y="24211"/>
                    </a:lnTo>
                    <a:lnTo>
                      <a:pt x="887" y="25859"/>
                    </a:lnTo>
                    <a:lnTo>
                      <a:pt x="697" y="27468"/>
                    </a:lnTo>
                    <a:lnTo>
                      <a:pt x="520" y="29015"/>
                    </a:lnTo>
                    <a:lnTo>
                      <a:pt x="380" y="30523"/>
                    </a:lnTo>
                    <a:lnTo>
                      <a:pt x="266" y="31981"/>
                    </a:lnTo>
                    <a:lnTo>
                      <a:pt x="177" y="33388"/>
                    </a:lnTo>
                    <a:lnTo>
                      <a:pt x="101" y="34744"/>
                    </a:lnTo>
                    <a:lnTo>
                      <a:pt x="51" y="36050"/>
                    </a:lnTo>
                    <a:lnTo>
                      <a:pt x="25" y="37292"/>
                    </a:lnTo>
                    <a:lnTo>
                      <a:pt x="0" y="38496"/>
                    </a:lnTo>
                    <a:lnTo>
                      <a:pt x="13" y="39637"/>
                    </a:lnTo>
                    <a:lnTo>
                      <a:pt x="25" y="40714"/>
                    </a:lnTo>
                    <a:lnTo>
                      <a:pt x="51" y="41754"/>
                    </a:lnTo>
                    <a:lnTo>
                      <a:pt x="89" y="42730"/>
                    </a:lnTo>
                    <a:lnTo>
                      <a:pt x="139" y="43642"/>
                    </a:lnTo>
                    <a:lnTo>
                      <a:pt x="190" y="44504"/>
                    </a:lnTo>
                    <a:lnTo>
                      <a:pt x="254" y="45303"/>
                    </a:lnTo>
                    <a:lnTo>
                      <a:pt x="317" y="46038"/>
                    </a:lnTo>
                    <a:lnTo>
                      <a:pt x="380" y="46722"/>
                    </a:lnTo>
                    <a:lnTo>
                      <a:pt x="520" y="47901"/>
                    </a:lnTo>
                    <a:lnTo>
                      <a:pt x="659" y="48826"/>
                    </a:lnTo>
                    <a:lnTo>
                      <a:pt x="761" y="49486"/>
                    </a:lnTo>
                    <a:lnTo>
                      <a:pt x="837" y="49891"/>
                    </a:lnTo>
                    <a:lnTo>
                      <a:pt x="862" y="50031"/>
                    </a:lnTo>
                    <a:lnTo>
                      <a:pt x="32880" y="50119"/>
                    </a:lnTo>
                    <a:lnTo>
                      <a:pt x="63669" y="48903"/>
                    </a:lnTo>
                    <a:lnTo>
                      <a:pt x="63491" y="47584"/>
                    </a:lnTo>
                    <a:lnTo>
                      <a:pt x="63263" y="46051"/>
                    </a:lnTo>
                    <a:lnTo>
                      <a:pt x="62971" y="44048"/>
                    </a:lnTo>
                    <a:lnTo>
                      <a:pt x="62604" y="41652"/>
                    </a:lnTo>
                    <a:lnTo>
                      <a:pt x="62173" y="38940"/>
                    </a:lnTo>
                    <a:lnTo>
                      <a:pt x="61691" y="35999"/>
                    </a:lnTo>
                    <a:lnTo>
                      <a:pt x="61159" y="32919"/>
                    </a:lnTo>
                    <a:lnTo>
                      <a:pt x="60867" y="31347"/>
                    </a:lnTo>
                    <a:lnTo>
                      <a:pt x="60576" y="29763"/>
                    </a:lnTo>
                    <a:lnTo>
                      <a:pt x="60272" y="28191"/>
                    </a:lnTo>
                    <a:lnTo>
                      <a:pt x="59955" y="26619"/>
                    </a:lnTo>
                    <a:lnTo>
                      <a:pt x="59638" y="25085"/>
                    </a:lnTo>
                    <a:lnTo>
                      <a:pt x="59308" y="23577"/>
                    </a:lnTo>
                    <a:lnTo>
                      <a:pt x="58966" y="22107"/>
                    </a:lnTo>
                    <a:lnTo>
                      <a:pt x="58636" y="20700"/>
                    </a:lnTo>
                    <a:lnTo>
                      <a:pt x="58282" y="19356"/>
                    </a:lnTo>
                    <a:lnTo>
                      <a:pt x="57939" y="18076"/>
                    </a:lnTo>
                    <a:lnTo>
                      <a:pt x="57584" y="16897"/>
                    </a:lnTo>
                    <a:lnTo>
                      <a:pt x="57407" y="16339"/>
                    </a:lnTo>
                    <a:lnTo>
                      <a:pt x="57229" y="15807"/>
                    </a:lnTo>
                    <a:lnTo>
                      <a:pt x="57052" y="15287"/>
                    </a:lnTo>
                    <a:lnTo>
                      <a:pt x="56875" y="14806"/>
                    </a:lnTo>
                    <a:lnTo>
                      <a:pt x="56697" y="14362"/>
                    </a:lnTo>
                    <a:lnTo>
                      <a:pt x="56520" y="13931"/>
                    </a:lnTo>
                    <a:lnTo>
                      <a:pt x="56342" y="13551"/>
                    </a:lnTo>
                    <a:lnTo>
                      <a:pt x="56165" y="13183"/>
                    </a:lnTo>
                    <a:lnTo>
                      <a:pt x="55987" y="12866"/>
                    </a:lnTo>
                    <a:lnTo>
                      <a:pt x="55810" y="12575"/>
                    </a:lnTo>
                    <a:lnTo>
                      <a:pt x="55442" y="12017"/>
                    </a:lnTo>
                    <a:lnTo>
                      <a:pt x="55049" y="11472"/>
                    </a:lnTo>
                    <a:lnTo>
                      <a:pt x="54631" y="10914"/>
                    </a:lnTo>
                    <a:lnTo>
                      <a:pt x="54187" y="10357"/>
                    </a:lnTo>
                    <a:lnTo>
                      <a:pt x="53718" y="9812"/>
                    </a:lnTo>
                    <a:lnTo>
                      <a:pt x="53237" y="9254"/>
                    </a:lnTo>
                    <a:lnTo>
                      <a:pt x="52742" y="8696"/>
                    </a:lnTo>
                    <a:lnTo>
                      <a:pt x="52235" y="8151"/>
                    </a:lnTo>
                    <a:lnTo>
                      <a:pt x="51716" y="7619"/>
                    </a:lnTo>
                    <a:lnTo>
                      <a:pt x="51196" y="7086"/>
                    </a:lnTo>
                    <a:lnTo>
                      <a:pt x="50664" y="6554"/>
                    </a:lnTo>
                    <a:lnTo>
                      <a:pt x="50131" y="6034"/>
                    </a:lnTo>
                    <a:lnTo>
                      <a:pt x="49066" y="5046"/>
                    </a:lnTo>
                    <a:lnTo>
                      <a:pt x="48040" y="4108"/>
                    </a:lnTo>
                    <a:lnTo>
                      <a:pt x="47051" y="3233"/>
                    </a:lnTo>
                    <a:lnTo>
                      <a:pt x="46126" y="2447"/>
                    </a:lnTo>
                    <a:lnTo>
                      <a:pt x="45277" y="1750"/>
                    </a:lnTo>
                    <a:lnTo>
                      <a:pt x="44541" y="1154"/>
                    </a:lnTo>
                    <a:lnTo>
                      <a:pt x="43477" y="305"/>
                    </a:lnTo>
                    <a:lnTo>
                      <a:pt x="430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936150" y="3085000"/>
                <a:ext cx="773550" cy="112972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45189" extrusionOk="0">
                    <a:moveTo>
                      <a:pt x="13690" y="1"/>
                    </a:moveTo>
                    <a:lnTo>
                      <a:pt x="13462" y="14"/>
                    </a:lnTo>
                    <a:lnTo>
                      <a:pt x="13221" y="39"/>
                    </a:lnTo>
                    <a:lnTo>
                      <a:pt x="12993" y="77"/>
                    </a:lnTo>
                    <a:lnTo>
                      <a:pt x="12740" y="128"/>
                    </a:lnTo>
                    <a:lnTo>
                      <a:pt x="12499" y="178"/>
                    </a:lnTo>
                    <a:lnTo>
                      <a:pt x="12245" y="242"/>
                    </a:lnTo>
                    <a:lnTo>
                      <a:pt x="11992" y="318"/>
                    </a:lnTo>
                    <a:lnTo>
                      <a:pt x="11738" y="407"/>
                    </a:lnTo>
                    <a:lnTo>
                      <a:pt x="11472" y="495"/>
                    </a:lnTo>
                    <a:lnTo>
                      <a:pt x="10940" y="723"/>
                    </a:lnTo>
                    <a:lnTo>
                      <a:pt x="10407" y="977"/>
                    </a:lnTo>
                    <a:lnTo>
                      <a:pt x="9862" y="1268"/>
                    </a:lnTo>
                    <a:lnTo>
                      <a:pt x="9317" y="1585"/>
                    </a:lnTo>
                    <a:lnTo>
                      <a:pt x="8759" y="1940"/>
                    </a:lnTo>
                    <a:lnTo>
                      <a:pt x="8214" y="2321"/>
                    </a:lnTo>
                    <a:lnTo>
                      <a:pt x="7657" y="2726"/>
                    </a:lnTo>
                    <a:lnTo>
                      <a:pt x="7112" y="3170"/>
                    </a:lnTo>
                    <a:lnTo>
                      <a:pt x="6579" y="3639"/>
                    </a:lnTo>
                    <a:lnTo>
                      <a:pt x="6034" y="4120"/>
                    </a:lnTo>
                    <a:lnTo>
                      <a:pt x="5515" y="4627"/>
                    </a:lnTo>
                    <a:lnTo>
                      <a:pt x="5008" y="5160"/>
                    </a:lnTo>
                    <a:lnTo>
                      <a:pt x="4501" y="5718"/>
                    </a:lnTo>
                    <a:lnTo>
                      <a:pt x="4019" y="6275"/>
                    </a:lnTo>
                    <a:lnTo>
                      <a:pt x="3563" y="6871"/>
                    </a:lnTo>
                    <a:lnTo>
                      <a:pt x="3119" y="7467"/>
                    </a:lnTo>
                    <a:lnTo>
                      <a:pt x="2688" y="8075"/>
                    </a:lnTo>
                    <a:lnTo>
                      <a:pt x="2295" y="8696"/>
                    </a:lnTo>
                    <a:lnTo>
                      <a:pt x="1915" y="9343"/>
                    </a:lnTo>
                    <a:lnTo>
                      <a:pt x="1573" y="9977"/>
                    </a:lnTo>
                    <a:lnTo>
                      <a:pt x="1408" y="10306"/>
                    </a:lnTo>
                    <a:lnTo>
                      <a:pt x="1256" y="10636"/>
                    </a:lnTo>
                    <a:lnTo>
                      <a:pt x="1104" y="10965"/>
                    </a:lnTo>
                    <a:lnTo>
                      <a:pt x="964" y="11295"/>
                    </a:lnTo>
                    <a:lnTo>
                      <a:pt x="837" y="11624"/>
                    </a:lnTo>
                    <a:lnTo>
                      <a:pt x="723" y="11954"/>
                    </a:lnTo>
                    <a:lnTo>
                      <a:pt x="609" y="12283"/>
                    </a:lnTo>
                    <a:lnTo>
                      <a:pt x="508" y="12613"/>
                    </a:lnTo>
                    <a:lnTo>
                      <a:pt x="406" y="12943"/>
                    </a:lnTo>
                    <a:lnTo>
                      <a:pt x="330" y="13285"/>
                    </a:lnTo>
                    <a:lnTo>
                      <a:pt x="254" y="13614"/>
                    </a:lnTo>
                    <a:lnTo>
                      <a:pt x="191" y="13944"/>
                    </a:lnTo>
                    <a:lnTo>
                      <a:pt x="140" y="14286"/>
                    </a:lnTo>
                    <a:lnTo>
                      <a:pt x="90" y="14616"/>
                    </a:lnTo>
                    <a:lnTo>
                      <a:pt x="64" y="14945"/>
                    </a:lnTo>
                    <a:lnTo>
                      <a:pt x="39" y="15300"/>
                    </a:lnTo>
                    <a:lnTo>
                      <a:pt x="1" y="16010"/>
                    </a:lnTo>
                    <a:lnTo>
                      <a:pt x="1" y="16771"/>
                    </a:lnTo>
                    <a:lnTo>
                      <a:pt x="26" y="17544"/>
                    </a:lnTo>
                    <a:lnTo>
                      <a:pt x="64" y="18355"/>
                    </a:lnTo>
                    <a:lnTo>
                      <a:pt x="140" y="19179"/>
                    </a:lnTo>
                    <a:lnTo>
                      <a:pt x="216" y="20028"/>
                    </a:lnTo>
                    <a:lnTo>
                      <a:pt x="330" y="20877"/>
                    </a:lnTo>
                    <a:lnTo>
                      <a:pt x="444" y="21752"/>
                    </a:lnTo>
                    <a:lnTo>
                      <a:pt x="584" y="22627"/>
                    </a:lnTo>
                    <a:lnTo>
                      <a:pt x="736" y="23501"/>
                    </a:lnTo>
                    <a:lnTo>
                      <a:pt x="888" y="24376"/>
                    </a:lnTo>
                    <a:lnTo>
                      <a:pt x="1066" y="25250"/>
                    </a:lnTo>
                    <a:lnTo>
                      <a:pt x="1230" y="26112"/>
                    </a:lnTo>
                    <a:lnTo>
                      <a:pt x="1420" y="26962"/>
                    </a:lnTo>
                    <a:lnTo>
                      <a:pt x="1611" y="27785"/>
                    </a:lnTo>
                    <a:lnTo>
                      <a:pt x="1978" y="29383"/>
                    </a:lnTo>
                    <a:lnTo>
                      <a:pt x="2358" y="30866"/>
                    </a:lnTo>
                    <a:lnTo>
                      <a:pt x="2713" y="32209"/>
                    </a:lnTo>
                    <a:lnTo>
                      <a:pt x="3030" y="33363"/>
                    </a:lnTo>
                    <a:lnTo>
                      <a:pt x="3309" y="34326"/>
                    </a:lnTo>
                    <a:lnTo>
                      <a:pt x="3525" y="35048"/>
                    </a:lnTo>
                    <a:lnTo>
                      <a:pt x="3702" y="35657"/>
                    </a:lnTo>
                    <a:lnTo>
                      <a:pt x="3601" y="35657"/>
                    </a:lnTo>
                    <a:lnTo>
                      <a:pt x="3474" y="35644"/>
                    </a:lnTo>
                    <a:lnTo>
                      <a:pt x="3309" y="35657"/>
                    </a:lnTo>
                    <a:lnTo>
                      <a:pt x="3119" y="35682"/>
                    </a:lnTo>
                    <a:lnTo>
                      <a:pt x="2891" y="35733"/>
                    </a:lnTo>
                    <a:lnTo>
                      <a:pt x="2777" y="35771"/>
                    </a:lnTo>
                    <a:lnTo>
                      <a:pt x="2663" y="35822"/>
                    </a:lnTo>
                    <a:lnTo>
                      <a:pt x="2536" y="35885"/>
                    </a:lnTo>
                    <a:lnTo>
                      <a:pt x="2409" y="35961"/>
                    </a:lnTo>
                    <a:lnTo>
                      <a:pt x="2282" y="36037"/>
                    </a:lnTo>
                    <a:lnTo>
                      <a:pt x="2156" y="36139"/>
                    </a:lnTo>
                    <a:lnTo>
                      <a:pt x="2029" y="36253"/>
                    </a:lnTo>
                    <a:lnTo>
                      <a:pt x="1915" y="36379"/>
                    </a:lnTo>
                    <a:lnTo>
                      <a:pt x="1788" y="36519"/>
                    </a:lnTo>
                    <a:lnTo>
                      <a:pt x="1674" y="36684"/>
                    </a:lnTo>
                    <a:lnTo>
                      <a:pt x="1560" y="36861"/>
                    </a:lnTo>
                    <a:lnTo>
                      <a:pt x="1458" y="37051"/>
                    </a:lnTo>
                    <a:lnTo>
                      <a:pt x="1357" y="37267"/>
                    </a:lnTo>
                    <a:lnTo>
                      <a:pt x="1256" y="37508"/>
                    </a:lnTo>
                    <a:lnTo>
                      <a:pt x="1167" y="37774"/>
                    </a:lnTo>
                    <a:lnTo>
                      <a:pt x="1091" y="38053"/>
                    </a:lnTo>
                    <a:lnTo>
                      <a:pt x="1015" y="38357"/>
                    </a:lnTo>
                    <a:lnTo>
                      <a:pt x="964" y="38686"/>
                    </a:lnTo>
                    <a:lnTo>
                      <a:pt x="913" y="39054"/>
                    </a:lnTo>
                    <a:lnTo>
                      <a:pt x="875" y="39434"/>
                    </a:lnTo>
                    <a:lnTo>
                      <a:pt x="863" y="39624"/>
                    </a:lnTo>
                    <a:lnTo>
                      <a:pt x="863" y="39827"/>
                    </a:lnTo>
                    <a:lnTo>
                      <a:pt x="875" y="40195"/>
                    </a:lnTo>
                    <a:lnTo>
                      <a:pt x="926" y="40550"/>
                    </a:lnTo>
                    <a:lnTo>
                      <a:pt x="1002" y="40892"/>
                    </a:lnTo>
                    <a:lnTo>
                      <a:pt x="1091" y="41221"/>
                    </a:lnTo>
                    <a:lnTo>
                      <a:pt x="1205" y="41526"/>
                    </a:lnTo>
                    <a:lnTo>
                      <a:pt x="1344" y="41830"/>
                    </a:lnTo>
                    <a:lnTo>
                      <a:pt x="1509" y="42109"/>
                    </a:lnTo>
                    <a:lnTo>
                      <a:pt x="1674" y="42375"/>
                    </a:lnTo>
                    <a:lnTo>
                      <a:pt x="1864" y="42628"/>
                    </a:lnTo>
                    <a:lnTo>
                      <a:pt x="2067" y="42857"/>
                    </a:lnTo>
                    <a:lnTo>
                      <a:pt x="2282" y="43085"/>
                    </a:lnTo>
                    <a:lnTo>
                      <a:pt x="2498" y="43300"/>
                    </a:lnTo>
                    <a:lnTo>
                      <a:pt x="2726" y="43490"/>
                    </a:lnTo>
                    <a:lnTo>
                      <a:pt x="2967" y="43680"/>
                    </a:lnTo>
                    <a:lnTo>
                      <a:pt x="3195" y="43845"/>
                    </a:lnTo>
                    <a:lnTo>
                      <a:pt x="3436" y="44010"/>
                    </a:lnTo>
                    <a:lnTo>
                      <a:pt x="3664" y="44162"/>
                    </a:lnTo>
                    <a:lnTo>
                      <a:pt x="3892" y="44289"/>
                    </a:lnTo>
                    <a:lnTo>
                      <a:pt x="4120" y="44416"/>
                    </a:lnTo>
                    <a:lnTo>
                      <a:pt x="4551" y="44631"/>
                    </a:lnTo>
                    <a:lnTo>
                      <a:pt x="4944" y="44796"/>
                    </a:lnTo>
                    <a:lnTo>
                      <a:pt x="5274" y="44935"/>
                    </a:lnTo>
                    <a:lnTo>
                      <a:pt x="5527" y="45024"/>
                    </a:lnTo>
                    <a:lnTo>
                      <a:pt x="5743" y="45087"/>
                    </a:lnTo>
                    <a:lnTo>
                      <a:pt x="6326" y="45125"/>
                    </a:lnTo>
                    <a:lnTo>
                      <a:pt x="6998" y="45163"/>
                    </a:lnTo>
                    <a:lnTo>
                      <a:pt x="7885" y="45189"/>
                    </a:lnTo>
                    <a:lnTo>
                      <a:pt x="9533" y="45189"/>
                    </a:lnTo>
                    <a:lnTo>
                      <a:pt x="10154" y="45176"/>
                    </a:lnTo>
                    <a:lnTo>
                      <a:pt x="10813" y="45163"/>
                    </a:lnTo>
                    <a:lnTo>
                      <a:pt x="11485" y="45125"/>
                    </a:lnTo>
                    <a:lnTo>
                      <a:pt x="12182" y="45087"/>
                    </a:lnTo>
                    <a:lnTo>
                      <a:pt x="12892" y="45024"/>
                    </a:lnTo>
                    <a:lnTo>
                      <a:pt x="13627" y="44961"/>
                    </a:lnTo>
                    <a:lnTo>
                      <a:pt x="14362" y="44872"/>
                    </a:lnTo>
                    <a:lnTo>
                      <a:pt x="15097" y="44771"/>
                    </a:lnTo>
                    <a:lnTo>
                      <a:pt x="15845" y="44656"/>
                    </a:lnTo>
                    <a:lnTo>
                      <a:pt x="16580" y="44517"/>
                    </a:lnTo>
                    <a:lnTo>
                      <a:pt x="17315" y="44352"/>
                    </a:lnTo>
                    <a:lnTo>
                      <a:pt x="18038" y="44162"/>
                    </a:lnTo>
                    <a:lnTo>
                      <a:pt x="18735" y="43959"/>
                    </a:lnTo>
                    <a:lnTo>
                      <a:pt x="19090" y="43845"/>
                    </a:lnTo>
                    <a:lnTo>
                      <a:pt x="19419" y="43731"/>
                    </a:lnTo>
                    <a:lnTo>
                      <a:pt x="19762" y="43604"/>
                    </a:lnTo>
                    <a:lnTo>
                      <a:pt x="20091" y="43478"/>
                    </a:lnTo>
                    <a:lnTo>
                      <a:pt x="20408" y="43338"/>
                    </a:lnTo>
                    <a:lnTo>
                      <a:pt x="20725" y="43186"/>
                    </a:lnTo>
                    <a:lnTo>
                      <a:pt x="21029" y="43034"/>
                    </a:lnTo>
                    <a:lnTo>
                      <a:pt x="21321" y="42882"/>
                    </a:lnTo>
                    <a:lnTo>
                      <a:pt x="21612" y="42717"/>
                    </a:lnTo>
                    <a:lnTo>
                      <a:pt x="21891" y="42540"/>
                    </a:lnTo>
                    <a:lnTo>
                      <a:pt x="22157" y="42350"/>
                    </a:lnTo>
                    <a:lnTo>
                      <a:pt x="22424" y="42159"/>
                    </a:lnTo>
                    <a:lnTo>
                      <a:pt x="22664" y="41969"/>
                    </a:lnTo>
                    <a:lnTo>
                      <a:pt x="22905" y="41754"/>
                    </a:lnTo>
                    <a:lnTo>
                      <a:pt x="23133" y="41538"/>
                    </a:lnTo>
                    <a:lnTo>
                      <a:pt x="23349" y="41323"/>
                    </a:lnTo>
                    <a:lnTo>
                      <a:pt x="23754" y="40854"/>
                    </a:lnTo>
                    <a:lnTo>
                      <a:pt x="24147" y="40385"/>
                    </a:lnTo>
                    <a:lnTo>
                      <a:pt x="24528" y="39903"/>
                    </a:lnTo>
                    <a:lnTo>
                      <a:pt x="24895" y="39409"/>
                    </a:lnTo>
                    <a:lnTo>
                      <a:pt x="25263" y="38902"/>
                    </a:lnTo>
                    <a:lnTo>
                      <a:pt x="25605" y="38382"/>
                    </a:lnTo>
                    <a:lnTo>
                      <a:pt x="25947" y="37850"/>
                    </a:lnTo>
                    <a:lnTo>
                      <a:pt x="26264" y="37305"/>
                    </a:lnTo>
                    <a:lnTo>
                      <a:pt x="26581" y="36760"/>
                    </a:lnTo>
                    <a:lnTo>
                      <a:pt x="26885" y="36189"/>
                    </a:lnTo>
                    <a:lnTo>
                      <a:pt x="27177" y="35619"/>
                    </a:lnTo>
                    <a:lnTo>
                      <a:pt x="27456" y="35036"/>
                    </a:lnTo>
                    <a:lnTo>
                      <a:pt x="27722" y="34440"/>
                    </a:lnTo>
                    <a:lnTo>
                      <a:pt x="27988" y="33832"/>
                    </a:lnTo>
                    <a:lnTo>
                      <a:pt x="28229" y="33211"/>
                    </a:lnTo>
                    <a:lnTo>
                      <a:pt x="28470" y="32577"/>
                    </a:lnTo>
                    <a:lnTo>
                      <a:pt x="28698" y="31943"/>
                    </a:lnTo>
                    <a:lnTo>
                      <a:pt x="28913" y="31284"/>
                    </a:lnTo>
                    <a:lnTo>
                      <a:pt x="29116" y="30612"/>
                    </a:lnTo>
                    <a:lnTo>
                      <a:pt x="29306" y="29940"/>
                    </a:lnTo>
                    <a:lnTo>
                      <a:pt x="29496" y="29256"/>
                    </a:lnTo>
                    <a:lnTo>
                      <a:pt x="29674" y="28546"/>
                    </a:lnTo>
                    <a:lnTo>
                      <a:pt x="29839" y="27836"/>
                    </a:lnTo>
                    <a:lnTo>
                      <a:pt x="29991" y="27114"/>
                    </a:lnTo>
                    <a:lnTo>
                      <a:pt x="30143" y="26379"/>
                    </a:lnTo>
                    <a:lnTo>
                      <a:pt x="30270" y="25631"/>
                    </a:lnTo>
                    <a:lnTo>
                      <a:pt x="30396" y="24870"/>
                    </a:lnTo>
                    <a:lnTo>
                      <a:pt x="30510" y="24097"/>
                    </a:lnTo>
                    <a:lnTo>
                      <a:pt x="30625" y="23311"/>
                    </a:lnTo>
                    <a:lnTo>
                      <a:pt x="30713" y="22525"/>
                    </a:lnTo>
                    <a:lnTo>
                      <a:pt x="30802" y="21714"/>
                    </a:lnTo>
                    <a:lnTo>
                      <a:pt x="30878" y="20890"/>
                    </a:lnTo>
                    <a:lnTo>
                      <a:pt x="30916" y="20484"/>
                    </a:lnTo>
                    <a:lnTo>
                      <a:pt x="30941" y="20066"/>
                    </a:lnTo>
                    <a:lnTo>
                      <a:pt x="30941" y="19635"/>
                    </a:lnTo>
                    <a:lnTo>
                      <a:pt x="30941" y="19217"/>
                    </a:lnTo>
                    <a:lnTo>
                      <a:pt x="30941" y="18786"/>
                    </a:lnTo>
                    <a:lnTo>
                      <a:pt x="30916" y="18355"/>
                    </a:lnTo>
                    <a:lnTo>
                      <a:pt x="30891" y="17911"/>
                    </a:lnTo>
                    <a:lnTo>
                      <a:pt x="30840" y="17480"/>
                    </a:lnTo>
                    <a:lnTo>
                      <a:pt x="30789" y="17037"/>
                    </a:lnTo>
                    <a:lnTo>
                      <a:pt x="30726" y="16593"/>
                    </a:lnTo>
                    <a:lnTo>
                      <a:pt x="30663" y="16162"/>
                    </a:lnTo>
                    <a:lnTo>
                      <a:pt x="30574" y="15718"/>
                    </a:lnTo>
                    <a:lnTo>
                      <a:pt x="30485" y="15275"/>
                    </a:lnTo>
                    <a:lnTo>
                      <a:pt x="30384" y="14831"/>
                    </a:lnTo>
                    <a:lnTo>
                      <a:pt x="30270" y="14388"/>
                    </a:lnTo>
                    <a:lnTo>
                      <a:pt x="30156" y="13944"/>
                    </a:lnTo>
                    <a:lnTo>
                      <a:pt x="30029" y="13500"/>
                    </a:lnTo>
                    <a:lnTo>
                      <a:pt x="29889" y="13057"/>
                    </a:lnTo>
                    <a:lnTo>
                      <a:pt x="29737" y="12626"/>
                    </a:lnTo>
                    <a:lnTo>
                      <a:pt x="29572" y="12182"/>
                    </a:lnTo>
                    <a:lnTo>
                      <a:pt x="29408" y="11751"/>
                    </a:lnTo>
                    <a:lnTo>
                      <a:pt x="29230" y="11320"/>
                    </a:lnTo>
                    <a:lnTo>
                      <a:pt x="29040" y="10889"/>
                    </a:lnTo>
                    <a:lnTo>
                      <a:pt x="28837" y="10458"/>
                    </a:lnTo>
                    <a:lnTo>
                      <a:pt x="28635" y="10040"/>
                    </a:lnTo>
                    <a:lnTo>
                      <a:pt x="28419" y="9622"/>
                    </a:lnTo>
                    <a:lnTo>
                      <a:pt x="28191" y="9203"/>
                    </a:lnTo>
                    <a:lnTo>
                      <a:pt x="27963" y="8798"/>
                    </a:lnTo>
                    <a:lnTo>
                      <a:pt x="27722" y="8392"/>
                    </a:lnTo>
                    <a:lnTo>
                      <a:pt x="27468" y="7986"/>
                    </a:lnTo>
                    <a:lnTo>
                      <a:pt x="27202" y="7594"/>
                    </a:lnTo>
                    <a:lnTo>
                      <a:pt x="26936" y="7213"/>
                    </a:lnTo>
                    <a:lnTo>
                      <a:pt x="26657" y="6833"/>
                    </a:lnTo>
                    <a:lnTo>
                      <a:pt x="26366" y="6453"/>
                    </a:lnTo>
                    <a:lnTo>
                      <a:pt x="26074" y="6085"/>
                    </a:lnTo>
                    <a:lnTo>
                      <a:pt x="25770" y="5718"/>
                    </a:lnTo>
                    <a:lnTo>
                      <a:pt x="25453" y="5375"/>
                    </a:lnTo>
                    <a:lnTo>
                      <a:pt x="25136" y="5020"/>
                    </a:lnTo>
                    <a:lnTo>
                      <a:pt x="24807" y="4691"/>
                    </a:lnTo>
                    <a:lnTo>
                      <a:pt x="24464" y="4361"/>
                    </a:lnTo>
                    <a:lnTo>
                      <a:pt x="24109" y="4044"/>
                    </a:lnTo>
                    <a:lnTo>
                      <a:pt x="23754" y="3740"/>
                    </a:lnTo>
                    <a:lnTo>
                      <a:pt x="23400" y="3436"/>
                    </a:lnTo>
                    <a:lnTo>
                      <a:pt x="23019" y="3144"/>
                    </a:lnTo>
                    <a:lnTo>
                      <a:pt x="22639" y="2866"/>
                    </a:lnTo>
                    <a:lnTo>
                      <a:pt x="22259" y="2599"/>
                    </a:lnTo>
                    <a:lnTo>
                      <a:pt x="21853" y="2346"/>
                    </a:lnTo>
                    <a:lnTo>
                      <a:pt x="21448" y="2092"/>
                    </a:lnTo>
                    <a:lnTo>
                      <a:pt x="21042" y="1864"/>
                    </a:lnTo>
                    <a:lnTo>
                      <a:pt x="20611" y="1636"/>
                    </a:lnTo>
                    <a:lnTo>
                      <a:pt x="20193" y="1433"/>
                    </a:lnTo>
                    <a:lnTo>
                      <a:pt x="19749" y="1230"/>
                    </a:lnTo>
                    <a:lnTo>
                      <a:pt x="19305" y="1053"/>
                    </a:lnTo>
                    <a:lnTo>
                      <a:pt x="18849" y="876"/>
                    </a:lnTo>
                    <a:lnTo>
                      <a:pt x="18393" y="723"/>
                    </a:lnTo>
                    <a:lnTo>
                      <a:pt x="17924" y="584"/>
                    </a:lnTo>
                    <a:lnTo>
                      <a:pt x="17455" y="457"/>
                    </a:lnTo>
                    <a:lnTo>
                      <a:pt x="16973" y="343"/>
                    </a:lnTo>
                    <a:lnTo>
                      <a:pt x="16479" y="242"/>
                    </a:lnTo>
                    <a:lnTo>
                      <a:pt x="15984" y="166"/>
                    </a:lnTo>
                    <a:lnTo>
                      <a:pt x="15477" y="102"/>
                    </a:lnTo>
                    <a:lnTo>
                      <a:pt x="14958" y="52"/>
                    </a:lnTo>
                    <a:lnTo>
                      <a:pt x="14438" y="14"/>
                    </a:lnTo>
                    <a:lnTo>
                      <a:pt x="139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852175" y="4268250"/>
                <a:ext cx="3650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4603" h="13944" extrusionOk="0">
                    <a:moveTo>
                      <a:pt x="7403" y="1"/>
                    </a:moveTo>
                    <a:lnTo>
                      <a:pt x="6807" y="26"/>
                    </a:lnTo>
                    <a:lnTo>
                      <a:pt x="6224" y="52"/>
                    </a:lnTo>
                    <a:lnTo>
                      <a:pt x="5667" y="102"/>
                    </a:lnTo>
                    <a:lnTo>
                      <a:pt x="5122" y="166"/>
                    </a:lnTo>
                    <a:lnTo>
                      <a:pt x="4589" y="229"/>
                    </a:lnTo>
                    <a:lnTo>
                      <a:pt x="4082" y="305"/>
                    </a:lnTo>
                    <a:lnTo>
                      <a:pt x="3601" y="394"/>
                    </a:lnTo>
                    <a:lnTo>
                      <a:pt x="3144" y="483"/>
                    </a:lnTo>
                    <a:lnTo>
                      <a:pt x="2713" y="571"/>
                    </a:lnTo>
                    <a:lnTo>
                      <a:pt x="1927" y="761"/>
                    </a:lnTo>
                    <a:lnTo>
                      <a:pt x="1268" y="952"/>
                    </a:lnTo>
                    <a:lnTo>
                      <a:pt x="723" y="1116"/>
                    </a:lnTo>
                    <a:lnTo>
                      <a:pt x="330" y="1243"/>
                    </a:lnTo>
                    <a:lnTo>
                      <a:pt x="1" y="1370"/>
                    </a:lnTo>
                    <a:lnTo>
                      <a:pt x="77" y="1814"/>
                    </a:lnTo>
                    <a:lnTo>
                      <a:pt x="191" y="2333"/>
                    </a:lnTo>
                    <a:lnTo>
                      <a:pt x="356" y="3005"/>
                    </a:lnTo>
                    <a:lnTo>
                      <a:pt x="584" y="3816"/>
                    </a:lnTo>
                    <a:lnTo>
                      <a:pt x="711" y="4260"/>
                    </a:lnTo>
                    <a:lnTo>
                      <a:pt x="863" y="4729"/>
                    </a:lnTo>
                    <a:lnTo>
                      <a:pt x="1015" y="5211"/>
                    </a:lnTo>
                    <a:lnTo>
                      <a:pt x="1192" y="5718"/>
                    </a:lnTo>
                    <a:lnTo>
                      <a:pt x="1395" y="6237"/>
                    </a:lnTo>
                    <a:lnTo>
                      <a:pt x="1611" y="6770"/>
                    </a:lnTo>
                    <a:lnTo>
                      <a:pt x="1839" y="7315"/>
                    </a:lnTo>
                    <a:lnTo>
                      <a:pt x="2080" y="7847"/>
                    </a:lnTo>
                    <a:lnTo>
                      <a:pt x="2346" y="8392"/>
                    </a:lnTo>
                    <a:lnTo>
                      <a:pt x="2637" y="8924"/>
                    </a:lnTo>
                    <a:lnTo>
                      <a:pt x="2941" y="9457"/>
                    </a:lnTo>
                    <a:lnTo>
                      <a:pt x="3258" y="9977"/>
                    </a:lnTo>
                    <a:lnTo>
                      <a:pt x="3613" y="10484"/>
                    </a:lnTo>
                    <a:lnTo>
                      <a:pt x="3968" y="10978"/>
                    </a:lnTo>
                    <a:lnTo>
                      <a:pt x="4361" y="11460"/>
                    </a:lnTo>
                    <a:lnTo>
                      <a:pt x="4564" y="11688"/>
                    </a:lnTo>
                    <a:lnTo>
                      <a:pt x="4767" y="11903"/>
                    </a:lnTo>
                    <a:lnTo>
                      <a:pt x="4982" y="12119"/>
                    </a:lnTo>
                    <a:lnTo>
                      <a:pt x="5198" y="12334"/>
                    </a:lnTo>
                    <a:lnTo>
                      <a:pt x="5413" y="12524"/>
                    </a:lnTo>
                    <a:lnTo>
                      <a:pt x="5654" y="12727"/>
                    </a:lnTo>
                    <a:lnTo>
                      <a:pt x="5882" y="12905"/>
                    </a:lnTo>
                    <a:lnTo>
                      <a:pt x="6123" y="13082"/>
                    </a:lnTo>
                    <a:lnTo>
                      <a:pt x="6377" y="13247"/>
                    </a:lnTo>
                    <a:lnTo>
                      <a:pt x="6617" y="13412"/>
                    </a:lnTo>
                    <a:lnTo>
                      <a:pt x="6884" y="13564"/>
                    </a:lnTo>
                    <a:lnTo>
                      <a:pt x="7150" y="13690"/>
                    </a:lnTo>
                    <a:lnTo>
                      <a:pt x="7416" y="13817"/>
                    </a:lnTo>
                    <a:lnTo>
                      <a:pt x="7695" y="13944"/>
                    </a:lnTo>
                    <a:lnTo>
                      <a:pt x="7847" y="13437"/>
                    </a:lnTo>
                    <a:lnTo>
                      <a:pt x="8024" y="12917"/>
                    </a:lnTo>
                    <a:lnTo>
                      <a:pt x="8227" y="12398"/>
                    </a:lnTo>
                    <a:lnTo>
                      <a:pt x="8443" y="11865"/>
                    </a:lnTo>
                    <a:lnTo>
                      <a:pt x="8671" y="11320"/>
                    </a:lnTo>
                    <a:lnTo>
                      <a:pt x="8912" y="10788"/>
                    </a:lnTo>
                    <a:lnTo>
                      <a:pt x="9165" y="10243"/>
                    </a:lnTo>
                    <a:lnTo>
                      <a:pt x="9431" y="9698"/>
                    </a:lnTo>
                    <a:lnTo>
                      <a:pt x="9710" y="9153"/>
                    </a:lnTo>
                    <a:lnTo>
                      <a:pt x="9989" y="8620"/>
                    </a:lnTo>
                    <a:lnTo>
                      <a:pt x="10572" y="7568"/>
                    </a:lnTo>
                    <a:lnTo>
                      <a:pt x="11155" y="6541"/>
                    </a:lnTo>
                    <a:lnTo>
                      <a:pt x="11738" y="5578"/>
                    </a:lnTo>
                    <a:lnTo>
                      <a:pt x="12296" y="4666"/>
                    </a:lnTo>
                    <a:lnTo>
                      <a:pt x="12828" y="3829"/>
                    </a:lnTo>
                    <a:lnTo>
                      <a:pt x="13323" y="3094"/>
                    </a:lnTo>
                    <a:lnTo>
                      <a:pt x="13741" y="2447"/>
                    </a:lnTo>
                    <a:lnTo>
                      <a:pt x="14375" y="1547"/>
                    </a:lnTo>
                    <a:lnTo>
                      <a:pt x="14603" y="1218"/>
                    </a:lnTo>
                    <a:lnTo>
                      <a:pt x="14261" y="1091"/>
                    </a:lnTo>
                    <a:lnTo>
                      <a:pt x="13931" y="964"/>
                    </a:lnTo>
                    <a:lnTo>
                      <a:pt x="13247" y="749"/>
                    </a:lnTo>
                    <a:lnTo>
                      <a:pt x="12575" y="571"/>
                    </a:lnTo>
                    <a:lnTo>
                      <a:pt x="11903" y="407"/>
                    </a:lnTo>
                    <a:lnTo>
                      <a:pt x="11231" y="280"/>
                    </a:lnTo>
                    <a:lnTo>
                      <a:pt x="10572" y="178"/>
                    </a:lnTo>
                    <a:lnTo>
                      <a:pt x="9926" y="102"/>
                    </a:lnTo>
                    <a:lnTo>
                      <a:pt x="9279" y="52"/>
                    </a:lnTo>
                    <a:lnTo>
                      <a:pt x="8633" y="14"/>
                    </a:lnTo>
                    <a:lnTo>
                      <a:pt x="8012" y="1"/>
                    </a:lnTo>
                    <a:close/>
                  </a:path>
                </a:pathLst>
              </a:custGeom>
              <a:solidFill>
                <a:srgbClr val="030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1040400" y="3255500"/>
                <a:ext cx="546350" cy="799525"/>
              </a:xfrm>
              <a:custGeom>
                <a:avLst/>
                <a:gdLst/>
                <a:ahLst/>
                <a:cxnLst/>
                <a:rect l="l" t="t" r="r" b="b"/>
                <a:pathLst>
                  <a:path w="21854" h="31981" extrusionOk="0">
                    <a:moveTo>
                      <a:pt x="10154" y="0"/>
                    </a:moveTo>
                    <a:lnTo>
                      <a:pt x="9672" y="13"/>
                    </a:lnTo>
                    <a:lnTo>
                      <a:pt x="9203" y="64"/>
                    </a:lnTo>
                    <a:lnTo>
                      <a:pt x="8747" y="127"/>
                    </a:lnTo>
                    <a:lnTo>
                      <a:pt x="8303" y="203"/>
                    </a:lnTo>
                    <a:lnTo>
                      <a:pt x="7872" y="305"/>
                    </a:lnTo>
                    <a:lnTo>
                      <a:pt x="7454" y="431"/>
                    </a:lnTo>
                    <a:lnTo>
                      <a:pt x="7049" y="558"/>
                    </a:lnTo>
                    <a:lnTo>
                      <a:pt x="6643" y="710"/>
                    </a:lnTo>
                    <a:lnTo>
                      <a:pt x="6263" y="875"/>
                    </a:lnTo>
                    <a:lnTo>
                      <a:pt x="5882" y="1052"/>
                    </a:lnTo>
                    <a:lnTo>
                      <a:pt x="5527" y="1230"/>
                    </a:lnTo>
                    <a:lnTo>
                      <a:pt x="5173" y="1433"/>
                    </a:lnTo>
                    <a:lnTo>
                      <a:pt x="4830" y="1635"/>
                    </a:lnTo>
                    <a:lnTo>
                      <a:pt x="4501" y="1851"/>
                    </a:lnTo>
                    <a:lnTo>
                      <a:pt x="4184" y="2066"/>
                    </a:lnTo>
                    <a:lnTo>
                      <a:pt x="3880" y="2295"/>
                    </a:lnTo>
                    <a:lnTo>
                      <a:pt x="3588" y="2523"/>
                    </a:lnTo>
                    <a:lnTo>
                      <a:pt x="3309" y="2751"/>
                    </a:lnTo>
                    <a:lnTo>
                      <a:pt x="3030" y="2992"/>
                    </a:lnTo>
                    <a:lnTo>
                      <a:pt x="2777" y="3233"/>
                    </a:lnTo>
                    <a:lnTo>
                      <a:pt x="2523" y="3461"/>
                    </a:lnTo>
                    <a:lnTo>
                      <a:pt x="2054" y="3930"/>
                    </a:lnTo>
                    <a:lnTo>
                      <a:pt x="1636" y="4373"/>
                    </a:lnTo>
                    <a:lnTo>
                      <a:pt x="1269" y="4804"/>
                    </a:lnTo>
                    <a:lnTo>
                      <a:pt x="1180" y="4918"/>
                    </a:lnTo>
                    <a:lnTo>
                      <a:pt x="1091" y="5032"/>
                    </a:lnTo>
                    <a:lnTo>
                      <a:pt x="939" y="5286"/>
                    </a:lnTo>
                    <a:lnTo>
                      <a:pt x="800" y="5578"/>
                    </a:lnTo>
                    <a:lnTo>
                      <a:pt x="673" y="5907"/>
                    </a:lnTo>
                    <a:lnTo>
                      <a:pt x="559" y="6262"/>
                    </a:lnTo>
                    <a:lnTo>
                      <a:pt x="457" y="6642"/>
                    </a:lnTo>
                    <a:lnTo>
                      <a:pt x="356" y="7048"/>
                    </a:lnTo>
                    <a:lnTo>
                      <a:pt x="280" y="7479"/>
                    </a:lnTo>
                    <a:lnTo>
                      <a:pt x="216" y="7935"/>
                    </a:lnTo>
                    <a:lnTo>
                      <a:pt x="153" y="8404"/>
                    </a:lnTo>
                    <a:lnTo>
                      <a:pt x="115" y="8898"/>
                    </a:lnTo>
                    <a:lnTo>
                      <a:pt x="77" y="9405"/>
                    </a:lnTo>
                    <a:lnTo>
                      <a:pt x="39" y="9938"/>
                    </a:lnTo>
                    <a:lnTo>
                      <a:pt x="26" y="10470"/>
                    </a:lnTo>
                    <a:lnTo>
                      <a:pt x="14" y="11028"/>
                    </a:lnTo>
                    <a:lnTo>
                      <a:pt x="1" y="11586"/>
                    </a:lnTo>
                    <a:lnTo>
                      <a:pt x="26" y="12726"/>
                    </a:lnTo>
                    <a:lnTo>
                      <a:pt x="64" y="13880"/>
                    </a:lnTo>
                    <a:lnTo>
                      <a:pt x="128" y="15033"/>
                    </a:lnTo>
                    <a:lnTo>
                      <a:pt x="204" y="16187"/>
                    </a:lnTo>
                    <a:lnTo>
                      <a:pt x="293" y="17302"/>
                    </a:lnTo>
                    <a:lnTo>
                      <a:pt x="407" y="18380"/>
                    </a:lnTo>
                    <a:lnTo>
                      <a:pt x="521" y="19406"/>
                    </a:lnTo>
                    <a:lnTo>
                      <a:pt x="635" y="20357"/>
                    </a:lnTo>
                    <a:lnTo>
                      <a:pt x="711" y="20826"/>
                    </a:lnTo>
                    <a:lnTo>
                      <a:pt x="812" y="21295"/>
                    </a:lnTo>
                    <a:lnTo>
                      <a:pt x="939" y="21764"/>
                    </a:lnTo>
                    <a:lnTo>
                      <a:pt x="1091" y="22246"/>
                    </a:lnTo>
                    <a:lnTo>
                      <a:pt x="1269" y="22740"/>
                    </a:lnTo>
                    <a:lnTo>
                      <a:pt x="1459" y="23222"/>
                    </a:lnTo>
                    <a:lnTo>
                      <a:pt x="1687" y="23716"/>
                    </a:lnTo>
                    <a:lnTo>
                      <a:pt x="1928" y="24210"/>
                    </a:lnTo>
                    <a:lnTo>
                      <a:pt x="2194" y="24692"/>
                    </a:lnTo>
                    <a:lnTo>
                      <a:pt x="2473" y="25186"/>
                    </a:lnTo>
                    <a:lnTo>
                      <a:pt x="2764" y="25668"/>
                    </a:lnTo>
                    <a:lnTo>
                      <a:pt x="3081" y="26137"/>
                    </a:lnTo>
                    <a:lnTo>
                      <a:pt x="3411" y="26606"/>
                    </a:lnTo>
                    <a:lnTo>
                      <a:pt x="3753" y="27062"/>
                    </a:lnTo>
                    <a:lnTo>
                      <a:pt x="4120" y="27506"/>
                    </a:lnTo>
                    <a:lnTo>
                      <a:pt x="4488" y="27937"/>
                    </a:lnTo>
                    <a:lnTo>
                      <a:pt x="4868" y="28355"/>
                    </a:lnTo>
                    <a:lnTo>
                      <a:pt x="5261" y="28761"/>
                    </a:lnTo>
                    <a:lnTo>
                      <a:pt x="5654" y="29154"/>
                    </a:lnTo>
                    <a:lnTo>
                      <a:pt x="6060" y="29521"/>
                    </a:lnTo>
                    <a:lnTo>
                      <a:pt x="6478" y="29876"/>
                    </a:lnTo>
                    <a:lnTo>
                      <a:pt x="6896" y="30206"/>
                    </a:lnTo>
                    <a:lnTo>
                      <a:pt x="7327" y="30510"/>
                    </a:lnTo>
                    <a:lnTo>
                      <a:pt x="7746" y="30789"/>
                    </a:lnTo>
                    <a:lnTo>
                      <a:pt x="8177" y="31042"/>
                    </a:lnTo>
                    <a:lnTo>
                      <a:pt x="8608" y="31271"/>
                    </a:lnTo>
                    <a:lnTo>
                      <a:pt x="9039" y="31473"/>
                    </a:lnTo>
                    <a:lnTo>
                      <a:pt x="9470" y="31638"/>
                    </a:lnTo>
                    <a:lnTo>
                      <a:pt x="9900" y="31778"/>
                    </a:lnTo>
                    <a:lnTo>
                      <a:pt x="10116" y="31828"/>
                    </a:lnTo>
                    <a:lnTo>
                      <a:pt x="10319" y="31879"/>
                    </a:lnTo>
                    <a:lnTo>
                      <a:pt x="10534" y="31917"/>
                    </a:lnTo>
                    <a:lnTo>
                      <a:pt x="10750" y="31955"/>
                    </a:lnTo>
                    <a:lnTo>
                      <a:pt x="10953" y="31968"/>
                    </a:lnTo>
                    <a:lnTo>
                      <a:pt x="11155" y="31980"/>
                    </a:lnTo>
                    <a:lnTo>
                      <a:pt x="11574" y="31980"/>
                    </a:lnTo>
                    <a:lnTo>
                      <a:pt x="11789" y="31955"/>
                    </a:lnTo>
                    <a:lnTo>
                      <a:pt x="11992" y="31917"/>
                    </a:lnTo>
                    <a:lnTo>
                      <a:pt x="12207" y="31866"/>
                    </a:lnTo>
                    <a:lnTo>
                      <a:pt x="12423" y="31816"/>
                    </a:lnTo>
                    <a:lnTo>
                      <a:pt x="12626" y="31740"/>
                    </a:lnTo>
                    <a:lnTo>
                      <a:pt x="12841" y="31664"/>
                    </a:lnTo>
                    <a:lnTo>
                      <a:pt x="13057" y="31575"/>
                    </a:lnTo>
                    <a:lnTo>
                      <a:pt x="13272" y="31473"/>
                    </a:lnTo>
                    <a:lnTo>
                      <a:pt x="13488" y="31372"/>
                    </a:lnTo>
                    <a:lnTo>
                      <a:pt x="13690" y="31258"/>
                    </a:lnTo>
                    <a:lnTo>
                      <a:pt x="14121" y="30992"/>
                    </a:lnTo>
                    <a:lnTo>
                      <a:pt x="14552" y="30700"/>
                    </a:lnTo>
                    <a:lnTo>
                      <a:pt x="14971" y="30371"/>
                    </a:lnTo>
                    <a:lnTo>
                      <a:pt x="15389" y="30016"/>
                    </a:lnTo>
                    <a:lnTo>
                      <a:pt x="15795" y="29635"/>
                    </a:lnTo>
                    <a:lnTo>
                      <a:pt x="16200" y="29243"/>
                    </a:lnTo>
                    <a:lnTo>
                      <a:pt x="16593" y="28812"/>
                    </a:lnTo>
                    <a:lnTo>
                      <a:pt x="16986" y="28368"/>
                    </a:lnTo>
                    <a:lnTo>
                      <a:pt x="17366" y="27912"/>
                    </a:lnTo>
                    <a:lnTo>
                      <a:pt x="17734" y="27443"/>
                    </a:lnTo>
                    <a:lnTo>
                      <a:pt x="18101" y="26974"/>
                    </a:lnTo>
                    <a:lnTo>
                      <a:pt x="18444" y="26479"/>
                    </a:lnTo>
                    <a:lnTo>
                      <a:pt x="18773" y="25985"/>
                    </a:lnTo>
                    <a:lnTo>
                      <a:pt x="19090" y="25491"/>
                    </a:lnTo>
                    <a:lnTo>
                      <a:pt x="19394" y="24996"/>
                    </a:lnTo>
                    <a:lnTo>
                      <a:pt x="19686" y="24502"/>
                    </a:lnTo>
                    <a:lnTo>
                      <a:pt x="19952" y="24008"/>
                    </a:lnTo>
                    <a:lnTo>
                      <a:pt x="20193" y="23526"/>
                    </a:lnTo>
                    <a:lnTo>
                      <a:pt x="20421" y="23044"/>
                    </a:lnTo>
                    <a:lnTo>
                      <a:pt x="20637" y="22588"/>
                    </a:lnTo>
                    <a:lnTo>
                      <a:pt x="20814" y="22144"/>
                    </a:lnTo>
                    <a:lnTo>
                      <a:pt x="20979" y="21713"/>
                    </a:lnTo>
                    <a:lnTo>
                      <a:pt x="21118" y="21295"/>
                    </a:lnTo>
                    <a:lnTo>
                      <a:pt x="21232" y="20902"/>
                    </a:lnTo>
                    <a:lnTo>
                      <a:pt x="21308" y="20535"/>
                    </a:lnTo>
                    <a:lnTo>
                      <a:pt x="21372" y="20205"/>
                    </a:lnTo>
                    <a:lnTo>
                      <a:pt x="21460" y="19520"/>
                    </a:lnTo>
                    <a:lnTo>
                      <a:pt x="21536" y="18785"/>
                    </a:lnTo>
                    <a:lnTo>
                      <a:pt x="21600" y="17999"/>
                    </a:lnTo>
                    <a:lnTo>
                      <a:pt x="21663" y="17188"/>
                    </a:lnTo>
                    <a:lnTo>
                      <a:pt x="21714" y="16339"/>
                    </a:lnTo>
                    <a:lnTo>
                      <a:pt x="21765" y="15477"/>
                    </a:lnTo>
                    <a:lnTo>
                      <a:pt x="21803" y="14602"/>
                    </a:lnTo>
                    <a:lnTo>
                      <a:pt x="21828" y="13740"/>
                    </a:lnTo>
                    <a:lnTo>
                      <a:pt x="21841" y="12891"/>
                    </a:lnTo>
                    <a:lnTo>
                      <a:pt x="21853" y="12055"/>
                    </a:lnTo>
                    <a:lnTo>
                      <a:pt x="21853" y="11256"/>
                    </a:lnTo>
                    <a:lnTo>
                      <a:pt x="21841" y="10508"/>
                    </a:lnTo>
                    <a:lnTo>
                      <a:pt x="21815" y="9798"/>
                    </a:lnTo>
                    <a:lnTo>
                      <a:pt x="21777" y="9165"/>
                    </a:lnTo>
                    <a:lnTo>
                      <a:pt x="21739" y="8594"/>
                    </a:lnTo>
                    <a:lnTo>
                      <a:pt x="21689" y="8100"/>
                    </a:lnTo>
                    <a:lnTo>
                      <a:pt x="21651" y="7884"/>
                    </a:lnTo>
                    <a:lnTo>
                      <a:pt x="21600" y="7644"/>
                    </a:lnTo>
                    <a:lnTo>
                      <a:pt x="21536" y="7403"/>
                    </a:lnTo>
                    <a:lnTo>
                      <a:pt x="21448" y="7149"/>
                    </a:lnTo>
                    <a:lnTo>
                      <a:pt x="21359" y="6883"/>
                    </a:lnTo>
                    <a:lnTo>
                      <a:pt x="21245" y="6617"/>
                    </a:lnTo>
                    <a:lnTo>
                      <a:pt x="21118" y="6338"/>
                    </a:lnTo>
                    <a:lnTo>
                      <a:pt x="20966" y="6059"/>
                    </a:lnTo>
                    <a:lnTo>
                      <a:pt x="20814" y="5780"/>
                    </a:lnTo>
                    <a:lnTo>
                      <a:pt x="20637" y="5489"/>
                    </a:lnTo>
                    <a:lnTo>
                      <a:pt x="20446" y="5210"/>
                    </a:lnTo>
                    <a:lnTo>
                      <a:pt x="20244" y="4918"/>
                    </a:lnTo>
                    <a:lnTo>
                      <a:pt x="20028" y="4627"/>
                    </a:lnTo>
                    <a:lnTo>
                      <a:pt x="19787" y="4335"/>
                    </a:lnTo>
                    <a:lnTo>
                      <a:pt x="19534" y="4056"/>
                    </a:lnTo>
                    <a:lnTo>
                      <a:pt x="19268" y="3765"/>
                    </a:lnTo>
                    <a:lnTo>
                      <a:pt x="18989" y="3486"/>
                    </a:lnTo>
                    <a:lnTo>
                      <a:pt x="18685" y="3207"/>
                    </a:lnTo>
                    <a:lnTo>
                      <a:pt x="18368" y="2928"/>
                    </a:lnTo>
                    <a:lnTo>
                      <a:pt x="18038" y="2662"/>
                    </a:lnTo>
                    <a:lnTo>
                      <a:pt x="17683" y="2409"/>
                    </a:lnTo>
                    <a:lnTo>
                      <a:pt x="17316" y="2155"/>
                    </a:lnTo>
                    <a:lnTo>
                      <a:pt x="16935" y="1914"/>
                    </a:lnTo>
                    <a:lnTo>
                      <a:pt x="16542" y="1673"/>
                    </a:lnTo>
                    <a:lnTo>
                      <a:pt x="16124" y="1458"/>
                    </a:lnTo>
                    <a:lnTo>
                      <a:pt x="15693" y="1243"/>
                    </a:lnTo>
                    <a:lnTo>
                      <a:pt x="15237" y="1040"/>
                    </a:lnTo>
                    <a:lnTo>
                      <a:pt x="14768" y="850"/>
                    </a:lnTo>
                    <a:lnTo>
                      <a:pt x="14286" y="685"/>
                    </a:lnTo>
                    <a:lnTo>
                      <a:pt x="13792" y="520"/>
                    </a:lnTo>
                    <a:lnTo>
                      <a:pt x="13272" y="381"/>
                    </a:lnTo>
                    <a:lnTo>
                      <a:pt x="12727" y="254"/>
                    </a:lnTo>
                    <a:lnTo>
                      <a:pt x="12195" y="152"/>
                    </a:lnTo>
                    <a:lnTo>
                      <a:pt x="11662" y="76"/>
                    </a:lnTo>
                    <a:lnTo>
                      <a:pt x="11155" y="26"/>
                    </a:lnTo>
                    <a:lnTo>
                      <a:pt x="10648" y="0"/>
                    </a:lnTo>
                    <a:close/>
                  </a:path>
                </a:pathLst>
              </a:custGeom>
              <a:solidFill>
                <a:srgbClr val="9B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1185850" y="3556225"/>
                <a:ext cx="355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71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9" y="178"/>
                    </a:lnTo>
                    <a:lnTo>
                      <a:pt x="318" y="241"/>
                    </a:lnTo>
                    <a:lnTo>
                      <a:pt x="255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28" y="621"/>
                    </a:lnTo>
                    <a:lnTo>
                      <a:pt x="52" y="862"/>
                    </a:lnTo>
                    <a:lnTo>
                      <a:pt x="14" y="1128"/>
                    </a:lnTo>
                    <a:lnTo>
                      <a:pt x="1" y="1420"/>
                    </a:lnTo>
                    <a:lnTo>
                      <a:pt x="14" y="1699"/>
                    </a:lnTo>
                    <a:lnTo>
                      <a:pt x="52" y="1965"/>
                    </a:lnTo>
                    <a:lnTo>
                      <a:pt x="128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5" y="2510"/>
                    </a:lnTo>
                    <a:lnTo>
                      <a:pt x="318" y="2586"/>
                    </a:lnTo>
                    <a:lnTo>
                      <a:pt x="369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71" y="2802"/>
                    </a:lnTo>
                    <a:lnTo>
                      <a:pt x="635" y="2827"/>
                    </a:lnTo>
                    <a:lnTo>
                      <a:pt x="787" y="2827"/>
                    </a:lnTo>
                    <a:lnTo>
                      <a:pt x="850" y="2802"/>
                    </a:lnTo>
                    <a:lnTo>
                      <a:pt x="914" y="2764"/>
                    </a:lnTo>
                    <a:lnTo>
                      <a:pt x="990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21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90" y="114"/>
                    </a:lnTo>
                    <a:lnTo>
                      <a:pt x="914" y="64"/>
                    </a:lnTo>
                    <a:lnTo>
                      <a:pt x="850" y="38"/>
                    </a:lnTo>
                    <a:lnTo>
                      <a:pt x="787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1384225" y="3556225"/>
                <a:ext cx="352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59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8" y="178"/>
                    </a:lnTo>
                    <a:lnTo>
                      <a:pt x="318" y="241"/>
                    </a:lnTo>
                    <a:lnTo>
                      <a:pt x="254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15" y="621"/>
                    </a:lnTo>
                    <a:lnTo>
                      <a:pt x="51" y="862"/>
                    </a:lnTo>
                    <a:lnTo>
                      <a:pt x="13" y="1128"/>
                    </a:lnTo>
                    <a:lnTo>
                      <a:pt x="1" y="1420"/>
                    </a:lnTo>
                    <a:lnTo>
                      <a:pt x="13" y="1699"/>
                    </a:lnTo>
                    <a:lnTo>
                      <a:pt x="51" y="1965"/>
                    </a:lnTo>
                    <a:lnTo>
                      <a:pt x="115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4" y="2510"/>
                    </a:lnTo>
                    <a:lnTo>
                      <a:pt x="318" y="2586"/>
                    </a:lnTo>
                    <a:lnTo>
                      <a:pt x="368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59" y="2802"/>
                    </a:lnTo>
                    <a:lnTo>
                      <a:pt x="635" y="2827"/>
                    </a:lnTo>
                    <a:lnTo>
                      <a:pt x="774" y="2827"/>
                    </a:lnTo>
                    <a:lnTo>
                      <a:pt x="850" y="2802"/>
                    </a:lnTo>
                    <a:lnTo>
                      <a:pt x="913" y="2764"/>
                    </a:lnTo>
                    <a:lnTo>
                      <a:pt x="977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08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77" y="114"/>
                    </a:lnTo>
                    <a:lnTo>
                      <a:pt x="913" y="64"/>
                    </a:lnTo>
                    <a:lnTo>
                      <a:pt x="850" y="38"/>
                    </a:lnTo>
                    <a:lnTo>
                      <a:pt x="774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1291375" y="3567950"/>
                <a:ext cx="583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6478" extrusionOk="0">
                    <a:moveTo>
                      <a:pt x="495" y="0"/>
                    </a:moveTo>
                    <a:lnTo>
                      <a:pt x="394" y="761"/>
                    </a:lnTo>
                    <a:lnTo>
                      <a:pt x="305" y="1547"/>
                    </a:lnTo>
                    <a:lnTo>
                      <a:pt x="204" y="2485"/>
                    </a:lnTo>
                    <a:lnTo>
                      <a:pt x="102" y="3461"/>
                    </a:lnTo>
                    <a:lnTo>
                      <a:pt x="26" y="4386"/>
                    </a:lnTo>
                    <a:lnTo>
                      <a:pt x="14" y="4792"/>
                    </a:lnTo>
                    <a:lnTo>
                      <a:pt x="1" y="5147"/>
                    </a:lnTo>
                    <a:lnTo>
                      <a:pt x="1" y="5438"/>
                    </a:lnTo>
                    <a:lnTo>
                      <a:pt x="26" y="5666"/>
                    </a:lnTo>
                    <a:lnTo>
                      <a:pt x="39" y="5742"/>
                    </a:lnTo>
                    <a:lnTo>
                      <a:pt x="64" y="5831"/>
                    </a:lnTo>
                    <a:lnTo>
                      <a:pt x="102" y="5907"/>
                    </a:lnTo>
                    <a:lnTo>
                      <a:pt x="140" y="5983"/>
                    </a:lnTo>
                    <a:lnTo>
                      <a:pt x="229" y="6110"/>
                    </a:lnTo>
                    <a:lnTo>
                      <a:pt x="343" y="6224"/>
                    </a:lnTo>
                    <a:lnTo>
                      <a:pt x="470" y="6313"/>
                    </a:lnTo>
                    <a:lnTo>
                      <a:pt x="622" y="6389"/>
                    </a:lnTo>
                    <a:lnTo>
                      <a:pt x="774" y="6439"/>
                    </a:lnTo>
                    <a:lnTo>
                      <a:pt x="952" y="6465"/>
                    </a:lnTo>
                    <a:lnTo>
                      <a:pt x="1116" y="6477"/>
                    </a:lnTo>
                    <a:lnTo>
                      <a:pt x="1294" y="6465"/>
                    </a:lnTo>
                    <a:lnTo>
                      <a:pt x="1459" y="6439"/>
                    </a:lnTo>
                    <a:lnTo>
                      <a:pt x="1636" y="6389"/>
                    </a:lnTo>
                    <a:lnTo>
                      <a:pt x="1801" y="6325"/>
                    </a:lnTo>
                    <a:lnTo>
                      <a:pt x="1953" y="6224"/>
                    </a:lnTo>
                    <a:lnTo>
                      <a:pt x="2092" y="6110"/>
                    </a:lnTo>
                    <a:lnTo>
                      <a:pt x="2219" y="5970"/>
                    </a:lnTo>
                    <a:lnTo>
                      <a:pt x="2270" y="5894"/>
                    </a:lnTo>
                    <a:lnTo>
                      <a:pt x="2308" y="5780"/>
                    </a:lnTo>
                    <a:lnTo>
                      <a:pt x="2321" y="5654"/>
                    </a:lnTo>
                    <a:lnTo>
                      <a:pt x="2333" y="5489"/>
                    </a:lnTo>
                    <a:lnTo>
                      <a:pt x="2321" y="5324"/>
                    </a:lnTo>
                    <a:lnTo>
                      <a:pt x="2295" y="5134"/>
                    </a:lnTo>
                    <a:lnTo>
                      <a:pt x="2257" y="4931"/>
                    </a:lnTo>
                    <a:lnTo>
                      <a:pt x="2219" y="4716"/>
                    </a:lnTo>
                    <a:lnTo>
                      <a:pt x="2105" y="4247"/>
                    </a:lnTo>
                    <a:lnTo>
                      <a:pt x="1953" y="3740"/>
                    </a:lnTo>
                    <a:lnTo>
                      <a:pt x="1775" y="3220"/>
                    </a:lnTo>
                    <a:lnTo>
                      <a:pt x="1598" y="2700"/>
                    </a:lnTo>
                    <a:lnTo>
                      <a:pt x="1395" y="2180"/>
                    </a:lnTo>
                    <a:lnTo>
                      <a:pt x="1205" y="1686"/>
                    </a:lnTo>
                    <a:lnTo>
                      <a:pt x="850" y="824"/>
                    </a:lnTo>
                    <a:lnTo>
                      <a:pt x="597" y="228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823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1209300" y="3752700"/>
                <a:ext cx="212675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6288" extrusionOk="0">
                    <a:moveTo>
                      <a:pt x="8493" y="0"/>
                    </a:moveTo>
                    <a:lnTo>
                      <a:pt x="8354" y="152"/>
                    </a:lnTo>
                    <a:lnTo>
                      <a:pt x="8215" y="292"/>
                    </a:lnTo>
                    <a:lnTo>
                      <a:pt x="8075" y="431"/>
                    </a:lnTo>
                    <a:lnTo>
                      <a:pt x="7923" y="545"/>
                    </a:lnTo>
                    <a:lnTo>
                      <a:pt x="7784" y="672"/>
                    </a:lnTo>
                    <a:lnTo>
                      <a:pt x="7632" y="773"/>
                    </a:lnTo>
                    <a:lnTo>
                      <a:pt x="7467" y="875"/>
                    </a:lnTo>
                    <a:lnTo>
                      <a:pt x="7315" y="976"/>
                    </a:lnTo>
                    <a:lnTo>
                      <a:pt x="6985" y="1141"/>
                    </a:lnTo>
                    <a:lnTo>
                      <a:pt x="6656" y="1280"/>
                    </a:lnTo>
                    <a:lnTo>
                      <a:pt x="6313" y="1394"/>
                    </a:lnTo>
                    <a:lnTo>
                      <a:pt x="5971" y="1496"/>
                    </a:lnTo>
                    <a:lnTo>
                      <a:pt x="5616" y="1559"/>
                    </a:lnTo>
                    <a:lnTo>
                      <a:pt x="5274" y="1610"/>
                    </a:lnTo>
                    <a:lnTo>
                      <a:pt x="4919" y="1635"/>
                    </a:lnTo>
                    <a:lnTo>
                      <a:pt x="4564" y="1648"/>
                    </a:lnTo>
                    <a:lnTo>
                      <a:pt x="4209" y="1648"/>
                    </a:lnTo>
                    <a:lnTo>
                      <a:pt x="3867" y="1623"/>
                    </a:lnTo>
                    <a:lnTo>
                      <a:pt x="3525" y="1597"/>
                    </a:lnTo>
                    <a:lnTo>
                      <a:pt x="3183" y="1546"/>
                    </a:lnTo>
                    <a:lnTo>
                      <a:pt x="2866" y="1496"/>
                    </a:lnTo>
                    <a:lnTo>
                      <a:pt x="2549" y="1432"/>
                    </a:lnTo>
                    <a:lnTo>
                      <a:pt x="2232" y="1369"/>
                    </a:lnTo>
                    <a:lnTo>
                      <a:pt x="1940" y="1306"/>
                    </a:lnTo>
                    <a:lnTo>
                      <a:pt x="1408" y="1154"/>
                    </a:lnTo>
                    <a:lnTo>
                      <a:pt x="939" y="989"/>
                    </a:lnTo>
                    <a:lnTo>
                      <a:pt x="546" y="849"/>
                    </a:lnTo>
                    <a:lnTo>
                      <a:pt x="254" y="735"/>
                    </a:lnTo>
                    <a:lnTo>
                      <a:pt x="1" y="634"/>
                    </a:lnTo>
                    <a:lnTo>
                      <a:pt x="102" y="875"/>
                    </a:lnTo>
                    <a:lnTo>
                      <a:pt x="356" y="1534"/>
                    </a:lnTo>
                    <a:lnTo>
                      <a:pt x="533" y="1977"/>
                    </a:lnTo>
                    <a:lnTo>
                      <a:pt x="749" y="2459"/>
                    </a:lnTo>
                    <a:lnTo>
                      <a:pt x="990" y="2979"/>
                    </a:lnTo>
                    <a:lnTo>
                      <a:pt x="1269" y="3511"/>
                    </a:lnTo>
                    <a:lnTo>
                      <a:pt x="1547" y="4044"/>
                    </a:lnTo>
                    <a:lnTo>
                      <a:pt x="1864" y="4563"/>
                    </a:lnTo>
                    <a:lnTo>
                      <a:pt x="2029" y="4804"/>
                    </a:lnTo>
                    <a:lnTo>
                      <a:pt x="2194" y="5045"/>
                    </a:lnTo>
                    <a:lnTo>
                      <a:pt x="2359" y="5260"/>
                    </a:lnTo>
                    <a:lnTo>
                      <a:pt x="2523" y="5463"/>
                    </a:lnTo>
                    <a:lnTo>
                      <a:pt x="2701" y="5653"/>
                    </a:lnTo>
                    <a:lnTo>
                      <a:pt x="2866" y="5818"/>
                    </a:lnTo>
                    <a:lnTo>
                      <a:pt x="3043" y="5970"/>
                    </a:lnTo>
                    <a:lnTo>
                      <a:pt x="3221" y="6084"/>
                    </a:lnTo>
                    <a:lnTo>
                      <a:pt x="3398" y="6186"/>
                    </a:lnTo>
                    <a:lnTo>
                      <a:pt x="3575" y="6249"/>
                    </a:lnTo>
                    <a:lnTo>
                      <a:pt x="3664" y="6262"/>
                    </a:lnTo>
                    <a:lnTo>
                      <a:pt x="3753" y="6287"/>
                    </a:lnTo>
                    <a:lnTo>
                      <a:pt x="3930" y="6287"/>
                    </a:lnTo>
                    <a:lnTo>
                      <a:pt x="4108" y="6262"/>
                    </a:lnTo>
                    <a:lnTo>
                      <a:pt x="4298" y="6224"/>
                    </a:lnTo>
                    <a:lnTo>
                      <a:pt x="4488" y="6160"/>
                    </a:lnTo>
                    <a:lnTo>
                      <a:pt x="4678" y="6097"/>
                    </a:lnTo>
                    <a:lnTo>
                      <a:pt x="4881" y="6008"/>
                    </a:lnTo>
                    <a:lnTo>
                      <a:pt x="5084" y="5907"/>
                    </a:lnTo>
                    <a:lnTo>
                      <a:pt x="5287" y="5780"/>
                    </a:lnTo>
                    <a:lnTo>
                      <a:pt x="5489" y="5653"/>
                    </a:lnTo>
                    <a:lnTo>
                      <a:pt x="5692" y="5514"/>
                    </a:lnTo>
                    <a:lnTo>
                      <a:pt x="5895" y="5362"/>
                    </a:lnTo>
                    <a:lnTo>
                      <a:pt x="6085" y="5197"/>
                    </a:lnTo>
                    <a:lnTo>
                      <a:pt x="6288" y="5020"/>
                    </a:lnTo>
                    <a:lnTo>
                      <a:pt x="6478" y="4829"/>
                    </a:lnTo>
                    <a:lnTo>
                      <a:pt x="6668" y="4627"/>
                    </a:lnTo>
                    <a:lnTo>
                      <a:pt x="6858" y="4424"/>
                    </a:lnTo>
                    <a:lnTo>
                      <a:pt x="7036" y="4208"/>
                    </a:lnTo>
                    <a:lnTo>
                      <a:pt x="7213" y="3980"/>
                    </a:lnTo>
                    <a:lnTo>
                      <a:pt x="7378" y="3739"/>
                    </a:lnTo>
                    <a:lnTo>
                      <a:pt x="7530" y="3511"/>
                    </a:lnTo>
                    <a:lnTo>
                      <a:pt x="7682" y="3258"/>
                    </a:lnTo>
                    <a:lnTo>
                      <a:pt x="7822" y="3004"/>
                    </a:lnTo>
                    <a:lnTo>
                      <a:pt x="7948" y="2751"/>
                    </a:lnTo>
                    <a:lnTo>
                      <a:pt x="8075" y="2484"/>
                    </a:lnTo>
                    <a:lnTo>
                      <a:pt x="8177" y="2218"/>
                    </a:lnTo>
                    <a:lnTo>
                      <a:pt x="8265" y="1952"/>
                    </a:lnTo>
                    <a:lnTo>
                      <a:pt x="8341" y="1673"/>
                    </a:lnTo>
                    <a:lnTo>
                      <a:pt x="8417" y="1394"/>
                    </a:lnTo>
                    <a:lnTo>
                      <a:pt x="8455" y="1115"/>
                    </a:lnTo>
                    <a:lnTo>
                      <a:pt x="8493" y="837"/>
                    </a:lnTo>
                    <a:lnTo>
                      <a:pt x="8506" y="558"/>
                    </a:lnTo>
                    <a:lnTo>
                      <a:pt x="8506" y="279"/>
                    </a:lnTo>
                    <a:lnTo>
                      <a:pt x="8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1131050" y="3462100"/>
                <a:ext cx="11757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2042" extrusionOk="0">
                    <a:moveTo>
                      <a:pt x="2548" y="1"/>
                    </a:moveTo>
                    <a:lnTo>
                      <a:pt x="2345" y="13"/>
                    </a:lnTo>
                    <a:lnTo>
                      <a:pt x="2155" y="51"/>
                    </a:lnTo>
                    <a:lnTo>
                      <a:pt x="1952" y="102"/>
                    </a:lnTo>
                    <a:lnTo>
                      <a:pt x="1762" y="165"/>
                    </a:lnTo>
                    <a:lnTo>
                      <a:pt x="1572" y="242"/>
                    </a:lnTo>
                    <a:lnTo>
                      <a:pt x="1382" y="330"/>
                    </a:lnTo>
                    <a:lnTo>
                      <a:pt x="1204" y="432"/>
                    </a:lnTo>
                    <a:lnTo>
                      <a:pt x="1027" y="546"/>
                    </a:lnTo>
                    <a:lnTo>
                      <a:pt x="862" y="673"/>
                    </a:lnTo>
                    <a:lnTo>
                      <a:pt x="710" y="812"/>
                    </a:lnTo>
                    <a:lnTo>
                      <a:pt x="558" y="951"/>
                    </a:lnTo>
                    <a:lnTo>
                      <a:pt x="431" y="1116"/>
                    </a:lnTo>
                    <a:lnTo>
                      <a:pt x="317" y="1281"/>
                    </a:lnTo>
                    <a:lnTo>
                      <a:pt x="203" y="1458"/>
                    </a:lnTo>
                    <a:lnTo>
                      <a:pt x="114" y="1649"/>
                    </a:lnTo>
                    <a:lnTo>
                      <a:pt x="51" y="1839"/>
                    </a:lnTo>
                    <a:lnTo>
                      <a:pt x="0" y="2041"/>
                    </a:lnTo>
                    <a:lnTo>
                      <a:pt x="102" y="1953"/>
                    </a:lnTo>
                    <a:lnTo>
                      <a:pt x="228" y="1864"/>
                    </a:lnTo>
                    <a:lnTo>
                      <a:pt x="406" y="1750"/>
                    </a:lnTo>
                    <a:lnTo>
                      <a:pt x="609" y="1623"/>
                    </a:lnTo>
                    <a:lnTo>
                      <a:pt x="862" y="1496"/>
                    </a:lnTo>
                    <a:lnTo>
                      <a:pt x="1154" y="1370"/>
                    </a:lnTo>
                    <a:lnTo>
                      <a:pt x="1470" y="1256"/>
                    </a:lnTo>
                    <a:lnTo>
                      <a:pt x="1635" y="1205"/>
                    </a:lnTo>
                    <a:lnTo>
                      <a:pt x="1813" y="1167"/>
                    </a:lnTo>
                    <a:lnTo>
                      <a:pt x="1990" y="1129"/>
                    </a:lnTo>
                    <a:lnTo>
                      <a:pt x="2180" y="1103"/>
                    </a:lnTo>
                    <a:lnTo>
                      <a:pt x="2370" y="1091"/>
                    </a:lnTo>
                    <a:lnTo>
                      <a:pt x="2776" y="1091"/>
                    </a:lnTo>
                    <a:lnTo>
                      <a:pt x="2979" y="1116"/>
                    </a:lnTo>
                    <a:lnTo>
                      <a:pt x="3182" y="1154"/>
                    </a:lnTo>
                    <a:lnTo>
                      <a:pt x="3397" y="1205"/>
                    </a:lnTo>
                    <a:lnTo>
                      <a:pt x="3613" y="1268"/>
                    </a:lnTo>
                    <a:lnTo>
                      <a:pt x="3828" y="1344"/>
                    </a:lnTo>
                    <a:lnTo>
                      <a:pt x="4044" y="1458"/>
                    </a:lnTo>
                    <a:lnTo>
                      <a:pt x="4272" y="1572"/>
                    </a:lnTo>
                    <a:lnTo>
                      <a:pt x="4487" y="1725"/>
                    </a:lnTo>
                    <a:lnTo>
                      <a:pt x="4703" y="1889"/>
                    </a:lnTo>
                    <a:lnTo>
                      <a:pt x="4652" y="1610"/>
                    </a:lnTo>
                    <a:lnTo>
                      <a:pt x="4576" y="1370"/>
                    </a:lnTo>
                    <a:lnTo>
                      <a:pt x="4487" y="1141"/>
                    </a:lnTo>
                    <a:lnTo>
                      <a:pt x="4386" y="939"/>
                    </a:lnTo>
                    <a:lnTo>
                      <a:pt x="4272" y="761"/>
                    </a:lnTo>
                    <a:lnTo>
                      <a:pt x="4132" y="596"/>
                    </a:lnTo>
                    <a:lnTo>
                      <a:pt x="3993" y="457"/>
                    </a:lnTo>
                    <a:lnTo>
                      <a:pt x="3841" y="343"/>
                    </a:lnTo>
                    <a:lnTo>
                      <a:pt x="3676" y="242"/>
                    </a:lnTo>
                    <a:lnTo>
                      <a:pt x="3499" y="153"/>
                    </a:lnTo>
                    <a:lnTo>
                      <a:pt x="3321" y="89"/>
                    </a:lnTo>
                    <a:lnTo>
                      <a:pt x="3131" y="39"/>
                    </a:lnTo>
                    <a:lnTo>
                      <a:pt x="2941" y="13"/>
                    </a:lnTo>
                    <a:lnTo>
                      <a:pt x="27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1394050" y="3467175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2320" y="1"/>
                    </a:moveTo>
                    <a:lnTo>
                      <a:pt x="2143" y="13"/>
                    </a:lnTo>
                    <a:lnTo>
                      <a:pt x="1965" y="26"/>
                    </a:lnTo>
                    <a:lnTo>
                      <a:pt x="1788" y="64"/>
                    </a:lnTo>
                    <a:lnTo>
                      <a:pt x="1611" y="115"/>
                    </a:lnTo>
                    <a:lnTo>
                      <a:pt x="1446" y="178"/>
                    </a:lnTo>
                    <a:lnTo>
                      <a:pt x="1281" y="254"/>
                    </a:lnTo>
                    <a:lnTo>
                      <a:pt x="1116" y="343"/>
                    </a:lnTo>
                    <a:lnTo>
                      <a:pt x="964" y="444"/>
                    </a:lnTo>
                    <a:lnTo>
                      <a:pt x="825" y="558"/>
                    </a:lnTo>
                    <a:lnTo>
                      <a:pt x="685" y="672"/>
                    </a:lnTo>
                    <a:lnTo>
                      <a:pt x="558" y="799"/>
                    </a:lnTo>
                    <a:lnTo>
                      <a:pt x="444" y="926"/>
                    </a:lnTo>
                    <a:lnTo>
                      <a:pt x="330" y="1065"/>
                    </a:lnTo>
                    <a:lnTo>
                      <a:pt x="242" y="1217"/>
                    </a:lnTo>
                    <a:lnTo>
                      <a:pt x="153" y="1369"/>
                    </a:lnTo>
                    <a:lnTo>
                      <a:pt x="89" y="1522"/>
                    </a:lnTo>
                    <a:lnTo>
                      <a:pt x="39" y="1674"/>
                    </a:lnTo>
                    <a:lnTo>
                      <a:pt x="1" y="1838"/>
                    </a:lnTo>
                    <a:lnTo>
                      <a:pt x="115" y="1788"/>
                    </a:lnTo>
                    <a:lnTo>
                      <a:pt x="419" y="1686"/>
                    </a:lnTo>
                    <a:lnTo>
                      <a:pt x="635" y="1623"/>
                    </a:lnTo>
                    <a:lnTo>
                      <a:pt x="901" y="1560"/>
                    </a:lnTo>
                    <a:lnTo>
                      <a:pt x="1180" y="1496"/>
                    </a:lnTo>
                    <a:lnTo>
                      <a:pt x="1496" y="1446"/>
                    </a:lnTo>
                    <a:lnTo>
                      <a:pt x="1826" y="1407"/>
                    </a:lnTo>
                    <a:lnTo>
                      <a:pt x="2181" y="1395"/>
                    </a:lnTo>
                    <a:lnTo>
                      <a:pt x="2548" y="1407"/>
                    </a:lnTo>
                    <a:lnTo>
                      <a:pt x="2726" y="1420"/>
                    </a:lnTo>
                    <a:lnTo>
                      <a:pt x="2916" y="1446"/>
                    </a:lnTo>
                    <a:lnTo>
                      <a:pt x="3106" y="1471"/>
                    </a:lnTo>
                    <a:lnTo>
                      <a:pt x="3296" y="1509"/>
                    </a:lnTo>
                    <a:lnTo>
                      <a:pt x="3486" y="1560"/>
                    </a:lnTo>
                    <a:lnTo>
                      <a:pt x="3664" y="1623"/>
                    </a:lnTo>
                    <a:lnTo>
                      <a:pt x="3854" y="1699"/>
                    </a:lnTo>
                    <a:lnTo>
                      <a:pt x="4044" y="1788"/>
                    </a:lnTo>
                    <a:lnTo>
                      <a:pt x="4222" y="1889"/>
                    </a:lnTo>
                    <a:lnTo>
                      <a:pt x="4399" y="1991"/>
                    </a:lnTo>
                    <a:lnTo>
                      <a:pt x="4298" y="1699"/>
                    </a:lnTo>
                    <a:lnTo>
                      <a:pt x="4196" y="1433"/>
                    </a:lnTo>
                    <a:lnTo>
                      <a:pt x="4082" y="1192"/>
                    </a:lnTo>
                    <a:lnTo>
                      <a:pt x="3955" y="977"/>
                    </a:lnTo>
                    <a:lnTo>
                      <a:pt x="3816" y="774"/>
                    </a:lnTo>
                    <a:lnTo>
                      <a:pt x="3664" y="609"/>
                    </a:lnTo>
                    <a:lnTo>
                      <a:pt x="3512" y="457"/>
                    </a:lnTo>
                    <a:lnTo>
                      <a:pt x="3360" y="330"/>
                    </a:lnTo>
                    <a:lnTo>
                      <a:pt x="3195" y="229"/>
                    </a:lnTo>
                    <a:lnTo>
                      <a:pt x="3030" y="153"/>
                    </a:lnTo>
                    <a:lnTo>
                      <a:pt x="2853" y="89"/>
                    </a:lnTo>
                    <a:lnTo>
                      <a:pt x="2675" y="39"/>
                    </a:lnTo>
                    <a:lnTo>
                      <a:pt x="2498" y="13"/>
                    </a:lnTo>
                    <a:lnTo>
                      <a:pt x="2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846475" y="3945050"/>
                <a:ext cx="847375" cy="365700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4628" extrusionOk="0">
                    <a:moveTo>
                      <a:pt x="31169" y="0"/>
                    </a:moveTo>
                    <a:lnTo>
                      <a:pt x="31119" y="190"/>
                    </a:lnTo>
                    <a:lnTo>
                      <a:pt x="31055" y="368"/>
                    </a:lnTo>
                    <a:lnTo>
                      <a:pt x="30979" y="545"/>
                    </a:lnTo>
                    <a:lnTo>
                      <a:pt x="30903" y="723"/>
                    </a:lnTo>
                    <a:lnTo>
                      <a:pt x="30827" y="900"/>
                    </a:lnTo>
                    <a:lnTo>
                      <a:pt x="30738" y="1065"/>
                    </a:lnTo>
                    <a:lnTo>
                      <a:pt x="30536" y="1382"/>
                    </a:lnTo>
                    <a:lnTo>
                      <a:pt x="30308" y="1686"/>
                    </a:lnTo>
                    <a:lnTo>
                      <a:pt x="30067" y="1990"/>
                    </a:lnTo>
                    <a:lnTo>
                      <a:pt x="29788" y="2269"/>
                    </a:lnTo>
                    <a:lnTo>
                      <a:pt x="29496" y="2535"/>
                    </a:lnTo>
                    <a:lnTo>
                      <a:pt x="29179" y="2789"/>
                    </a:lnTo>
                    <a:lnTo>
                      <a:pt x="28837" y="3029"/>
                    </a:lnTo>
                    <a:lnTo>
                      <a:pt x="28482" y="3258"/>
                    </a:lnTo>
                    <a:lnTo>
                      <a:pt x="28102" y="3473"/>
                    </a:lnTo>
                    <a:lnTo>
                      <a:pt x="27709" y="3676"/>
                    </a:lnTo>
                    <a:lnTo>
                      <a:pt x="27291" y="3866"/>
                    </a:lnTo>
                    <a:lnTo>
                      <a:pt x="26860" y="4043"/>
                    </a:lnTo>
                    <a:lnTo>
                      <a:pt x="26416" y="4208"/>
                    </a:lnTo>
                    <a:lnTo>
                      <a:pt x="25960" y="4360"/>
                    </a:lnTo>
                    <a:lnTo>
                      <a:pt x="25491" y="4512"/>
                    </a:lnTo>
                    <a:lnTo>
                      <a:pt x="25009" y="4652"/>
                    </a:lnTo>
                    <a:lnTo>
                      <a:pt x="24515" y="4779"/>
                    </a:lnTo>
                    <a:lnTo>
                      <a:pt x="24008" y="4893"/>
                    </a:lnTo>
                    <a:lnTo>
                      <a:pt x="23501" y="4994"/>
                    </a:lnTo>
                    <a:lnTo>
                      <a:pt x="22968" y="5096"/>
                    </a:lnTo>
                    <a:lnTo>
                      <a:pt x="22449" y="5184"/>
                    </a:lnTo>
                    <a:lnTo>
                      <a:pt x="21904" y="5260"/>
                    </a:lnTo>
                    <a:lnTo>
                      <a:pt x="21359" y="5336"/>
                    </a:lnTo>
                    <a:lnTo>
                      <a:pt x="20814" y="5400"/>
                    </a:lnTo>
                    <a:lnTo>
                      <a:pt x="20256" y="5450"/>
                    </a:lnTo>
                    <a:lnTo>
                      <a:pt x="19153" y="5539"/>
                    </a:lnTo>
                    <a:lnTo>
                      <a:pt x="18038" y="5603"/>
                    </a:lnTo>
                    <a:lnTo>
                      <a:pt x="16922" y="5641"/>
                    </a:lnTo>
                    <a:lnTo>
                      <a:pt x="15820" y="5653"/>
                    </a:lnTo>
                    <a:lnTo>
                      <a:pt x="14742" y="5641"/>
                    </a:lnTo>
                    <a:lnTo>
                      <a:pt x="13677" y="5615"/>
                    </a:lnTo>
                    <a:lnTo>
                      <a:pt x="12651" y="5577"/>
                    </a:lnTo>
                    <a:lnTo>
                      <a:pt x="11675" y="5514"/>
                    </a:lnTo>
                    <a:lnTo>
                      <a:pt x="10737" y="5450"/>
                    </a:lnTo>
                    <a:lnTo>
                      <a:pt x="9849" y="5374"/>
                    </a:lnTo>
                    <a:lnTo>
                      <a:pt x="9038" y="5286"/>
                    </a:lnTo>
                    <a:lnTo>
                      <a:pt x="8290" y="5197"/>
                    </a:lnTo>
                    <a:lnTo>
                      <a:pt x="7619" y="5108"/>
                    </a:lnTo>
                    <a:lnTo>
                      <a:pt x="7035" y="5020"/>
                    </a:lnTo>
                    <a:lnTo>
                      <a:pt x="6554" y="4931"/>
                    </a:lnTo>
                    <a:lnTo>
                      <a:pt x="6161" y="4855"/>
                    </a:lnTo>
                    <a:lnTo>
                      <a:pt x="5882" y="4779"/>
                    </a:lnTo>
                    <a:lnTo>
                      <a:pt x="5793" y="4753"/>
                    </a:lnTo>
                    <a:lnTo>
                      <a:pt x="5717" y="4715"/>
                    </a:lnTo>
                    <a:lnTo>
                      <a:pt x="5667" y="4690"/>
                    </a:lnTo>
                    <a:lnTo>
                      <a:pt x="5603" y="4677"/>
                    </a:lnTo>
                    <a:lnTo>
                      <a:pt x="5464" y="4677"/>
                    </a:lnTo>
                    <a:lnTo>
                      <a:pt x="5299" y="4703"/>
                    </a:lnTo>
                    <a:lnTo>
                      <a:pt x="5109" y="4779"/>
                    </a:lnTo>
                    <a:lnTo>
                      <a:pt x="4906" y="4880"/>
                    </a:lnTo>
                    <a:lnTo>
                      <a:pt x="4691" y="5007"/>
                    </a:lnTo>
                    <a:lnTo>
                      <a:pt x="4450" y="5159"/>
                    </a:lnTo>
                    <a:lnTo>
                      <a:pt x="4196" y="5349"/>
                    </a:lnTo>
                    <a:lnTo>
                      <a:pt x="3943" y="5565"/>
                    </a:lnTo>
                    <a:lnTo>
                      <a:pt x="3677" y="5805"/>
                    </a:lnTo>
                    <a:lnTo>
                      <a:pt x="3398" y="6072"/>
                    </a:lnTo>
                    <a:lnTo>
                      <a:pt x="3131" y="6350"/>
                    </a:lnTo>
                    <a:lnTo>
                      <a:pt x="2853" y="6655"/>
                    </a:lnTo>
                    <a:lnTo>
                      <a:pt x="2574" y="6984"/>
                    </a:lnTo>
                    <a:lnTo>
                      <a:pt x="2295" y="7326"/>
                    </a:lnTo>
                    <a:lnTo>
                      <a:pt x="2029" y="7681"/>
                    </a:lnTo>
                    <a:lnTo>
                      <a:pt x="1775" y="8049"/>
                    </a:lnTo>
                    <a:lnTo>
                      <a:pt x="1522" y="8442"/>
                    </a:lnTo>
                    <a:lnTo>
                      <a:pt x="1281" y="8835"/>
                    </a:lnTo>
                    <a:lnTo>
                      <a:pt x="1053" y="9240"/>
                    </a:lnTo>
                    <a:lnTo>
                      <a:pt x="837" y="9646"/>
                    </a:lnTo>
                    <a:lnTo>
                      <a:pt x="647" y="10077"/>
                    </a:lnTo>
                    <a:lnTo>
                      <a:pt x="482" y="10495"/>
                    </a:lnTo>
                    <a:lnTo>
                      <a:pt x="330" y="10926"/>
                    </a:lnTo>
                    <a:lnTo>
                      <a:pt x="203" y="11357"/>
                    </a:lnTo>
                    <a:lnTo>
                      <a:pt x="115" y="11788"/>
                    </a:lnTo>
                    <a:lnTo>
                      <a:pt x="39" y="12219"/>
                    </a:lnTo>
                    <a:lnTo>
                      <a:pt x="26" y="12435"/>
                    </a:lnTo>
                    <a:lnTo>
                      <a:pt x="13" y="12650"/>
                    </a:lnTo>
                    <a:lnTo>
                      <a:pt x="1" y="12853"/>
                    </a:lnTo>
                    <a:lnTo>
                      <a:pt x="1" y="13068"/>
                    </a:lnTo>
                    <a:lnTo>
                      <a:pt x="13" y="13284"/>
                    </a:lnTo>
                    <a:lnTo>
                      <a:pt x="39" y="13487"/>
                    </a:lnTo>
                    <a:lnTo>
                      <a:pt x="77" y="13689"/>
                    </a:lnTo>
                    <a:lnTo>
                      <a:pt x="115" y="13892"/>
                    </a:lnTo>
                    <a:lnTo>
                      <a:pt x="165" y="14095"/>
                    </a:lnTo>
                    <a:lnTo>
                      <a:pt x="229" y="14298"/>
                    </a:lnTo>
                    <a:lnTo>
                      <a:pt x="356" y="14209"/>
                    </a:lnTo>
                    <a:lnTo>
                      <a:pt x="495" y="14133"/>
                    </a:lnTo>
                    <a:lnTo>
                      <a:pt x="660" y="14057"/>
                    </a:lnTo>
                    <a:lnTo>
                      <a:pt x="850" y="13994"/>
                    </a:lnTo>
                    <a:lnTo>
                      <a:pt x="1053" y="13930"/>
                    </a:lnTo>
                    <a:lnTo>
                      <a:pt x="1268" y="13867"/>
                    </a:lnTo>
                    <a:lnTo>
                      <a:pt x="1509" y="13816"/>
                    </a:lnTo>
                    <a:lnTo>
                      <a:pt x="1763" y="13766"/>
                    </a:lnTo>
                    <a:lnTo>
                      <a:pt x="2320" y="13677"/>
                    </a:lnTo>
                    <a:lnTo>
                      <a:pt x="2929" y="13613"/>
                    </a:lnTo>
                    <a:lnTo>
                      <a:pt x="3588" y="13563"/>
                    </a:lnTo>
                    <a:lnTo>
                      <a:pt x="4298" y="13525"/>
                    </a:lnTo>
                    <a:lnTo>
                      <a:pt x="5045" y="13499"/>
                    </a:lnTo>
                    <a:lnTo>
                      <a:pt x="6655" y="13499"/>
                    </a:lnTo>
                    <a:lnTo>
                      <a:pt x="7517" y="13512"/>
                    </a:lnTo>
                    <a:lnTo>
                      <a:pt x="8392" y="13537"/>
                    </a:lnTo>
                    <a:lnTo>
                      <a:pt x="9279" y="13575"/>
                    </a:lnTo>
                    <a:lnTo>
                      <a:pt x="11117" y="13677"/>
                    </a:lnTo>
                    <a:lnTo>
                      <a:pt x="12968" y="13791"/>
                    </a:lnTo>
                    <a:lnTo>
                      <a:pt x="14806" y="13930"/>
                    </a:lnTo>
                    <a:lnTo>
                      <a:pt x="16580" y="14070"/>
                    </a:lnTo>
                    <a:lnTo>
                      <a:pt x="18266" y="14209"/>
                    </a:lnTo>
                    <a:lnTo>
                      <a:pt x="21207" y="14463"/>
                    </a:lnTo>
                    <a:lnTo>
                      <a:pt x="22385" y="14551"/>
                    </a:lnTo>
                    <a:lnTo>
                      <a:pt x="23311" y="14615"/>
                    </a:lnTo>
                    <a:lnTo>
                      <a:pt x="23818" y="14627"/>
                    </a:lnTo>
                    <a:lnTo>
                      <a:pt x="24312" y="14627"/>
                    </a:lnTo>
                    <a:lnTo>
                      <a:pt x="24819" y="14615"/>
                    </a:lnTo>
                    <a:lnTo>
                      <a:pt x="25313" y="14577"/>
                    </a:lnTo>
                    <a:lnTo>
                      <a:pt x="25808" y="14526"/>
                    </a:lnTo>
                    <a:lnTo>
                      <a:pt x="26289" y="14463"/>
                    </a:lnTo>
                    <a:lnTo>
                      <a:pt x="26771" y="14374"/>
                    </a:lnTo>
                    <a:lnTo>
                      <a:pt x="27253" y="14273"/>
                    </a:lnTo>
                    <a:lnTo>
                      <a:pt x="27722" y="14146"/>
                    </a:lnTo>
                    <a:lnTo>
                      <a:pt x="28178" y="14006"/>
                    </a:lnTo>
                    <a:lnTo>
                      <a:pt x="28634" y="13854"/>
                    </a:lnTo>
                    <a:lnTo>
                      <a:pt x="29065" y="13677"/>
                    </a:lnTo>
                    <a:lnTo>
                      <a:pt x="29496" y="13474"/>
                    </a:lnTo>
                    <a:lnTo>
                      <a:pt x="29902" y="13259"/>
                    </a:lnTo>
                    <a:lnTo>
                      <a:pt x="30308" y="13030"/>
                    </a:lnTo>
                    <a:lnTo>
                      <a:pt x="30688" y="12777"/>
                    </a:lnTo>
                    <a:lnTo>
                      <a:pt x="31055" y="12498"/>
                    </a:lnTo>
                    <a:lnTo>
                      <a:pt x="31410" y="12206"/>
                    </a:lnTo>
                    <a:lnTo>
                      <a:pt x="31740" y="11890"/>
                    </a:lnTo>
                    <a:lnTo>
                      <a:pt x="32044" y="11560"/>
                    </a:lnTo>
                    <a:lnTo>
                      <a:pt x="32336" y="11205"/>
                    </a:lnTo>
                    <a:lnTo>
                      <a:pt x="32614" y="10825"/>
                    </a:lnTo>
                    <a:lnTo>
                      <a:pt x="32741" y="10635"/>
                    </a:lnTo>
                    <a:lnTo>
                      <a:pt x="32855" y="10432"/>
                    </a:lnTo>
                    <a:lnTo>
                      <a:pt x="32969" y="10229"/>
                    </a:lnTo>
                    <a:lnTo>
                      <a:pt x="33083" y="10014"/>
                    </a:lnTo>
                    <a:lnTo>
                      <a:pt x="33185" y="9798"/>
                    </a:lnTo>
                    <a:lnTo>
                      <a:pt x="33286" y="9570"/>
                    </a:lnTo>
                    <a:lnTo>
                      <a:pt x="33375" y="9342"/>
                    </a:lnTo>
                    <a:lnTo>
                      <a:pt x="33451" y="9114"/>
                    </a:lnTo>
                    <a:lnTo>
                      <a:pt x="33527" y="8873"/>
                    </a:lnTo>
                    <a:lnTo>
                      <a:pt x="33603" y="8632"/>
                    </a:lnTo>
                    <a:lnTo>
                      <a:pt x="33667" y="8378"/>
                    </a:lnTo>
                    <a:lnTo>
                      <a:pt x="33717" y="8125"/>
                    </a:lnTo>
                    <a:lnTo>
                      <a:pt x="33768" y="7859"/>
                    </a:lnTo>
                    <a:lnTo>
                      <a:pt x="33806" y="7593"/>
                    </a:lnTo>
                    <a:lnTo>
                      <a:pt x="33844" y="7314"/>
                    </a:lnTo>
                    <a:lnTo>
                      <a:pt x="33869" y="7035"/>
                    </a:lnTo>
                    <a:lnTo>
                      <a:pt x="33882" y="6756"/>
                    </a:lnTo>
                    <a:lnTo>
                      <a:pt x="33895" y="6465"/>
                    </a:lnTo>
                    <a:lnTo>
                      <a:pt x="33895" y="6173"/>
                    </a:lnTo>
                    <a:lnTo>
                      <a:pt x="33895" y="5869"/>
                    </a:lnTo>
                    <a:lnTo>
                      <a:pt x="33882" y="5501"/>
                    </a:lnTo>
                    <a:lnTo>
                      <a:pt x="33844" y="5159"/>
                    </a:lnTo>
                    <a:lnTo>
                      <a:pt x="33793" y="4817"/>
                    </a:lnTo>
                    <a:lnTo>
                      <a:pt x="33743" y="4487"/>
                    </a:lnTo>
                    <a:lnTo>
                      <a:pt x="33679" y="4170"/>
                    </a:lnTo>
                    <a:lnTo>
                      <a:pt x="33590" y="3866"/>
                    </a:lnTo>
                    <a:lnTo>
                      <a:pt x="33514" y="3575"/>
                    </a:lnTo>
                    <a:lnTo>
                      <a:pt x="33413" y="3296"/>
                    </a:lnTo>
                    <a:lnTo>
                      <a:pt x="33312" y="3029"/>
                    </a:lnTo>
                    <a:lnTo>
                      <a:pt x="33210" y="2763"/>
                    </a:lnTo>
                    <a:lnTo>
                      <a:pt x="33096" y="2522"/>
                    </a:lnTo>
                    <a:lnTo>
                      <a:pt x="32982" y="2282"/>
                    </a:lnTo>
                    <a:lnTo>
                      <a:pt x="32855" y="2066"/>
                    </a:lnTo>
                    <a:lnTo>
                      <a:pt x="32729" y="1851"/>
                    </a:lnTo>
                    <a:lnTo>
                      <a:pt x="32488" y="1458"/>
                    </a:lnTo>
                    <a:lnTo>
                      <a:pt x="32234" y="1115"/>
                    </a:lnTo>
                    <a:lnTo>
                      <a:pt x="32006" y="824"/>
                    </a:lnTo>
                    <a:lnTo>
                      <a:pt x="31778" y="570"/>
                    </a:lnTo>
                    <a:lnTo>
                      <a:pt x="31575" y="368"/>
                    </a:lnTo>
                    <a:lnTo>
                      <a:pt x="31410" y="203"/>
                    </a:lnTo>
                    <a:lnTo>
                      <a:pt x="31284" y="89"/>
                    </a:lnTo>
                    <a:lnTo>
                      <a:pt x="31169" y="0"/>
                    </a:lnTo>
                    <a:close/>
                  </a:path>
                </a:pathLst>
              </a:custGeom>
              <a:solidFill>
                <a:srgbClr val="0601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5"/>
            <p:cNvGrpSpPr/>
            <p:nvPr/>
          </p:nvGrpSpPr>
          <p:grpSpPr>
            <a:xfrm>
              <a:off x="5374936" y="2927760"/>
              <a:ext cx="2080071" cy="2053793"/>
              <a:chOff x="6289161" y="2978498"/>
              <a:chExt cx="2080071" cy="2053793"/>
            </a:xfrm>
          </p:grpSpPr>
          <p:sp>
            <p:nvSpPr>
              <p:cNvPr id="897" name="Google Shape;897;p5"/>
              <p:cNvSpPr/>
              <p:nvPr/>
            </p:nvSpPr>
            <p:spPr>
              <a:xfrm rot="2831325">
                <a:off x="7023673" y="3221667"/>
                <a:ext cx="1132601" cy="1075275"/>
              </a:xfrm>
              <a:custGeom>
                <a:avLst/>
                <a:gdLst/>
                <a:ahLst/>
                <a:cxnLst/>
                <a:rect l="l" t="t" r="r" b="b"/>
                <a:pathLst>
                  <a:path w="60121" h="57078" extrusionOk="0">
                    <a:moveTo>
                      <a:pt x="27025" y="0"/>
                    </a:moveTo>
                    <a:lnTo>
                      <a:pt x="26670" y="13"/>
                    </a:lnTo>
                    <a:lnTo>
                      <a:pt x="26492" y="25"/>
                    </a:lnTo>
                    <a:lnTo>
                      <a:pt x="26315" y="51"/>
                    </a:lnTo>
                    <a:lnTo>
                      <a:pt x="26138" y="76"/>
                    </a:lnTo>
                    <a:lnTo>
                      <a:pt x="25960" y="127"/>
                    </a:lnTo>
                    <a:lnTo>
                      <a:pt x="25795" y="165"/>
                    </a:lnTo>
                    <a:lnTo>
                      <a:pt x="25631" y="228"/>
                    </a:lnTo>
                    <a:lnTo>
                      <a:pt x="25314" y="342"/>
                    </a:lnTo>
                    <a:lnTo>
                      <a:pt x="25009" y="482"/>
                    </a:lnTo>
                    <a:lnTo>
                      <a:pt x="24718" y="608"/>
                    </a:lnTo>
                    <a:lnTo>
                      <a:pt x="24452" y="761"/>
                    </a:lnTo>
                    <a:lnTo>
                      <a:pt x="24211" y="913"/>
                    </a:lnTo>
                    <a:lnTo>
                      <a:pt x="23970" y="1065"/>
                    </a:lnTo>
                    <a:lnTo>
                      <a:pt x="23742" y="1217"/>
                    </a:lnTo>
                    <a:lnTo>
                      <a:pt x="23539" y="1382"/>
                    </a:lnTo>
                    <a:lnTo>
                      <a:pt x="23336" y="1546"/>
                    </a:lnTo>
                    <a:lnTo>
                      <a:pt x="23146" y="1724"/>
                    </a:lnTo>
                    <a:lnTo>
                      <a:pt x="22804" y="2066"/>
                    </a:lnTo>
                    <a:lnTo>
                      <a:pt x="22487" y="2408"/>
                    </a:lnTo>
                    <a:lnTo>
                      <a:pt x="22183" y="2751"/>
                    </a:lnTo>
                    <a:lnTo>
                      <a:pt x="21891" y="3093"/>
                    </a:lnTo>
                    <a:lnTo>
                      <a:pt x="21612" y="3410"/>
                    </a:lnTo>
                    <a:lnTo>
                      <a:pt x="21321" y="3714"/>
                    </a:lnTo>
                    <a:lnTo>
                      <a:pt x="21169" y="3853"/>
                    </a:lnTo>
                    <a:lnTo>
                      <a:pt x="21017" y="3980"/>
                    </a:lnTo>
                    <a:lnTo>
                      <a:pt x="20852" y="4107"/>
                    </a:lnTo>
                    <a:lnTo>
                      <a:pt x="20687" y="4234"/>
                    </a:lnTo>
                    <a:lnTo>
                      <a:pt x="20510" y="4348"/>
                    </a:lnTo>
                    <a:lnTo>
                      <a:pt x="20332" y="4449"/>
                    </a:lnTo>
                    <a:lnTo>
                      <a:pt x="20129" y="4538"/>
                    </a:lnTo>
                    <a:lnTo>
                      <a:pt x="19927" y="4614"/>
                    </a:lnTo>
                    <a:lnTo>
                      <a:pt x="19711" y="4690"/>
                    </a:lnTo>
                    <a:lnTo>
                      <a:pt x="19483" y="4741"/>
                    </a:lnTo>
                    <a:lnTo>
                      <a:pt x="19242" y="4791"/>
                    </a:lnTo>
                    <a:lnTo>
                      <a:pt x="18976" y="4829"/>
                    </a:lnTo>
                    <a:lnTo>
                      <a:pt x="18406" y="4905"/>
                    </a:lnTo>
                    <a:lnTo>
                      <a:pt x="17125" y="5032"/>
                    </a:lnTo>
                    <a:lnTo>
                      <a:pt x="16441" y="5096"/>
                    </a:lnTo>
                    <a:lnTo>
                      <a:pt x="15718" y="5197"/>
                    </a:lnTo>
                    <a:lnTo>
                      <a:pt x="15363" y="5248"/>
                    </a:lnTo>
                    <a:lnTo>
                      <a:pt x="14996" y="5311"/>
                    </a:lnTo>
                    <a:lnTo>
                      <a:pt x="14628" y="5387"/>
                    </a:lnTo>
                    <a:lnTo>
                      <a:pt x="14261" y="5476"/>
                    </a:lnTo>
                    <a:lnTo>
                      <a:pt x="13906" y="5577"/>
                    </a:lnTo>
                    <a:lnTo>
                      <a:pt x="13538" y="5679"/>
                    </a:lnTo>
                    <a:lnTo>
                      <a:pt x="13183" y="5805"/>
                    </a:lnTo>
                    <a:lnTo>
                      <a:pt x="12828" y="5945"/>
                    </a:lnTo>
                    <a:lnTo>
                      <a:pt x="12486" y="6110"/>
                    </a:lnTo>
                    <a:lnTo>
                      <a:pt x="12144" y="6274"/>
                    </a:lnTo>
                    <a:lnTo>
                      <a:pt x="11814" y="6477"/>
                    </a:lnTo>
                    <a:lnTo>
                      <a:pt x="11497" y="6693"/>
                    </a:lnTo>
                    <a:lnTo>
                      <a:pt x="11193" y="6921"/>
                    </a:lnTo>
                    <a:lnTo>
                      <a:pt x="10902" y="7174"/>
                    </a:lnTo>
                    <a:lnTo>
                      <a:pt x="10610" y="7466"/>
                    </a:lnTo>
                    <a:lnTo>
                      <a:pt x="10344" y="7770"/>
                    </a:lnTo>
                    <a:lnTo>
                      <a:pt x="10091" y="8100"/>
                    </a:lnTo>
                    <a:lnTo>
                      <a:pt x="9862" y="8455"/>
                    </a:lnTo>
                    <a:lnTo>
                      <a:pt x="9748" y="8645"/>
                    </a:lnTo>
                    <a:lnTo>
                      <a:pt x="9647" y="8848"/>
                    </a:lnTo>
                    <a:lnTo>
                      <a:pt x="9545" y="9050"/>
                    </a:lnTo>
                    <a:lnTo>
                      <a:pt x="9444" y="9266"/>
                    </a:lnTo>
                    <a:lnTo>
                      <a:pt x="9355" y="9481"/>
                    </a:lnTo>
                    <a:lnTo>
                      <a:pt x="9279" y="9684"/>
                    </a:lnTo>
                    <a:lnTo>
                      <a:pt x="9216" y="9900"/>
                    </a:lnTo>
                    <a:lnTo>
                      <a:pt x="9153" y="10115"/>
                    </a:lnTo>
                    <a:lnTo>
                      <a:pt x="9102" y="10318"/>
                    </a:lnTo>
                    <a:lnTo>
                      <a:pt x="9051" y="10521"/>
                    </a:lnTo>
                    <a:lnTo>
                      <a:pt x="8988" y="10926"/>
                    </a:lnTo>
                    <a:lnTo>
                      <a:pt x="8950" y="11332"/>
                    </a:lnTo>
                    <a:lnTo>
                      <a:pt x="8950" y="11725"/>
                    </a:lnTo>
                    <a:lnTo>
                      <a:pt x="8962" y="12105"/>
                    </a:lnTo>
                    <a:lnTo>
                      <a:pt x="9000" y="12485"/>
                    </a:lnTo>
                    <a:lnTo>
                      <a:pt x="9064" y="12853"/>
                    </a:lnTo>
                    <a:lnTo>
                      <a:pt x="9140" y="13221"/>
                    </a:lnTo>
                    <a:lnTo>
                      <a:pt x="9229" y="13575"/>
                    </a:lnTo>
                    <a:lnTo>
                      <a:pt x="9330" y="13930"/>
                    </a:lnTo>
                    <a:lnTo>
                      <a:pt x="9457" y="14273"/>
                    </a:lnTo>
                    <a:lnTo>
                      <a:pt x="9571" y="14602"/>
                    </a:lnTo>
                    <a:lnTo>
                      <a:pt x="9850" y="15261"/>
                    </a:lnTo>
                    <a:lnTo>
                      <a:pt x="10382" y="16491"/>
                    </a:lnTo>
                    <a:lnTo>
                      <a:pt x="10623" y="17061"/>
                    </a:lnTo>
                    <a:lnTo>
                      <a:pt x="10724" y="17340"/>
                    </a:lnTo>
                    <a:lnTo>
                      <a:pt x="10813" y="17619"/>
                    </a:lnTo>
                    <a:lnTo>
                      <a:pt x="10876" y="17872"/>
                    </a:lnTo>
                    <a:lnTo>
                      <a:pt x="10927" y="18139"/>
                    </a:lnTo>
                    <a:lnTo>
                      <a:pt x="10965" y="18392"/>
                    </a:lnTo>
                    <a:lnTo>
                      <a:pt x="10965" y="18633"/>
                    </a:lnTo>
                    <a:lnTo>
                      <a:pt x="10952" y="18874"/>
                    </a:lnTo>
                    <a:lnTo>
                      <a:pt x="10902" y="19115"/>
                    </a:lnTo>
                    <a:lnTo>
                      <a:pt x="10864" y="19229"/>
                    </a:lnTo>
                    <a:lnTo>
                      <a:pt x="10826" y="19343"/>
                    </a:lnTo>
                    <a:lnTo>
                      <a:pt x="10775" y="19457"/>
                    </a:lnTo>
                    <a:lnTo>
                      <a:pt x="10712" y="19571"/>
                    </a:lnTo>
                    <a:lnTo>
                      <a:pt x="10572" y="19786"/>
                    </a:lnTo>
                    <a:lnTo>
                      <a:pt x="10407" y="20002"/>
                    </a:lnTo>
                    <a:lnTo>
                      <a:pt x="10217" y="20217"/>
                    </a:lnTo>
                    <a:lnTo>
                      <a:pt x="10014" y="20433"/>
                    </a:lnTo>
                    <a:lnTo>
                      <a:pt x="9774" y="20648"/>
                    </a:lnTo>
                    <a:lnTo>
                      <a:pt x="9533" y="20864"/>
                    </a:lnTo>
                    <a:lnTo>
                      <a:pt x="9267" y="21079"/>
                    </a:lnTo>
                    <a:lnTo>
                      <a:pt x="8975" y="21295"/>
                    </a:lnTo>
                    <a:lnTo>
                      <a:pt x="8379" y="21738"/>
                    </a:lnTo>
                    <a:lnTo>
                      <a:pt x="7733" y="22195"/>
                    </a:lnTo>
                    <a:lnTo>
                      <a:pt x="7074" y="22676"/>
                    </a:lnTo>
                    <a:lnTo>
                      <a:pt x="6389" y="23171"/>
                    </a:lnTo>
                    <a:lnTo>
                      <a:pt x="6060" y="23437"/>
                    </a:lnTo>
                    <a:lnTo>
                      <a:pt x="5717" y="23703"/>
                    </a:lnTo>
                    <a:lnTo>
                      <a:pt x="5388" y="23982"/>
                    </a:lnTo>
                    <a:lnTo>
                      <a:pt x="5058" y="24273"/>
                    </a:lnTo>
                    <a:lnTo>
                      <a:pt x="4741" y="24578"/>
                    </a:lnTo>
                    <a:lnTo>
                      <a:pt x="4425" y="24882"/>
                    </a:lnTo>
                    <a:lnTo>
                      <a:pt x="4120" y="25211"/>
                    </a:lnTo>
                    <a:lnTo>
                      <a:pt x="3842" y="25541"/>
                    </a:lnTo>
                    <a:lnTo>
                      <a:pt x="3563" y="25883"/>
                    </a:lnTo>
                    <a:lnTo>
                      <a:pt x="3309" y="26251"/>
                    </a:lnTo>
                    <a:lnTo>
                      <a:pt x="3068" y="26618"/>
                    </a:lnTo>
                    <a:lnTo>
                      <a:pt x="2840" y="27011"/>
                    </a:lnTo>
                    <a:lnTo>
                      <a:pt x="2650" y="27417"/>
                    </a:lnTo>
                    <a:lnTo>
                      <a:pt x="2473" y="27835"/>
                    </a:lnTo>
                    <a:lnTo>
                      <a:pt x="2320" y="28266"/>
                    </a:lnTo>
                    <a:lnTo>
                      <a:pt x="2244" y="28494"/>
                    </a:lnTo>
                    <a:lnTo>
                      <a:pt x="2194" y="28723"/>
                    </a:lnTo>
                    <a:lnTo>
                      <a:pt x="2092" y="29179"/>
                    </a:lnTo>
                    <a:lnTo>
                      <a:pt x="2029" y="29635"/>
                    </a:lnTo>
                    <a:lnTo>
                      <a:pt x="1991" y="30066"/>
                    </a:lnTo>
                    <a:lnTo>
                      <a:pt x="1991" y="30497"/>
                    </a:lnTo>
                    <a:lnTo>
                      <a:pt x="2004" y="30903"/>
                    </a:lnTo>
                    <a:lnTo>
                      <a:pt x="2042" y="31308"/>
                    </a:lnTo>
                    <a:lnTo>
                      <a:pt x="2105" y="31701"/>
                    </a:lnTo>
                    <a:lnTo>
                      <a:pt x="2194" y="32094"/>
                    </a:lnTo>
                    <a:lnTo>
                      <a:pt x="2295" y="32462"/>
                    </a:lnTo>
                    <a:lnTo>
                      <a:pt x="2409" y="32829"/>
                    </a:lnTo>
                    <a:lnTo>
                      <a:pt x="2536" y="33197"/>
                    </a:lnTo>
                    <a:lnTo>
                      <a:pt x="2663" y="33539"/>
                    </a:lnTo>
                    <a:lnTo>
                      <a:pt x="2815" y="33881"/>
                    </a:lnTo>
                    <a:lnTo>
                      <a:pt x="2967" y="34211"/>
                    </a:lnTo>
                    <a:lnTo>
                      <a:pt x="3284" y="34857"/>
                    </a:lnTo>
                    <a:lnTo>
                      <a:pt x="3918" y="36049"/>
                    </a:lnTo>
                    <a:lnTo>
                      <a:pt x="4184" y="36619"/>
                    </a:lnTo>
                    <a:lnTo>
                      <a:pt x="4298" y="36886"/>
                    </a:lnTo>
                    <a:lnTo>
                      <a:pt x="4412" y="37152"/>
                    </a:lnTo>
                    <a:lnTo>
                      <a:pt x="4501" y="37405"/>
                    </a:lnTo>
                    <a:lnTo>
                      <a:pt x="4564" y="37659"/>
                    </a:lnTo>
                    <a:lnTo>
                      <a:pt x="4615" y="37912"/>
                    </a:lnTo>
                    <a:lnTo>
                      <a:pt x="4640" y="38153"/>
                    </a:lnTo>
                    <a:lnTo>
                      <a:pt x="4640" y="38394"/>
                    </a:lnTo>
                    <a:lnTo>
                      <a:pt x="4615" y="38635"/>
                    </a:lnTo>
                    <a:lnTo>
                      <a:pt x="4589" y="38749"/>
                    </a:lnTo>
                    <a:lnTo>
                      <a:pt x="4564" y="38863"/>
                    </a:lnTo>
                    <a:lnTo>
                      <a:pt x="4526" y="38977"/>
                    </a:lnTo>
                    <a:lnTo>
                      <a:pt x="4475" y="39091"/>
                    </a:lnTo>
                    <a:lnTo>
                      <a:pt x="3968" y="40232"/>
                    </a:lnTo>
                    <a:lnTo>
                      <a:pt x="3639" y="40954"/>
                    </a:lnTo>
                    <a:lnTo>
                      <a:pt x="3284" y="41778"/>
                    </a:lnTo>
                    <a:lnTo>
                      <a:pt x="2916" y="42666"/>
                    </a:lnTo>
                    <a:lnTo>
                      <a:pt x="2523" y="43629"/>
                    </a:lnTo>
                    <a:lnTo>
                      <a:pt x="2130" y="44630"/>
                    </a:lnTo>
                    <a:lnTo>
                      <a:pt x="1750" y="45670"/>
                    </a:lnTo>
                    <a:lnTo>
                      <a:pt x="1383" y="46734"/>
                    </a:lnTo>
                    <a:lnTo>
                      <a:pt x="1040" y="47812"/>
                    </a:lnTo>
                    <a:lnTo>
                      <a:pt x="875" y="48357"/>
                    </a:lnTo>
                    <a:lnTo>
                      <a:pt x="723" y="48889"/>
                    </a:lnTo>
                    <a:lnTo>
                      <a:pt x="584" y="49422"/>
                    </a:lnTo>
                    <a:lnTo>
                      <a:pt x="457" y="49954"/>
                    </a:lnTo>
                    <a:lnTo>
                      <a:pt x="343" y="50474"/>
                    </a:lnTo>
                    <a:lnTo>
                      <a:pt x="242" y="50993"/>
                    </a:lnTo>
                    <a:lnTo>
                      <a:pt x="166" y="51488"/>
                    </a:lnTo>
                    <a:lnTo>
                      <a:pt x="102" y="51982"/>
                    </a:lnTo>
                    <a:lnTo>
                      <a:pt x="52" y="52464"/>
                    </a:lnTo>
                    <a:lnTo>
                      <a:pt x="14" y="52920"/>
                    </a:lnTo>
                    <a:lnTo>
                      <a:pt x="1" y="53364"/>
                    </a:lnTo>
                    <a:lnTo>
                      <a:pt x="14" y="53795"/>
                    </a:lnTo>
                    <a:lnTo>
                      <a:pt x="39" y="53896"/>
                    </a:lnTo>
                    <a:lnTo>
                      <a:pt x="77" y="53997"/>
                    </a:lnTo>
                    <a:lnTo>
                      <a:pt x="128" y="54099"/>
                    </a:lnTo>
                    <a:lnTo>
                      <a:pt x="204" y="54200"/>
                    </a:lnTo>
                    <a:lnTo>
                      <a:pt x="292" y="54289"/>
                    </a:lnTo>
                    <a:lnTo>
                      <a:pt x="419" y="54378"/>
                    </a:lnTo>
                    <a:lnTo>
                      <a:pt x="546" y="54479"/>
                    </a:lnTo>
                    <a:lnTo>
                      <a:pt x="698" y="54568"/>
                    </a:lnTo>
                    <a:lnTo>
                      <a:pt x="863" y="54656"/>
                    </a:lnTo>
                    <a:lnTo>
                      <a:pt x="1053" y="54733"/>
                    </a:lnTo>
                    <a:lnTo>
                      <a:pt x="1256" y="54821"/>
                    </a:lnTo>
                    <a:lnTo>
                      <a:pt x="1484" y="54897"/>
                    </a:lnTo>
                    <a:lnTo>
                      <a:pt x="1978" y="55062"/>
                    </a:lnTo>
                    <a:lnTo>
                      <a:pt x="2536" y="55202"/>
                    </a:lnTo>
                    <a:lnTo>
                      <a:pt x="3157" y="55354"/>
                    </a:lnTo>
                    <a:lnTo>
                      <a:pt x="3842" y="55480"/>
                    </a:lnTo>
                    <a:lnTo>
                      <a:pt x="4577" y="55607"/>
                    </a:lnTo>
                    <a:lnTo>
                      <a:pt x="5363" y="55734"/>
                    </a:lnTo>
                    <a:lnTo>
                      <a:pt x="6212" y="55848"/>
                    </a:lnTo>
                    <a:lnTo>
                      <a:pt x="7099" y="55962"/>
                    </a:lnTo>
                    <a:lnTo>
                      <a:pt x="8037" y="56063"/>
                    </a:lnTo>
                    <a:lnTo>
                      <a:pt x="9013" y="56152"/>
                    </a:lnTo>
                    <a:lnTo>
                      <a:pt x="10040" y="56254"/>
                    </a:lnTo>
                    <a:lnTo>
                      <a:pt x="11105" y="56330"/>
                    </a:lnTo>
                    <a:lnTo>
                      <a:pt x="12207" y="56406"/>
                    </a:lnTo>
                    <a:lnTo>
                      <a:pt x="13335" y="56482"/>
                    </a:lnTo>
                    <a:lnTo>
                      <a:pt x="15693" y="56621"/>
                    </a:lnTo>
                    <a:lnTo>
                      <a:pt x="18139" y="56723"/>
                    </a:lnTo>
                    <a:lnTo>
                      <a:pt x="20687" y="56824"/>
                    </a:lnTo>
                    <a:lnTo>
                      <a:pt x="23286" y="56900"/>
                    </a:lnTo>
                    <a:lnTo>
                      <a:pt x="25922" y="56963"/>
                    </a:lnTo>
                    <a:lnTo>
                      <a:pt x="28584" y="57001"/>
                    </a:lnTo>
                    <a:lnTo>
                      <a:pt x="31246" y="57039"/>
                    </a:lnTo>
                    <a:lnTo>
                      <a:pt x="33882" y="57065"/>
                    </a:lnTo>
                    <a:lnTo>
                      <a:pt x="36481" y="57077"/>
                    </a:lnTo>
                    <a:lnTo>
                      <a:pt x="39016" y="57077"/>
                    </a:lnTo>
                    <a:lnTo>
                      <a:pt x="43807" y="57065"/>
                    </a:lnTo>
                    <a:lnTo>
                      <a:pt x="48104" y="57027"/>
                    </a:lnTo>
                    <a:lnTo>
                      <a:pt x="51729" y="56976"/>
                    </a:lnTo>
                    <a:lnTo>
                      <a:pt x="54530" y="56925"/>
                    </a:lnTo>
                    <a:lnTo>
                      <a:pt x="56964" y="56875"/>
                    </a:lnTo>
                    <a:lnTo>
                      <a:pt x="57167" y="56431"/>
                    </a:lnTo>
                    <a:lnTo>
                      <a:pt x="57395" y="55899"/>
                    </a:lnTo>
                    <a:lnTo>
                      <a:pt x="57674" y="55214"/>
                    </a:lnTo>
                    <a:lnTo>
                      <a:pt x="58004" y="54390"/>
                    </a:lnTo>
                    <a:lnTo>
                      <a:pt x="58358" y="53440"/>
                    </a:lnTo>
                    <a:lnTo>
                      <a:pt x="58726" y="52413"/>
                    </a:lnTo>
                    <a:lnTo>
                      <a:pt x="58903" y="51868"/>
                    </a:lnTo>
                    <a:lnTo>
                      <a:pt x="59081" y="51310"/>
                    </a:lnTo>
                    <a:lnTo>
                      <a:pt x="59246" y="50752"/>
                    </a:lnTo>
                    <a:lnTo>
                      <a:pt x="59410" y="50182"/>
                    </a:lnTo>
                    <a:lnTo>
                      <a:pt x="59550" y="49599"/>
                    </a:lnTo>
                    <a:lnTo>
                      <a:pt x="59689" y="49029"/>
                    </a:lnTo>
                    <a:lnTo>
                      <a:pt x="59816" y="48458"/>
                    </a:lnTo>
                    <a:lnTo>
                      <a:pt x="59918" y="47900"/>
                    </a:lnTo>
                    <a:lnTo>
                      <a:pt x="60006" y="47343"/>
                    </a:lnTo>
                    <a:lnTo>
                      <a:pt x="60070" y="46798"/>
                    </a:lnTo>
                    <a:lnTo>
                      <a:pt x="60108" y="46278"/>
                    </a:lnTo>
                    <a:lnTo>
                      <a:pt x="60120" y="45771"/>
                    </a:lnTo>
                    <a:lnTo>
                      <a:pt x="60108" y="45289"/>
                    </a:lnTo>
                    <a:lnTo>
                      <a:pt x="60095" y="45048"/>
                    </a:lnTo>
                    <a:lnTo>
                      <a:pt x="60070" y="44820"/>
                    </a:lnTo>
                    <a:lnTo>
                      <a:pt x="60032" y="44605"/>
                    </a:lnTo>
                    <a:lnTo>
                      <a:pt x="59994" y="44402"/>
                    </a:lnTo>
                    <a:lnTo>
                      <a:pt x="59943" y="44187"/>
                    </a:lnTo>
                    <a:lnTo>
                      <a:pt x="59879" y="43996"/>
                    </a:lnTo>
                    <a:lnTo>
                      <a:pt x="59816" y="43806"/>
                    </a:lnTo>
                    <a:lnTo>
                      <a:pt x="59740" y="43629"/>
                    </a:lnTo>
                    <a:lnTo>
                      <a:pt x="59651" y="43464"/>
                    </a:lnTo>
                    <a:lnTo>
                      <a:pt x="59563" y="43312"/>
                    </a:lnTo>
                    <a:lnTo>
                      <a:pt x="59347" y="43008"/>
                    </a:lnTo>
                    <a:lnTo>
                      <a:pt x="59119" y="42729"/>
                    </a:lnTo>
                    <a:lnTo>
                      <a:pt x="58891" y="42475"/>
                    </a:lnTo>
                    <a:lnTo>
                      <a:pt x="58637" y="42222"/>
                    </a:lnTo>
                    <a:lnTo>
                      <a:pt x="58384" y="41994"/>
                    </a:lnTo>
                    <a:lnTo>
                      <a:pt x="58118" y="41778"/>
                    </a:lnTo>
                    <a:lnTo>
                      <a:pt x="57839" y="41563"/>
                    </a:lnTo>
                    <a:lnTo>
                      <a:pt x="57560" y="41373"/>
                    </a:lnTo>
                    <a:lnTo>
                      <a:pt x="57268" y="41195"/>
                    </a:lnTo>
                    <a:lnTo>
                      <a:pt x="56977" y="41018"/>
                    </a:lnTo>
                    <a:lnTo>
                      <a:pt x="56685" y="40853"/>
                    </a:lnTo>
                    <a:lnTo>
                      <a:pt x="56394" y="40701"/>
                    </a:lnTo>
                    <a:lnTo>
                      <a:pt x="55798" y="40409"/>
                    </a:lnTo>
                    <a:lnTo>
                      <a:pt x="55215" y="40130"/>
                    </a:lnTo>
                    <a:lnTo>
                      <a:pt x="54657" y="39864"/>
                    </a:lnTo>
                    <a:lnTo>
                      <a:pt x="54112" y="39611"/>
                    </a:lnTo>
                    <a:lnTo>
                      <a:pt x="53605" y="39357"/>
                    </a:lnTo>
                    <a:lnTo>
                      <a:pt x="53377" y="39230"/>
                    </a:lnTo>
                    <a:lnTo>
                      <a:pt x="53149" y="39091"/>
                    </a:lnTo>
                    <a:lnTo>
                      <a:pt x="52946" y="38952"/>
                    </a:lnTo>
                    <a:lnTo>
                      <a:pt x="52743" y="38800"/>
                    </a:lnTo>
                    <a:lnTo>
                      <a:pt x="52566" y="38647"/>
                    </a:lnTo>
                    <a:lnTo>
                      <a:pt x="52414" y="38495"/>
                    </a:lnTo>
                    <a:lnTo>
                      <a:pt x="52262" y="38331"/>
                    </a:lnTo>
                    <a:lnTo>
                      <a:pt x="52147" y="38153"/>
                    </a:lnTo>
                    <a:lnTo>
                      <a:pt x="52046" y="37963"/>
                    </a:lnTo>
                    <a:lnTo>
                      <a:pt x="51970" y="37760"/>
                    </a:lnTo>
                    <a:lnTo>
                      <a:pt x="51907" y="37557"/>
                    </a:lnTo>
                    <a:lnTo>
                      <a:pt x="51869" y="37329"/>
                    </a:lnTo>
                    <a:lnTo>
                      <a:pt x="51856" y="37076"/>
                    </a:lnTo>
                    <a:lnTo>
                      <a:pt x="51856" y="36822"/>
                    </a:lnTo>
                    <a:lnTo>
                      <a:pt x="51869" y="36543"/>
                    </a:lnTo>
                    <a:lnTo>
                      <a:pt x="51894" y="36252"/>
                    </a:lnTo>
                    <a:lnTo>
                      <a:pt x="51932" y="35960"/>
                    </a:lnTo>
                    <a:lnTo>
                      <a:pt x="51983" y="35643"/>
                    </a:lnTo>
                    <a:lnTo>
                      <a:pt x="52097" y="34997"/>
                    </a:lnTo>
                    <a:lnTo>
                      <a:pt x="52249" y="34325"/>
                    </a:lnTo>
                    <a:lnTo>
                      <a:pt x="52388" y="33628"/>
                    </a:lnTo>
                    <a:lnTo>
                      <a:pt x="52540" y="32931"/>
                    </a:lnTo>
                    <a:lnTo>
                      <a:pt x="52655" y="32221"/>
                    </a:lnTo>
                    <a:lnTo>
                      <a:pt x="52705" y="31879"/>
                    </a:lnTo>
                    <a:lnTo>
                      <a:pt x="52756" y="31524"/>
                    </a:lnTo>
                    <a:lnTo>
                      <a:pt x="52781" y="31182"/>
                    </a:lnTo>
                    <a:lnTo>
                      <a:pt x="52794" y="30839"/>
                    </a:lnTo>
                    <a:lnTo>
                      <a:pt x="52794" y="30510"/>
                    </a:lnTo>
                    <a:lnTo>
                      <a:pt x="52781" y="30193"/>
                    </a:lnTo>
                    <a:lnTo>
                      <a:pt x="52743" y="29876"/>
                    </a:lnTo>
                    <a:lnTo>
                      <a:pt x="52693" y="29572"/>
                    </a:lnTo>
                    <a:lnTo>
                      <a:pt x="52616" y="29268"/>
                    </a:lnTo>
                    <a:lnTo>
                      <a:pt x="52515" y="28989"/>
                    </a:lnTo>
                    <a:lnTo>
                      <a:pt x="52388" y="28723"/>
                    </a:lnTo>
                    <a:lnTo>
                      <a:pt x="52312" y="28596"/>
                    </a:lnTo>
                    <a:lnTo>
                      <a:pt x="52236" y="28469"/>
                    </a:lnTo>
                    <a:lnTo>
                      <a:pt x="52147" y="28342"/>
                    </a:lnTo>
                    <a:lnTo>
                      <a:pt x="52059" y="28228"/>
                    </a:lnTo>
                    <a:lnTo>
                      <a:pt x="51957" y="28114"/>
                    </a:lnTo>
                    <a:lnTo>
                      <a:pt x="51843" y="28000"/>
                    </a:lnTo>
                    <a:lnTo>
                      <a:pt x="51615" y="27785"/>
                    </a:lnTo>
                    <a:lnTo>
                      <a:pt x="51387" y="27544"/>
                    </a:lnTo>
                    <a:lnTo>
                      <a:pt x="50918" y="27024"/>
                    </a:lnTo>
                    <a:lnTo>
                      <a:pt x="50436" y="26454"/>
                    </a:lnTo>
                    <a:lnTo>
                      <a:pt x="49967" y="25845"/>
                    </a:lnTo>
                    <a:lnTo>
                      <a:pt x="49498" y="25211"/>
                    </a:lnTo>
                    <a:lnTo>
                      <a:pt x="49055" y="24540"/>
                    </a:lnTo>
                    <a:lnTo>
                      <a:pt x="48624" y="23855"/>
                    </a:lnTo>
                    <a:lnTo>
                      <a:pt x="48218" y="23171"/>
                    </a:lnTo>
                    <a:lnTo>
                      <a:pt x="47838" y="22474"/>
                    </a:lnTo>
                    <a:lnTo>
                      <a:pt x="47673" y="22131"/>
                    </a:lnTo>
                    <a:lnTo>
                      <a:pt x="47508" y="21789"/>
                    </a:lnTo>
                    <a:lnTo>
                      <a:pt x="47356" y="21447"/>
                    </a:lnTo>
                    <a:lnTo>
                      <a:pt x="47217" y="21117"/>
                    </a:lnTo>
                    <a:lnTo>
                      <a:pt x="47090" y="20788"/>
                    </a:lnTo>
                    <a:lnTo>
                      <a:pt x="46976" y="20458"/>
                    </a:lnTo>
                    <a:lnTo>
                      <a:pt x="46887" y="20141"/>
                    </a:lnTo>
                    <a:lnTo>
                      <a:pt x="46798" y="19837"/>
                    </a:lnTo>
                    <a:lnTo>
                      <a:pt x="46735" y="19546"/>
                    </a:lnTo>
                    <a:lnTo>
                      <a:pt x="46684" y="19254"/>
                    </a:lnTo>
                    <a:lnTo>
                      <a:pt x="46646" y="18988"/>
                    </a:lnTo>
                    <a:lnTo>
                      <a:pt x="46634" y="18722"/>
                    </a:lnTo>
                    <a:lnTo>
                      <a:pt x="46634" y="18468"/>
                    </a:lnTo>
                    <a:lnTo>
                      <a:pt x="46659" y="18240"/>
                    </a:lnTo>
                    <a:lnTo>
                      <a:pt x="46811" y="17239"/>
                    </a:lnTo>
                    <a:lnTo>
                      <a:pt x="46887" y="16681"/>
                    </a:lnTo>
                    <a:lnTo>
                      <a:pt x="46963" y="16085"/>
                    </a:lnTo>
                    <a:lnTo>
                      <a:pt x="47027" y="15464"/>
                    </a:lnTo>
                    <a:lnTo>
                      <a:pt x="47077" y="14805"/>
                    </a:lnTo>
                    <a:lnTo>
                      <a:pt x="47103" y="14146"/>
                    </a:lnTo>
                    <a:lnTo>
                      <a:pt x="47103" y="13804"/>
                    </a:lnTo>
                    <a:lnTo>
                      <a:pt x="47103" y="13461"/>
                    </a:lnTo>
                    <a:lnTo>
                      <a:pt x="47090" y="13119"/>
                    </a:lnTo>
                    <a:lnTo>
                      <a:pt x="47065" y="12777"/>
                    </a:lnTo>
                    <a:lnTo>
                      <a:pt x="47027" y="12435"/>
                    </a:lnTo>
                    <a:lnTo>
                      <a:pt x="46989" y="12092"/>
                    </a:lnTo>
                    <a:lnTo>
                      <a:pt x="46938" y="11750"/>
                    </a:lnTo>
                    <a:lnTo>
                      <a:pt x="46875" y="11408"/>
                    </a:lnTo>
                    <a:lnTo>
                      <a:pt x="46798" y="11066"/>
                    </a:lnTo>
                    <a:lnTo>
                      <a:pt x="46710" y="10736"/>
                    </a:lnTo>
                    <a:lnTo>
                      <a:pt x="46608" y="10394"/>
                    </a:lnTo>
                    <a:lnTo>
                      <a:pt x="46494" y="10077"/>
                    </a:lnTo>
                    <a:lnTo>
                      <a:pt x="46368" y="9747"/>
                    </a:lnTo>
                    <a:lnTo>
                      <a:pt x="46215" y="9431"/>
                    </a:lnTo>
                    <a:lnTo>
                      <a:pt x="46051" y="9126"/>
                    </a:lnTo>
                    <a:lnTo>
                      <a:pt x="45873" y="8822"/>
                    </a:lnTo>
                    <a:lnTo>
                      <a:pt x="45670" y="8518"/>
                    </a:lnTo>
                    <a:lnTo>
                      <a:pt x="45455" y="8239"/>
                    </a:lnTo>
                    <a:lnTo>
                      <a:pt x="45227" y="7973"/>
                    </a:lnTo>
                    <a:lnTo>
                      <a:pt x="45011" y="7732"/>
                    </a:lnTo>
                    <a:lnTo>
                      <a:pt x="44796" y="7517"/>
                    </a:lnTo>
                    <a:lnTo>
                      <a:pt x="44593" y="7326"/>
                    </a:lnTo>
                    <a:lnTo>
                      <a:pt x="44390" y="7162"/>
                    </a:lnTo>
                    <a:lnTo>
                      <a:pt x="44187" y="7022"/>
                    </a:lnTo>
                    <a:lnTo>
                      <a:pt x="43997" y="6895"/>
                    </a:lnTo>
                    <a:lnTo>
                      <a:pt x="43807" y="6794"/>
                    </a:lnTo>
                    <a:lnTo>
                      <a:pt x="43617" y="6718"/>
                    </a:lnTo>
                    <a:lnTo>
                      <a:pt x="43439" y="6642"/>
                    </a:lnTo>
                    <a:lnTo>
                      <a:pt x="43262" y="6591"/>
                    </a:lnTo>
                    <a:lnTo>
                      <a:pt x="43085" y="6553"/>
                    </a:lnTo>
                    <a:lnTo>
                      <a:pt x="42920" y="6515"/>
                    </a:lnTo>
                    <a:lnTo>
                      <a:pt x="42755" y="6503"/>
                    </a:lnTo>
                    <a:lnTo>
                      <a:pt x="42438" y="6490"/>
                    </a:lnTo>
                    <a:lnTo>
                      <a:pt x="42147" y="6503"/>
                    </a:lnTo>
                    <a:lnTo>
                      <a:pt x="41868" y="6515"/>
                    </a:lnTo>
                    <a:lnTo>
                      <a:pt x="41602" y="6541"/>
                    </a:lnTo>
                    <a:lnTo>
                      <a:pt x="41234" y="6541"/>
                    </a:lnTo>
                    <a:lnTo>
                      <a:pt x="41120" y="6528"/>
                    </a:lnTo>
                    <a:lnTo>
                      <a:pt x="41006" y="6503"/>
                    </a:lnTo>
                    <a:lnTo>
                      <a:pt x="40904" y="6465"/>
                    </a:lnTo>
                    <a:lnTo>
                      <a:pt x="40803" y="6414"/>
                    </a:lnTo>
                    <a:lnTo>
                      <a:pt x="40702" y="6350"/>
                    </a:lnTo>
                    <a:lnTo>
                      <a:pt x="40600" y="6274"/>
                    </a:lnTo>
                    <a:lnTo>
                      <a:pt x="40511" y="6186"/>
                    </a:lnTo>
                    <a:lnTo>
                      <a:pt x="40093" y="5729"/>
                    </a:lnTo>
                    <a:lnTo>
                      <a:pt x="39852" y="5463"/>
                    </a:lnTo>
                    <a:lnTo>
                      <a:pt x="39573" y="5184"/>
                    </a:lnTo>
                    <a:lnTo>
                      <a:pt x="39282" y="4905"/>
                    </a:lnTo>
                    <a:lnTo>
                      <a:pt x="38952" y="4627"/>
                    </a:lnTo>
                    <a:lnTo>
                      <a:pt x="38610" y="4360"/>
                    </a:lnTo>
                    <a:lnTo>
                      <a:pt x="38433" y="4234"/>
                    </a:lnTo>
                    <a:lnTo>
                      <a:pt x="38243" y="4107"/>
                    </a:lnTo>
                    <a:lnTo>
                      <a:pt x="38052" y="3993"/>
                    </a:lnTo>
                    <a:lnTo>
                      <a:pt x="37862" y="3891"/>
                    </a:lnTo>
                    <a:lnTo>
                      <a:pt x="37660" y="3790"/>
                    </a:lnTo>
                    <a:lnTo>
                      <a:pt x="37457" y="3701"/>
                    </a:lnTo>
                    <a:lnTo>
                      <a:pt x="37241" y="3613"/>
                    </a:lnTo>
                    <a:lnTo>
                      <a:pt x="37026" y="3549"/>
                    </a:lnTo>
                    <a:lnTo>
                      <a:pt x="36810" y="3486"/>
                    </a:lnTo>
                    <a:lnTo>
                      <a:pt x="36595" y="3448"/>
                    </a:lnTo>
                    <a:lnTo>
                      <a:pt x="36367" y="3410"/>
                    </a:lnTo>
                    <a:lnTo>
                      <a:pt x="36138" y="3397"/>
                    </a:lnTo>
                    <a:lnTo>
                      <a:pt x="35898" y="3397"/>
                    </a:lnTo>
                    <a:lnTo>
                      <a:pt x="35657" y="3410"/>
                    </a:lnTo>
                    <a:lnTo>
                      <a:pt x="35416" y="3448"/>
                    </a:lnTo>
                    <a:lnTo>
                      <a:pt x="35175" y="3498"/>
                    </a:lnTo>
                    <a:lnTo>
                      <a:pt x="34922" y="3562"/>
                    </a:lnTo>
                    <a:lnTo>
                      <a:pt x="34668" y="3663"/>
                    </a:lnTo>
                    <a:lnTo>
                      <a:pt x="34427" y="3460"/>
                    </a:lnTo>
                    <a:lnTo>
                      <a:pt x="34136" y="3232"/>
                    </a:lnTo>
                    <a:lnTo>
                      <a:pt x="33755" y="2941"/>
                    </a:lnTo>
                    <a:lnTo>
                      <a:pt x="33286" y="2611"/>
                    </a:lnTo>
                    <a:lnTo>
                      <a:pt x="32741" y="2231"/>
                    </a:lnTo>
                    <a:lnTo>
                      <a:pt x="32133" y="1851"/>
                    </a:lnTo>
                    <a:lnTo>
                      <a:pt x="31803" y="1661"/>
                    </a:lnTo>
                    <a:lnTo>
                      <a:pt x="31474" y="1470"/>
                    </a:lnTo>
                    <a:lnTo>
                      <a:pt x="31119" y="1280"/>
                    </a:lnTo>
                    <a:lnTo>
                      <a:pt x="30764" y="1090"/>
                    </a:lnTo>
                    <a:lnTo>
                      <a:pt x="30409" y="913"/>
                    </a:lnTo>
                    <a:lnTo>
                      <a:pt x="30042" y="748"/>
                    </a:lnTo>
                    <a:lnTo>
                      <a:pt x="29661" y="596"/>
                    </a:lnTo>
                    <a:lnTo>
                      <a:pt x="29294" y="456"/>
                    </a:lnTo>
                    <a:lnTo>
                      <a:pt x="28913" y="330"/>
                    </a:lnTo>
                    <a:lnTo>
                      <a:pt x="28533" y="228"/>
                    </a:lnTo>
                    <a:lnTo>
                      <a:pt x="28153" y="139"/>
                    </a:lnTo>
                    <a:lnTo>
                      <a:pt x="27773" y="63"/>
                    </a:lnTo>
                    <a:lnTo>
                      <a:pt x="27405" y="25"/>
                    </a:lnTo>
                    <a:lnTo>
                      <a:pt x="270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 rot="2831325">
                <a:off x="6436097" y="3875523"/>
                <a:ext cx="1118265" cy="889017"/>
              </a:xfrm>
              <a:custGeom>
                <a:avLst/>
                <a:gdLst/>
                <a:ahLst/>
                <a:cxnLst/>
                <a:rect l="l" t="t" r="r" b="b"/>
                <a:pathLst>
                  <a:path w="59360" h="47191" extrusionOk="0">
                    <a:moveTo>
                      <a:pt x="40131" y="0"/>
                    </a:moveTo>
                    <a:lnTo>
                      <a:pt x="17480" y="507"/>
                    </a:lnTo>
                    <a:lnTo>
                      <a:pt x="17277" y="495"/>
                    </a:lnTo>
                    <a:lnTo>
                      <a:pt x="17036" y="495"/>
                    </a:lnTo>
                    <a:lnTo>
                      <a:pt x="16707" y="507"/>
                    </a:lnTo>
                    <a:lnTo>
                      <a:pt x="16314" y="533"/>
                    </a:lnTo>
                    <a:lnTo>
                      <a:pt x="15845" y="571"/>
                    </a:lnTo>
                    <a:lnTo>
                      <a:pt x="15338" y="647"/>
                    </a:lnTo>
                    <a:lnTo>
                      <a:pt x="14767" y="748"/>
                    </a:lnTo>
                    <a:lnTo>
                      <a:pt x="14476" y="799"/>
                    </a:lnTo>
                    <a:lnTo>
                      <a:pt x="14172" y="875"/>
                    </a:lnTo>
                    <a:lnTo>
                      <a:pt x="13855" y="964"/>
                    </a:lnTo>
                    <a:lnTo>
                      <a:pt x="13550" y="1052"/>
                    </a:lnTo>
                    <a:lnTo>
                      <a:pt x="13221" y="1154"/>
                    </a:lnTo>
                    <a:lnTo>
                      <a:pt x="12904" y="1268"/>
                    </a:lnTo>
                    <a:lnTo>
                      <a:pt x="12574" y="1395"/>
                    </a:lnTo>
                    <a:lnTo>
                      <a:pt x="12245" y="1547"/>
                    </a:lnTo>
                    <a:lnTo>
                      <a:pt x="11915" y="1699"/>
                    </a:lnTo>
                    <a:lnTo>
                      <a:pt x="11586" y="1876"/>
                    </a:lnTo>
                    <a:lnTo>
                      <a:pt x="11269" y="2054"/>
                    </a:lnTo>
                    <a:lnTo>
                      <a:pt x="10939" y="2257"/>
                    </a:lnTo>
                    <a:lnTo>
                      <a:pt x="10622" y="2485"/>
                    </a:lnTo>
                    <a:lnTo>
                      <a:pt x="10318" y="2713"/>
                    </a:lnTo>
                    <a:lnTo>
                      <a:pt x="10014" y="2966"/>
                    </a:lnTo>
                    <a:lnTo>
                      <a:pt x="9710" y="3245"/>
                    </a:lnTo>
                    <a:lnTo>
                      <a:pt x="9558" y="3397"/>
                    </a:lnTo>
                    <a:lnTo>
                      <a:pt x="9406" y="3588"/>
                    </a:lnTo>
                    <a:lnTo>
                      <a:pt x="9253" y="3790"/>
                    </a:lnTo>
                    <a:lnTo>
                      <a:pt x="9089" y="4019"/>
                    </a:lnTo>
                    <a:lnTo>
                      <a:pt x="8924" y="4272"/>
                    </a:lnTo>
                    <a:lnTo>
                      <a:pt x="8746" y="4551"/>
                    </a:lnTo>
                    <a:lnTo>
                      <a:pt x="8392" y="5172"/>
                    </a:lnTo>
                    <a:lnTo>
                      <a:pt x="8024" y="5869"/>
                    </a:lnTo>
                    <a:lnTo>
                      <a:pt x="7656" y="6642"/>
                    </a:lnTo>
                    <a:lnTo>
                      <a:pt x="7263" y="7479"/>
                    </a:lnTo>
                    <a:lnTo>
                      <a:pt x="6870" y="8366"/>
                    </a:lnTo>
                    <a:lnTo>
                      <a:pt x="6478" y="9304"/>
                    </a:lnTo>
                    <a:lnTo>
                      <a:pt x="6072" y="10293"/>
                    </a:lnTo>
                    <a:lnTo>
                      <a:pt x="5666" y="11320"/>
                    </a:lnTo>
                    <a:lnTo>
                      <a:pt x="5261" y="12359"/>
                    </a:lnTo>
                    <a:lnTo>
                      <a:pt x="4868" y="13436"/>
                    </a:lnTo>
                    <a:lnTo>
                      <a:pt x="4462" y="14514"/>
                    </a:lnTo>
                    <a:lnTo>
                      <a:pt x="3689" y="16694"/>
                    </a:lnTo>
                    <a:lnTo>
                      <a:pt x="2941" y="18836"/>
                    </a:lnTo>
                    <a:lnTo>
                      <a:pt x="2257" y="20877"/>
                    </a:lnTo>
                    <a:lnTo>
                      <a:pt x="1623" y="22765"/>
                    </a:lnTo>
                    <a:lnTo>
                      <a:pt x="1078" y="24451"/>
                    </a:lnTo>
                    <a:lnTo>
                      <a:pt x="292" y="26936"/>
                    </a:lnTo>
                    <a:lnTo>
                      <a:pt x="0" y="27874"/>
                    </a:lnTo>
                    <a:lnTo>
                      <a:pt x="8911" y="29838"/>
                    </a:lnTo>
                    <a:lnTo>
                      <a:pt x="12638" y="33527"/>
                    </a:lnTo>
                    <a:lnTo>
                      <a:pt x="14514" y="47191"/>
                    </a:lnTo>
                    <a:lnTo>
                      <a:pt x="46722" y="47191"/>
                    </a:lnTo>
                    <a:lnTo>
                      <a:pt x="48927" y="32576"/>
                    </a:lnTo>
                    <a:lnTo>
                      <a:pt x="51425" y="32424"/>
                    </a:lnTo>
                    <a:lnTo>
                      <a:pt x="59359" y="29864"/>
                    </a:lnTo>
                    <a:lnTo>
                      <a:pt x="59131" y="28976"/>
                    </a:lnTo>
                    <a:lnTo>
                      <a:pt x="58510" y="26593"/>
                    </a:lnTo>
                    <a:lnTo>
                      <a:pt x="57585" y="23171"/>
                    </a:lnTo>
                    <a:lnTo>
                      <a:pt x="57052" y="21206"/>
                    </a:lnTo>
                    <a:lnTo>
                      <a:pt x="56469" y="19140"/>
                    </a:lnTo>
                    <a:lnTo>
                      <a:pt x="55874" y="17024"/>
                    </a:lnTo>
                    <a:lnTo>
                      <a:pt x="55265" y="14907"/>
                    </a:lnTo>
                    <a:lnTo>
                      <a:pt x="54644" y="12866"/>
                    </a:lnTo>
                    <a:lnTo>
                      <a:pt x="54048" y="10939"/>
                    </a:lnTo>
                    <a:lnTo>
                      <a:pt x="53757" y="10027"/>
                    </a:lnTo>
                    <a:lnTo>
                      <a:pt x="53478" y="9177"/>
                    </a:lnTo>
                    <a:lnTo>
                      <a:pt x="53212" y="8379"/>
                    </a:lnTo>
                    <a:lnTo>
                      <a:pt x="52946" y="7644"/>
                    </a:lnTo>
                    <a:lnTo>
                      <a:pt x="52692" y="6972"/>
                    </a:lnTo>
                    <a:lnTo>
                      <a:pt x="52464" y="6389"/>
                    </a:lnTo>
                    <a:lnTo>
                      <a:pt x="52236" y="5882"/>
                    </a:lnTo>
                    <a:lnTo>
                      <a:pt x="52033" y="5464"/>
                    </a:lnTo>
                    <a:lnTo>
                      <a:pt x="51932" y="5286"/>
                    </a:lnTo>
                    <a:lnTo>
                      <a:pt x="51817" y="5096"/>
                    </a:lnTo>
                    <a:lnTo>
                      <a:pt x="51703" y="4931"/>
                    </a:lnTo>
                    <a:lnTo>
                      <a:pt x="51564" y="4754"/>
                    </a:lnTo>
                    <a:lnTo>
                      <a:pt x="51425" y="4589"/>
                    </a:lnTo>
                    <a:lnTo>
                      <a:pt x="51272" y="4424"/>
                    </a:lnTo>
                    <a:lnTo>
                      <a:pt x="51108" y="4259"/>
                    </a:lnTo>
                    <a:lnTo>
                      <a:pt x="50930" y="4095"/>
                    </a:lnTo>
                    <a:lnTo>
                      <a:pt x="50753" y="3942"/>
                    </a:lnTo>
                    <a:lnTo>
                      <a:pt x="50563" y="3790"/>
                    </a:lnTo>
                    <a:lnTo>
                      <a:pt x="50170" y="3499"/>
                    </a:lnTo>
                    <a:lnTo>
                      <a:pt x="49751" y="3220"/>
                    </a:lnTo>
                    <a:lnTo>
                      <a:pt x="49308" y="2954"/>
                    </a:lnTo>
                    <a:lnTo>
                      <a:pt x="48839" y="2700"/>
                    </a:lnTo>
                    <a:lnTo>
                      <a:pt x="48357" y="2459"/>
                    </a:lnTo>
                    <a:lnTo>
                      <a:pt x="47863" y="2231"/>
                    </a:lnTo>
                    <a:lnTo>
                      <a:pt x="47356" y="2003"/>
                    </a:lnTo>
                    <a:lnTo>
                      <a:pt x="46849" y="1800"/>
                    </a:lnTo>
                    <a:lnTo>
                      <a:pt x="46329" y="1610"/>
                    </a:lnTo>
                    <a:lnTo>
                      <a:pt x="45822" y="1433"/>
                    </a:lnTo>
                    <a:lnTo>
                      <a:pt x="45302" y="1255"/>
                    </a:lnTo>
                    <a:lnTo>
                      <a:pt x="44795" y="1103"/>
                    </a:lnTo>
                    <a:lnTo>
                      <a:pt x="44301" y="951"/>
                    </a:lnTo>
                    <a:lnTo>
                      <a:pt x="43350" y="698"/>
                    </a:lnTo>
                    <a:lnTo>
                      <a:pt x="42476" y="482"/>
                    </a:lnTo>
                    <a:lnTo>
                      <a:pt x="41690" y="305"/>
                    </a:lnTo>
                    <a:lnTo>
                      <a:pt x="41043" y="165"/>
                    </a:lnTo>
                    <a:lnTo>
                      <a:pt x="40549" y="76"/>
                    </a:lnTo>
                    <a:lnTo>
                      <a:pt x="401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 rot="2831325">
                <a:off x="7090876" y="3797932"/>
                <a:ext cx="426734" cy="426734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22652" extrusionOk="0">
                    <a:moveTo>
                      <a:pt x="6706" y="1"/>
                    </a:moveTo>
                    <a:lnTo>
                      <a:pt x="5870" y="10065"/>
                    </a:lnTo>
                    <a:lnTo>
                      <a:pt x="1" y="11408"/>
                    </a:lnTo>
                    <a:lnTo>
                      <a:pt x="13" y="11535"/>
                    </a:lnTo>
                    <a:lnTo>
                      <a:pt x="39" y="11877"/>
                    </a:lnTo>
                    <a:lnTo>
                      <a:pt x="115" y="12410"/>
                    </a:lnTo>
                    <a:lnTo>
                      <a:pt x="166" y="12752"/>
                    </a:lnTo>
                    <a:lnTo>
                      <a:pt x="242" y="13120"/>
                    </a:lnTo>
                    <a:lnTo>
                      <a:pt x="318" y="13513"/>
                    </a:lnTo>
                    <a:lnTo>
                      <a:pt x="432" y="13944"/>
                    </a:lnTo>
                    <a:lnTo>
                      <a:pt x="546" y="14400"/>
                    </a:lnTo>
                    <a:lnTo>
                      <a:pt x="698" y="14869"/>
                    </a:lnTo>
                    <a:lnTo>
                      <a:pt x="863" y="15363"/>
                    </a:lnTo>
                    <a:lnTo>
                      <a:pt x="1053" y="15870"/>
                    </a:lnTo>
                    <a:lnTo>
                      <a:pt x="1268" y="16377"/>
                    </a:lnTo>
                    <a:lnTo>
                      <a:pt x="1509" y="16897"/>
                    </a:lnTo>
                    <a:lnTo>
                      <a:pt x="1788" y="17417"/>
                    </a:lnTo>
                    <a:lnTo>
                      <a:pt x="1940" y="17683"/>
                    </a:lnTo>
                    <a:lnTo>
                      <a:pt x="2092" y="17936"/>
                    </a:lnTo>
                    <a:lnTo>
                      <a:pt x="2257" y="18190"/>
                    </a:lnTo>
                    <a:lnTo>
                      <a:pt x="2434" y="18443"/>
                    </a:lnTo>
                    <a:lnTo>
                      <a:pt x="2612" y="18697"/>
                    </a:lnTo>
                    <a:lnTo>
                      <a:pt x="2802" y="18938"/>
                    </a:lnTo>
                    <a:lnTo>
                      <a:pt x="3005" y="19191"/>
                    </a:lnTo>
                    <a:lnTo>
                      <a:pt x="3208" y="19419"/>
                    </a:lnTo>
                    <a:lnTo>
                      <a:pt x="3436" y="19660"/>
                    </a:lnTo>
                    <a:lnTo>
                      <a:pt x="3664" y="19888"/>
                    </a:lnTo>
                    <a:lnTo>
                      <a:pt x="3892" y="20116"/>
                    </a:lnTo>
                    <a:lnTo>
                      <a:pt x="4146" y="20332"/>
                    </a:lnTo>
                    <a:lnTo>
                      <a:pt x="4399" y="20547"/>
                    </a:lnTo>
                    <a:lnTo>
                      <a:pt x="4678" y="20750"/>
                    </a:lnTo>
                    <a:lnTo>
                      <a:pt x="4957" y="20940"/>
                    </a:lnTo>
                    <a:lnTo>
                      <a:pt x="5248" y="21130"/>
                    </a:lnTo>
                    <a:lnTo>
                      <a:pt x="5540" y="21308"/>
                    </a:lnTo>
                    <a:lnTo>
                      <a:pt x="5857" y="21485"/>
                    </a:lnTo>
                    <a:lnTo>
                      <a:pt x="6186" y="21650"/>
                    </a:lnTo>
                    <a:lnTo>
                      <a:pt x="6516" y="21790"/>
                    </a:lnTo>
                    <a:lnTo>
                      <a:pt x="6871" y="21942"/>
                    </a:lnTo>
                    <a:lnTo>
                      <a:pt x="7226" y="22068"/>
                    </a:lnTo>
                    <a:lnTo>
                      <a:pt x="7593" y="22183"/>
                    </a:lnTo>
                    <a:lnTo>
                      <a:pt x="7986" y="22284"/>
                    </a:lnTo>
                    <a:lnTo>
                      <a:pt x="8379" y="22385"/>
                    </a:lnTo>
                    <a:lnTo>
                      <a:pt x="8798" y="22461"/>
                    </a:lnTo>
                    <a:lnTo>
                      <a:pt x="9216" y="22525"/>
                    </a:lnTo>
                    <a:lnTo>
                      <a:pt x="9659" y="22588"/>
                    </a:lnTo>
                    <a:lnTo>
                      <a:pt x="10103" y="22626"/>
                    </a:lnTo>
                    <a:lnTo>
                      <a:pt x="10572" y="22639"/>
                    </a:lnTo>
                    <a:lnTo>
                      <a:pt x="11041" y="22652"/>
                    </a:lnTo>
                    <a:lnTo>
                      <a:pt x="11485" y="22639"/>
                    </a:lnTo>
                    <a:lnTo>
                      <a:pt x="11928" y="22614"/>
                    </a:lnTo>
                    <a:lnTo>
                      <a:pt x="12359" y="22563"/>
                    </a:lnTo>
                    <a:lnTo>
                      <a:pt x="12778" y="22512"/>
                    </a:lnTo>
                    <a:lnTo>
                      <a:pt x="13196" y="22436"/>
                    </a:lnTo>
                    <a:lnTo>
                      <a:pt x="13589" y="22335"/>
                    </a:lnTo>
                    <a:lnTo>
                      <a:pt x="13982" y="22233"/>
                    </a:lnTo>
                    <a:lnTo>
                      <a:pt x="14349" y="22119"/>
                    </a:lnTo>
                    <a:lnTo>
                      <a:pt x="14717" y="21980"/>
                    </a:lnTo>
                    <a:lnTo>
                      <a:pt x="15072" y="21840"/>
                    </a:lnTo>
                    <a:lnTo>
                      <a:pt x="15427" y="21688"/>
                    </a:lnTo>
                    <a:lnTo>
                      <a:pt x="15756" y="21523"/>
                    </a:lnTo>
                    <a:lnTo>
                      <a:pt x="16086" y="21333"/>
                    </a:lnTo>
                    <a:lnTo>
                      <a:pt x="16390" y="21156"/>
                    </a:lnTo>
                    <a:lnTo>
                      <a:pt x="16707" y="20953"/>
                    </a:lnTo>
                    <a:lnTo>
                      <a:pt x="16999" y="20738"/>
                    </a:lnTo>
                    <a:lnTo>
                      <a:pt x="17290" y="20522"/>
                    </a:lnTo>
                    <a:lnTo>
                      <a:pt x="17556" y="20307"/>
                    </a:lnTo>
                    <a:lnTo>
                      <a:pt x="17835" y="20066"/>
                    </a:lnTo>
                    <a:lnTo>
                      <a:pt x="18089" y="19825"/>
                    </a:lnTo>
                    <a:lnTo>
                      <a:pt x="18342" y="19584"/>
                    </a:lnTo>
                    <a:lnTo>
                      <a:pt x="18583" y="19331"/>
                    </a:lnTo>
                    <a:lnTo>
                      <a:pt x="18811" y="19077"/>
                    </a:lnTo>
                    <a:lnTo>
                      <a:pt x="19039" y="18811"/>
                    </a:lnTo>
                    <a:lnTo>
                      <a:pt x="19255" y="18545"/>
                    </a:lnTo>
                    <a:lnTo>
                      <a:pt x="19458" y="18279"/>
                    </a:lnTo>
                    <a:lnTo>
                      <a:pt x="19660" y="18012"/>
                    </a:lnTo>
                    <a:lnTo>
                      <a:pt x="19850" y="17733"/>
                    </a:lnTo>
                    <a:lnTo>
                      <a:pt x="20041" y="17455"/>
                    </a:lnTo>
                    <a:lnTo>
                      <a:pt x="20383" y="16897"/>
                    </a:lnTo>
                    <a:lnTo>
                      <a:pt x="20700" y="16339"/>
                    </a:lnTo>
                    <a:lnTo>
                      <a:pt x="20979" y="15781"/>
                    </a:lnTo>
                    <a:lnTo>
                      <a:pt x="21245" y="15236"/>
                    </a:lnTo>
                    <a:lnTo>
                      <a:pt x="21473" y="14704"/>
                    </a:lnTo>
                    <a:lnTo>
                      <a:pt x="21688" y="14184"/>
                    </a:lnTo>
                    <a:lnTo>
                      <a:pt x="21866" y="13690"/>
                    </a:lnTo>
                    <a:lnTo>
                      <a:pt x="22031" y="13221"/>
                    </a:lnTo>
                    <a:lnTo>
                      <a:pt x="22170" y="12790"/>
                    </a:lnTo>
                    <a:lnTo>
                      <a:pt x="22297" y="12384"/>
                    </a:lnTo>
                    <a:lnTo>
                      <a:pt x="22398" y="12017"/>
                    </a:lnTo>
                    <a:lnTo>
                      <a:pt x="22538" y="11421"/>
                    </a:lnTo>
                    <a:lnTo>
                      <a:pt x="22626" y="11041"/>
                    </a:lnTo>
                    <a:lnTo>
                      <a:pt x="22652" y="10901"/>
                    </a:lnTo>
                    <a:lnTo>
                      <a:pt x="17620" y="9900"/>
                    </a:lnTo>
                    <a:lnTo>
                      <a:pt x="15097" y="508"/>
                    </a:lnTo>
                    <a:lnTo>
                      <a:pt x="6706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 rot="2831325">
                <a:off x="7337935" y="3474020"/>
                <a:ext cx="507684" cy="538259"/>
              </a:xfrm>
              <a:custGeom>
                <a:avLst/>
                <a:gdLst/>
                <a:ahLst/>
                <a:cxnLst/>
                <a:rect l="l" t="t" r="r" b="b"/>
                <a:pathLst>
                  <a:path w="26949" h="28572" extrusionOk="0">
                    <a:moveTo>
                      <a:pt x="15756" y="1"/>
                    </a:moveTo>
                    <a:lnTo>
                      <a:pt x="15553" y="178"/>
                    </a:lnTo>
                    <a:lnTo>
                      <a:pt x="15186" y="508"/>
                    </a:lnTo>
                    <a:lnTo>
                      <a:pt x="14653" y="951"/>
                    </a:lnTo>
                    <a:lnTo>
                      <a:pt x="13994" y="1509"/>
                    </a:lnTo>
                    <a:lnTo>
                      <a:pt x="13208" y="2130"/>
                    </a:lnTo>
                    <a:lnTo>
                      <a:pt x="12321" y="2827"/>
                    </a:lnTo>
                    <a:lnTo>
                      <a:pt x="11358" y="3550"/>
                    </a:lnTo>
                    <a:lnTo>
                      <a:pt x="10331" y="4298"/>
                    </a:lnTo>
                    <a:lnTo>
                      <a:pt x="9799" y="4665"/>
                    </a:lnTo>
                    <a:lnTo>
                      <a:pt x="9266" y="5033"/>
                    </a:lnTo>
                    <a:lnTo>
                      <a:pt x="8721" y="5401"/>
                    </a:lnTo>
                    <a:lnTo>
                      <a:pt x="8164" y="5743"/>
                    </a:lnTo>
                    <a:lnTo>
                      <a:pt x="7619" y="6085"/>
                    </a:lnTo>
                    <a:lnTo>
                      <a:pt x="7073" y="6415"/>
                    </a:lnTo>
                    <a:lnTo>
                      <a:pt x="6528" y="6731"/>
                    </a:lnTo>
                    <a:lnTo>
                      <a:pt x="5996" y="7023"/>
                    </a:lnTo>
                    <a:lnTo>
                      <a:pt x="5464" y="7289"/>
                    </a:lnTo>
                    <a:lnTo>
                      <a:pt x="4944" y="7530"/>
                    </a:lnTo>
                    <a:lnTo>
                      <a:pt x="4437" y="7745"/>
                    </a:lnTo>
                    <a:lnTo>
                      <a:pt x="3955" y="7923"/>
                    </a:lnTo>
                    <a:lnTo>
                      <a:pt x="3474" y="8088"/>
                    </a:lnTo>
                    <a:lnTo>
                      <a:pt x="3246" y="8151"/>
                    </a:lnTo>
                    <a:lnTo>
                      <a:pt x="3030" y="8202"/>
                    </a:lnTo>
                    <a:lnTo>
                      <a:pt x="2815" y="8240"/>
                    </a:lnTo>
                    <a:lnTo>
                      <a:pt x="2599" y="8278"/>
                    </a:lnTo>
                    <a:lnTo>
                      <a:pt x="2396" y="8303"/>
                    </a:lnTo>
                    <a:lnTo>
                      <a:pt x="2193" y="8316"/>
                    </a:lnTo>
                    <a:lnTo>
                      <a:pt x="2181" y="8557"/>
                    </a:lnTo>
                    <a:lnTo>
                      <a:pt x="2155" y="9216"/>
                    </a:lnTo>
                    <a:lnTo>
                      <a:pt x="2117" y="10179"/>
                    </a:lnTo>
                    <a:lnTo>
                      <a:pt x="2105" y="11345"/>
                    </a:lnTo>
                    <a:lnTo>
                      <a:pt x="2105" y="11966"/>
                    </a:lnTo>
                    <a:lnTo>
                      <a:pt x="2130" y="12587"/>
                    </a:lnTo>
                    <a:lnTo>
                      <a:pt x="2155" y="13209"/>
                    </a:lnTo>
                    <a:lnTo>
                      <a:pt x="2193" y="13804"/>
                    </a:lnTo>
                    <a:lnTo>
                      <a:pt x="2257" y="14375"/>
                    </a:lnTo>
                    <a:lnTo>
                      <a:pt x="2333" y="14894"/>
                    </a:lnTo>
                    <a:lnTo>
                      <a:pt x="2384" y="15123"/>
                    </a:lnTo>
                    <a:lnTo>
                      <a:pt x="2434" y="15351"/>
                    </a:lnTo>
                    <a:lnTo>
                      <a:pt x="2498" y="15554"/>
                    </a:lnTo>
                    <a:lnTo>
                      <a:pt x="2561" y="15731"/>
                    </a:lnTo>
                    <a:lnTo>
                      <a:pt x="2472" y="15718"/>
                    </a:lnTo>
                    <a:lnTo>
                      <a:pt x="2358" y="15668"/>
                    </a:lnTo>
                    <a:lnTo>
                      <a:pt x="2054" y="15541"/>
                    </a:lnTo>
                    <a:lnTo>
                      <a:pt x="1877" y="15465"/>
                    </a:lnTo>
                    <a:lnTo>
                      <a:pt x="1686" y="15389"/>
                    </a:lnTo>
                    <a:lnTo>
                      <a:pt x="1496" y="15338"/>
                    </a:lnTo>
                    <a:lnTo>
                      <a:pt x="1293" y="15300"/>
                    </a:lnTo>
                    <a:lnTo>
                      <a:pt x="1192" y="15287"/>
                    </a:lnTo>
                    <a:lnTo>
                      <a:pt x="1091" y="15287"/>
                    </a:lnTo>
                    <a:lnTo>
                      <a:pt x="989" y="15300"/>
                    </a:lnTo>
                    <a:lnTo>
                      <a:pt x="888" y="15313"/>
                    </a:lnTo>
                    <a:lnTo>
                      <a:pt x="799" y="15338"/>
                    </a:lnTo>
                    <a:lnTo>
                      <a:pt x="698" y="15376"/>
                    </a:lnTo>
                    <a:lnTo>
                      <a:pt x="609" y="15439"/>
                    </a:lnTo>
                    <a:lnTo>
                      <a:pt x="520" y="15503"/>
                    </a:lnTo>
                    <a:lnTo>
                      <a:pt x="444" y="15579"/>
                    </a:lnTo>
                    <a:lnTo>
                      <a:pt x="368" y="15680"/>
                    </a:lnTo>
                    <a:lnTo>
                      <a:pt x="292" y="15794"/>
                    </a:lnTo>
                    <a:lnTo>
                      <a:pt x="229" y="15921"/>
                    </a:lnTo>
                    <a:lnTo>
                      <a:pt x="165" y="16073"/>
                    </a:lnTo>
                    <a:lnTo>
                      <a:pt x="115" y="16238"/>
                    </a:lnTo>
                    <a:lnTo>
                      <a:pt x="64" y="16428"/>
                    </a:lnTo>
                    <a:lnTo>
                      <a:pt x="26" y="16631"/>
                    </a:lnTo>
                    <a:lnTo>
                      <a:pt x="1" y="16846"/>
                    </a:lnTo>
                    <a:lnTo>
                      <a:pt x="13" y="17062"/>
                    </a:lnTo>
                    <a:lnTo>
                      <a:pt x="39" y="17252"/>
                    </a:lnTo>
                    <a:lnTo>
                      <a:pt x="89" y="17442"/>
                    </a:lnTo>
                    <a:lnTo>
                      <a:pt x="153" y="17632"/>
                    </a:lnTo>
                    <a:lnTo>
                      <a:pt x="241" y="17810"/>
                    </a:lnTo>
                    <a:lnTo>
                      <a:pt x="343" y="17975"/>
                    </a:lnTo>
                    <a:lnTo>
                      <a:pt x="470" y="18127"/>
                    </a:lnTo>
                    <a:lnTo>
                      <a:pt x="596" y="18279"/>
                    </a:lnTo>
                    <a:lnTo>
                      <a:pt x="748" y="18431"/>
                    </a:lnTo>
                    <a:lnTo>
                      <a:pt x="901" y="18570"/>
                    </a:lnTo>
                    <a:lnTo>
                      <a:pt x="1065" y="18697"/>
                    </a:lnTo>
                    <a:lnTo>
                      <a:pt x="1243" y="18811"/>
                    </a:lnTo>
                    <a:lnTo>
                      <a:pt x="1420" y="18938"/>
                    </a:lnTo>
                    <a:lnTo>
                      <a:pt x="1598" y="19039"/>
                    </a:lnTo>
                    <a:lnTo>
                      <a:pt x="1788" y="19141"/>
                    </a:lnTo>
                    <a:lnTo>
                      <a:pt x="2155" y="19318"/>
                    </a:lnTo>
                    <a:lnTo>
                      <a:pt x="2523" y="19470"/>
                    </a:lnTo>
                    <a:lnTo>
                      <a:pt x="2865" y="19610"/>
                    </a:lnTo>
                    <a:lnTo>
                      <a:pt x="3182" y="19711"/>
                    </a:lnTo>
                    <a:lnTo>
                      <a:pt x="3436" y="19787"/>
                    </a:lnTo>
                    <a:lnTo>
                      <a:pt x="3638" y="19838"/>
                    </a:lnTo>
                    <a:lnTo>
                      <a:pt x="3829" y="19889"/>
                    </a:lnTo>
                    <a:lnTo>
                      <a:pt x="4006" y="20243"/>
                    </a:lnTo>
                    <a:lnTo>
                      <a:pt x="4222" y="20662"/>
                    </a:lnTo>
                    <a:lnTo>
                      <a:pt x="4538" y="21194"/>
                    </a:lnTo>
                    <a:lnTo>
                      <a:pt x="4919" y="21828"/>
                    </a:lnTo>
                    <a:lnTo>
                      <a:pt x="5388" y="22538"/>
                    </a:lnTo>
                    <a:lnTo>
                      <a:pt x="5641" y="22918"/>
                    </a:lnTo>
                    <a:lnTo>
                      <a:pt x="5920" y="23298"/>
                    </a:lnTo>
                    <a:lnTo>
                      <a:pt x="6224" y="23691"/>
                    </a:lnTo>
                    <a:lnTo>
                      <a:pt x="6528" y="24084"/>
                    </a:lnTo>
                    <a:lnTo>
                      <a:pt x="6871" y="24490"/>
                    </a:lnTo>
                    <a:lnTo>
                      <a:pt x="7213" y="24883"/>
                    </a:lnTo>
                    <a:lnTo>
                      <a:pt x="7580" y="25276"/>
                    </a:lnTo>
                    <a:lnTo>
                      <a:pt x="7948" y="25656"/>
                    </a:lnTo>
                    <a:lnTo>
                      <a:pt x="8354" y="26036"/>
                    </a:lnTo>
                    <a:lnTo>
                      <a:pt x="8759" y="26391"/>
                    </a:lnTo>
                    <a:lnTo>
                      <a:pt x="9178" y="26733"/>
                    </a:lnTo>
                    <a:lnTo>
                      <a:pt x="9621" y="27050"/>
                    </a:lnTo>
                    <a:lnTo>
                      <a:pt x="10065" y="27354"/>
                    </a:lnTo>
                    <a:lnTo>
                      <a:pt x="10306" y="27494"/>
                    </a:lnTo>
                    <a:lnTo>
                      <a:pt x="10534" y="27633"/>
                    </a:lnTo>
                    <a:lnTo>
                      <a:pt x="10775" y="27760"/>
                    </a:lnTo>
                    <a:lnTo>
                      <a:pt x="11016" y="27874"/>
                    </a:lnTo>
                    <a:lnTo>
                      <a:pt x="11256" y="27988"/>
                    </a:lnTo>
                    <a:lnTo>
                      <a:pt x="11510" y="28090"/>
                    </a:lnTo>
                    <a:lnTo>
                      <a:pt x="11751" y="28178"/>
                    </a:lnTo>
                    <a:lnTo>
                      <a:pt x="12004" y="28267"/>
                    </a:lnTo>
                    <a:lnTo>
                      <a:pt x="12258" y="28343"/>
                    </a:lnTo>
                    <a:lnTo>
                      <a:pt x="12524" y="28406"/>
                    </a:lnTo>
                    <a:lnTo>
                      <a:pt x="12777" y="28457"/>
                    </a:lnTo>
                    <a:lnTo>
                      <a:pt x="13044" y="28508"/>
                    </a:lnTo>
                    <a:lnTo>
                      <a:pt x="13310" y="28546"/>
                    </a:lnTo>
                    <a:lnTo>
                      <a:pt x="13589" y="28559"/>
                    </a:lnTo>
                    <a:lnTo>
                      <a:pt x="13855" y="28571"/>
                    </a:lnTo>
                    <a:lnTo>
                      <a:pt x="14121" y="28571"/>
                    </a:lnTo>
                    <a:lnTo>
                      <a:pt x="14387" y="28559"/>
                    </a:lnTo>
                    <a:lnTo>
                      <a:pt x="14653" y="28520"/>
                    </a:lnTo>
                    <a:lnTo>
                      <a:pt x="14907" y="28482"/>
                    </a:lnTo>
                    <a:lnTo>
                      <a:pt x="15160" y="28419"/>
                    </a:lnTo>
                    <a:lnTo>
                      <a:pt x="15414" y="28356"/>
                    </a:lnTo>
                    <a:lnTo>
                      <a:pt x="15667" y="28280"/>
                    </a:lnTo>
                    <a:lnTo>
                      <a:pt x="15908" y="28191"/>
                    </a:lnTo>
                    <a:lnTo>
                      <a:pt x="16162" y="28090"/>
                    </a:lnTo>
                    <a:lnTo>
                      <a:pt x="16403" y="27988"/>
                    </a:lnTo>
                    <a:lnTo>
                      <a:pt x="16631" y="27861"/>
                    </a:lnTo>
                    <a:lnTo>
                      <a:pt x="16872" y="27735"/>
                    </a:lnTo>
                    <a:lnTo>
                      <a:pt x="17100" y="27595"/>
                    </a:lnTo>
                    <a:lnTo>
                      <a:pt x="17328" y="27456"/>
                    </a:lnTo>
                    <a:lnTo>
                      <a:pt x="17556" y="27304"/>
                    </a:lnTo>
                    <a:lnTo>
                      <a:pt x="17772" y="27139"/>
                    </a:lnTo>
                    <a:lnTo>
                      <a:pt x="17987" y="26974"/>
                    </a:lnTo>
                    <a:lnTo>
                      <a:pt x="18418" y="26632"/>
                    </a:lnTo>
                    <a:lnTo>
                      <a:pt x="18824" y="26252"/>
                    </a:lnTo>
                    <a:lnTo>
                      <a:pt x="19217" y="25859"/>
                    </a:lnTo>
                    <a:lnTo>
                      <a:pt x="19597" y="25453"/>
                    </a:lnTo>
                    <a:lnTo>
                      <a:pt x="19964" y="25035"/>
                    </a:lnTo>
                    <a:lnTo>
                      <a:pt x="20307" y="24616"/>
                    </a:lnTo>
                    <a:lnTo>
                      <a:pt x="20636" y="24185"/>
                    </a:lnTo>
                    <a:lnTo>
                      <a:pt x="20953" y="23742"/>
                    </a:lnTo>
                    <a:lnTo>
                      <a:pt x="21245" y="23324"/>
                    </a:lnTo>
                    <a:lnTo>
                      <a:pt x="21523" y="22893"/>
                    </a:lnTo>
                    <a:lnTo>
                      <a:pt x="21790" y="22474"/>
                    </a:lnTo>
                    <a:lnTo>
                      <a:pt x="22030" y="22081"/>
                    </a:lnTo>
                    <a:lnTo>
                      <a:pt x="22246" y="21688"/>
                    </a:lnTo>
                    <a:lnTo>
                      <a:pt x="22639" y="20991"/>
                    </a:lnTo>
                    <a:lnTo>
                      <a:pt x="22943" y="20396"/>
                    </a:lnTo>
                    <a:lnTo>
                      <a:pt x="23171" y="19927"/>
                    </a:lnTo>
                    <a:lnTo>
                      <a:pt x="23349" y="19521"/>
                    </a:lnTo>
                    <a:lnTo>
                      <a:pt x="23539" y="19394"/>
                    </a:lnTo>
                    <a:lnTo>
                      <a:pt x="24033" y="19039"/>
                    </a:lnTo>
                    <a:lnTo>
                      <a:pt x="24363" y="18798"/>
                    </a:lnTo>
                    <a:lnTo>
                      <a:pt x="24718" y="18520"/>
                    </a:lnTo>
                    <a:lnTo>
                      <a:pt x="25098" y="18203"/>
                    </a:lnTo>
                    <a:lnTo>
                      <a:pt x="25465" y="17848"/>
                    </a:lnTo>
                    <a:lnTo>
                      <a:pt x="25833" y="17493"/>
                    </a:lnTo>
                    <a:lnTo>
                      <a:pt x="26011" y="17303"/>
                    </a:lnTo>
                    <a:lnTo>
                      <a:pt x="26175" y="17100"/>
                    </a:lnTo>
                    <a:lnTo>
                      <a:pt x="26327" y="16910"/>
                    </a:lnTo>
                    <a:lnTo>
                      <a:pt x="26467" y="16720"/>
                    </a:lnTo>
                    <a:lnTo>
                      <a:pt x="26594" y="16517"/>
                    </a:lnTo>
                    <a:lnTo>
                      <a:pt x="26708" y="16327"/>
                    </a:lnTo>
                    <a:lnTo>
                      <a:pt x="26796" y="16124"/>
                    </a:lnTo>
                    <a:lnTo>
                      <a:pt x="26872" y="15934"/>
                    </a:lnTo>
                    <a:lnTo>
                      <a:pt x="26923" y="15731"/>
                    </a:lnTo>
                    <a:lnTo>
                      <a:pt x="26949" y="15541"/>
                    </a:lnTo>
                    <a:lnTo>
                      <a:pt x="26949" y="15363"/>
                    </a:lnTo>
                    <a:lnTo>
                      <a:pt x="26923" y="15173"/>
                    </a:lnTo>
                    <a:lnTo>
                      <a:pt x="26898" y="15085"/>
                    </a:lnTo>
                    <a:lnTo>
                      <a:pt x="26872" y="14996"/>
                    </a:lnTo>
                    <a:lnTo>
                      <a:pt x="26834" y="14907"/>
                    </a:lnTo>
                    <a:lnTo>
                      <a:pt x="26784" y="14818"/>
                    </a:lnTo>
                    <a:lnTo>
                      <a:pt x="26682" y="14666"/>
                    </a:lnTo>
                    <a:lnTo>
                      <a:pt x="26568" y="14514"/>
                    </a:lnTo>
                    <a:lnTo>
                      <a:pt x="26454" y="14387"/>
                    </a:lnTo>
                    <a:lnTo>
                      <a:pt x="26327" y="14261"/>
                    </a:lnTo>
                    <a:lnTo>
                      <a:pt x="26201" y="14159"/>
                    </a:lnTo>
                    <a:lnTo>
                      <a:pt x="26074" y="14070"/>
                    </a:lnTo>
                    <a:lnTo>
                      <a:pt x="25947" y="13994"/>
                    </a:lnTo>
                    <a:lnTo>
                      <a:pt x="25820" y="13918"/>
                    </a:lnTo>
                    <a:lnTo>
                      <a:pt x="25681" y="13868"/>
                    </a:lnTo>
                    <a:lnTo>
                      <a:pt x="25542" y="13817"/>
                    </a:lnTo>
                    <a:lnTo>
                      <a:pt x="25415" y="13779"/>
                    </a:lnTo>
                    <a:lnTo>
                      <a:pt x="25275" y="13741"/>
                    </a:lnTo>
                    <a:lnTo>
                      <a:pt x="25009" y="13703"/>
                    </a:lnTo>
                    <a:lnTo>
                      <a:pt x="24743" y="13690"/>
                    </a:lnTo>
                    <a:lnTo>
                      <a:pt x="24502" y="13703"/>
                    </a:lnTo>
                    <a:lnTo>
                      <a:pt x="24274" y="13728"/>
                    </a:lnTo>
                    <a:lnTo>
                      <a:pt x="24059" y="13766"/>
                    </a:lnTo>
                    <a:lnTo>
                      <a:pt x="23881" y="13804"/>
                    </a:lnTo>
                    <a:lnTo>
                      <a:pt x="23628" y="13880"/>
                    </a:lnTo>
                    <a:lnTo>
                      <a:pt x="23526" y="13918"/>
                    </a:lnTo>
                    <a:lnTo>
                      <a:pt x="23349" y="10128"/>
                    </a:lnTo>
                    <a:lnTo>
                      <a:pt x="23083" y="9875"/>
                    </a:lnTo>
                    <a:lnTo>
                      <a:pt x="22385" y="9178"/>
                    </a:lnTo>
                    <a:lnTo>
                      <a:pt x="21916" y="8683"/>
                    </a:lnTo>
                    <a:lnTo>
                      <a:pt x="21371" y="8113"/>
                    </a:lnTo>
                    <a:lnTo>
                      <a:pt x="20788" y="7467"/>
                    </a:lnTo>
                    <a:lnTo>
                      <a:pt x="20167" y="6757"/>
                    </a:lnTo>
                    <a:lnTo>
                      <a:pt x="19521" y="5996"/>
                    </a:lnTo>
                    <a:lnTo>
                      <a:pt x="18874" y="5185"/>
                    </a:lnTo>
                    <a:lnTo>
                      <a:pt x="18557" y="4779"/>
                    </a:lnTo>
                    <a:lnTo>
                      <a:pt x="18241" y="4348"/>
                    </a:lnTo>
                    <a:lnTo>
                      <a:pt x="17924" y="3917"/>
                    </a:lnTo>
                    <a:lnTo>
                      <a:pt x="17632" y="3487"/>
                    </a:lnTo>
                    <a:lnTo>
                      <a:pt x="17341" y="3056"/>
                    </a:lnTo>
                    <a:lnTo>
                      <a:pt x="17062" y="2612"/>
                    </a:lnTo>
                    <a:lnTo>
                      <a:pt x="16796" y="2168"/>
                    </a:lnTo>
                    <a:lnTo>
                      <a:pt x="16542" y="1737"/>
                    </a:lnTo>
                    <a:lnTo>
                      <a:pt x="16314" y="1294"/>
                    </a:lnTo>
                    <a:lnTo>
                      <a:pt x="16111" y="863"/>
                    </a:lnTo>
                    <a:lnTo>
                      <a:pt x="15921" y="432"/>
                    </a:lnTo>
                    <a:lnTo>
                      <a:pt x="15756" y="1"/>
                    </a:lnTo>
                    <a:close/>
                  </a:path>
                </a:pathLst>
              </a:custGeom>
              <a:solidFill>
                <a:srgbClr val="E58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 rot="2831325">
                <a:off x="7396457" y="3803314"/>
                <a:ext cx="169322" cy="73320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3892" extrusionOk="0">
                    <a:moveTo>
                      <a:pt x="0" y="0"/>
                    </a:moveTo>
                    <a:lnTo>
                      <a:pt x="305" y="494"/>
                    </a:lnTo>
                    <a:lnTo>
                      <a:pt x="609" y="963"/>
                    </a:lnTo>
                    <a:lnTo>
                      <a:pt x="913" y="1394"/>
                    </a:lnTo>
                    <a:lnTo>
                      <a:pt x="1230" y="1787"/>
                    </a:lnTo>
                    <a:lnTo>
                      <a:pt x="1534" y="2142"/>
                    </a:lnTo>
                    <a:lnTo>
                      <a:pt x="1851" y="2472"/>
                    </a:lnTo>
                    <a:lnTo>
                      <a:pt x="2168" y="2751"/>
                    </a:lnTo>
                    <a:lnTo>
                      <a:pt x="2485" y="3017"/>
                    </a:lnTo>
                    <a:lnTo>
                      <a:pt x="2802" y="3232"/>
                    </a:lnTo>
                    <a:lnTo>
                      <a:pt x="3118" y="3422"/>
                    </a:lnTo>
                    <a:lnTo>
                      <a:pt x="3435" y="3574"/>
                    </a:lnTo>
                    <a:lnTo>
                      <a:pt x="3740" y="3701"/>
                    </a:lnTo>
                    <a:lnTo>
                      <a:pt x="4056" y="3803"/>
                    </a:lnTo>
                    <a:lnTo>
                      <a:pt x="4361" y="3853"/>
                    </a:lnTo>
                    <a:lnTo>
                      <a:pt x="4678" y="3891"/>
                    </a:lnTo>
                    <a:lnTo>
                      <a:pt x="4982" y="3891"/>
                    </a:lnTo>
                    <a:lnTo>
                      <a:pt x="5273" y="3866"/>
                    </a:lnTo>
                    <a:lnTo>
                      <a:pt x="5577" y="3803"/>
                    </a:lnTo>
                    <a:lnTo>
                      <a:pt x="5869" y="3714"/>
                    </a:lnTo>
                    <a:lnTo>
                      <a:pt x="6148" y="3600"/>
                    </a:lnTo>
                    <a:lnTo>
                      <a:pt x="6427" y="3448"/>
                    </a:lnTo>
                    <a:lnTo>
                      <a:pt x="6706" y="3283"/>
                    </a:lnTo>
                    <a:lnTo>
                      <a:pt x="6972" y="3080"/>
                    </a:lnTo>
                    <a:lnTo>
                      <a:pt x="7225" y="2852"/>
                    </a:lnTo>
                    <a:lnTo>
                      <a:pt x="7479" y="2598"/>
                    </a:lnTo>
                    <a:lnTo>
                      <a:pt x="7720" y="2320"/>
                    </a:lnTo>
                    <a:lnTo>
                      <a:pt x="7960" y="2015"/>
                    </a:lnTo>
                    <a:lnTo>
                      <a:pt x="8189" y="1673"/>
                    </a:lnTo>
                    <a:lnTo>
                      <a:pt x="8404" y="1318"/>
                    </a:lnTo>
                    <a:lnTo>
                      <a:pt x="8607" y="938"/>
                    </a:lnTo>
                    <a:lnTo>
                      <a:pt x="8797" y="532"/>
                    </a:lnTo>
                    <a:lnTo>
                      <a:pt x="8987" y="101"/>
                    </a:lnTo>
                    <a:lnTo>
                      <a:pt x="8734" y="165"/>
                    </a:lnTo>
                    <a:lnTo>
                      <a:pt x="8062" y="304"/>
                    </a:lnTo>
                    <a:lnTo>
                      <a:pt x="7593" y="393"/>
                    </a:lnTo>
                    <a:lnTo>
                      <a:pt x="7048" y="482"/>
                    </a:lnTo>
                    <a:lnTo>
                      <a:pt x="6439" y="558"/>
                    </a:lnTo>
                    <a:lnTo>
                      <a:pt x="5780" y="634"/>
                    </a:lnTo>
                    <a:lnTo>
                      <a:pt x="5083" y="684"/>
                    </a:lnTo>
                    <a:lnTo>
                      <a:pt x="4348" y="710"/>
                    </a:lnTo>
                    <a:lnTo>
                      <a:pt x="3613" y="710"/>
                    </a:lnTo>
                    <a:lnTo>
                      <a:pt x="3233" y="684"/>
                    </a:lnTo>
                    <a:lnTo>
                      <a:pt x="2852" y="659"/>
                    </a:lnTo>
                    <a:lnTo>
                      <a:pt x="2485" y="634"/>
                    </a:lnTo>
                    <a:lnTo>
                      <a:pt x="2104" y="583"/>
                    </a:lnTo>
                    <a:lnTo>
                      <a:pt x="1737" y="520"/>
                    </a:lnTo>
                    <a:lnTo>
                      <a:pt x="1369" y="444"/>
                    </a:lnTo>
                    <a:lnTo>
                      <a:pt x="1014" y="355"/>
                    </a:lnTo>
                    <a:lnTo>
                      <a:pt x="672" y="254"/>
                    </a:lnTo>
                    <a:lnTo>
                      <a:pt x="33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 rot="2831325">
                <a:off x="7459979" y="3646203"/>
                <a:ext cx="84548" cy="6878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651" extrusionOk="0">
                    <a:moveTo>
                      <a:pt x="1813" y="0"/>
                    </a:moveTo>
                    <a:lnTo>
                      <a:pt x="1610" y="26"/>
                    </a:lnTo>
                    <a:lnTo>
                      <a:pt x="1432" y="51"/>
                    </a:lnTo>
                    <a:lnTo>
                      <a:pt x="1255" y="102"/>
                    </a:lnTo>
                    <a:lnTo>
                      <a:pt x="1078" y="165"/>
                    </a:lnTo>
                    <a:lnTo>
                      <a:pt x="938" y="228"/>
                    </a:lnTo>
                    <a:lnTo>
                      <a:pt x="811" y="292"/>
                    </a:lnTo>
                    <a:lnTo>
                      <a:pt x="697" y="380"/>
                    </a:lnTo>
                    <a:lnTo>
                      <a:pt x="596" y="469"/>
                    </a:lnTo>
                    <a:lnTo>
                      <a:pt x="494" y="558"/>
                    </a:lnTo>
                    <a:lnTo>
                      <a:pt x="406" y="672"/>
                    </a:lnTo>
                    <a:lnTo>
                      <a:pt x="228" y="900"/>
                    </a:lnTo>
                    <a:lnTo>
                      <a:pt x="152" y="1040"/>
                    </a:lnTo>
                    <a:lnTo>
                      <a:pt x="89" y="1192"/>
                    </a:lnTo>
                    <a:lnTo>
                      <a:pt x="38" y="1357"/>
                    </a:lnTo>
                    <a:lnTo>
                      <a:pt x="13" y="1534"/>
                    </a:lnTo>
                    <a:lnTo>
                      <a:pt x="0" y="1711"/>
                    </a:lnTo>
                    <a:lnTo>
                      <a:pt x="0" y="1876"/>
                    </a:lnTo>
                    <a:lnTo>
                      <a:pt x="25" y="2041"/>
                    </a:lnTo>
                    <a:lnTo>
                      <a:pt x="51" y="2193"/>
                    </a:lnTo>
                    <a:lnTo>
                      <a:pt x="114" y="2345"/>
                    </a:lnTo>
                    <a:lnTo>
                      <a:pt x="178" y="2485"/>
                    </a:lnTo>
                    <a:lnTo>
                      <a:pt x="254" y="2624"/>
                    </a:lnTo>
                    <a:lnTo>
                      <a:pt x="342" y="2763"/>
                    </a:lnTo>
                    <a:lnTo>
                      <a:pt x="444" y="2878"/>
                    </a:lnTo>
                    <a:lnTo>
                      <a:pt x="558" y="2992"/>
                    </a:lnTo>
                    <a:lnTo>
                      <a:pt x="685" y="3093"/>
                    </a:lnTo>
                    <a:lnTo>
                      <a:pt x="824" y="3182"/>
                    </a:lnTo>
                    <a:lnTo>
                      <a:pt x="1039" y="3296"/>
                    </a:lnTo>
                    <a:lnTo>
                      <a:pt x="1268" y="3372"/>
                    </a:lnTo>
                    <a:lnTo>
                      <a:pt x="1382" y="3410"/>
                    </a:lnTo>
                    <a:lnTo>
                      <a:pt x="1496" y="3435"/>
                    </a:lnTo>
                    <a:lnTo>
                      <a:pt x="1623" y="3448"/>
                    </a:lnTo>
                    <a:lnTo>
                      <a:pt x="1737" y="3448"/>
                    </a:lnTo>
                    <a:lnTo>
                      <a:pt x="1851" y="3435"/>
                    </a:lnTo>
                    <a:lnTo>
                      <a:pt x="1952" y="3423"/>
                    </a:lnTo>
                    <a:lnTo>
                      <a:pt x="1977" y="3423"/>
                    </a:lnTo>
                    <a:lnTo>
                      <a:pt x="2015" y="3435"/>
                    </a:lnTo>
                    <a:lnTo>
                      <a:pt x="2155" y="3511"/>
                    </a:lnTo>
                    <a:lnTo>
                      <a:pt x="2294" y="3562"/>
                    </a:lnTo>
                    <a:lnTo>
                      <a:pt x="2434" y="3600"/>
                    </a:lnTo>
                    <a:lnTo>
                      <a:pt x="2573" y="3638"/>
                    </a:lnTo>
                    <a:lnTo>
                      <a:pt x="2725" y="3651"/>
                    </a:lnTo>
                    <a:lnTo>
                      <a:pt x="2865" y="3651"/>
                    </a:lnTo>
                    <a:lnTo>
                      <a:pt x="3017" y="3638"/>
                    </a:lnTo>
                    <a:lnTo>
                      <a:pt x="3156" y="3625"/>
                    </a:lnTo>
                    <a:lnTo>
                      <a:pt x="3296" y="3587"/>
                    </a:lnTo>
                    <a:lnTo>
                      <a:pt x="3435" y="3537"/>
                    </a:lnTo>
                    <a:lnTo>
                      <a:pt x="3575" y="3473"/>
                    </a:lnTo>
                    <a:lnTo>
                      <a:pt x="3701" y="3410"/>
                    </a:lnTo>
                    <a:lnTo>
                      <a:pt x="3828" y="3321"/>
                    </a:lnTo>
                    <a:lnTo>
                      <a:pt x="3942" y="3232"/>
                    </a:lnTo>
                    <a:lnTo>
                      <a:pt x="4044" y="3131"/>
                    </a:lnTo>
                    <a:lnTo>
                      <a:pt x="4145" y="3004"/>
                    </a:lnTo>
                    <a:lnTo>
                      <a:pt x="4234" y="2878"/>
                    </a:lnTo>
                    <a:lnTo>
                      <a:pt x="4310" y="2751"/>
                    </a:lnTo>
                    <a:lnTo>
                      <a:pt x="4373" y="2611"/>
                    </a:lnTo>
                    <a:lnTo>
                      <a:pt x="4424" y="2472"/>
                    </a:lnTo>
                    <a:lnTo>
                      <a:pt x="4462" y="2333"/>
                    </a:lnTo>
                    <a:lnTo>
                      <a:pt x="4475" y="2193"/>
                    </a:lnTo>
                    <a:lnTo>
                      <a:pt x="4487" y="2054"/>
                    </a:lnTo>
                    <a:lnTo>
                      <a:pt x="4487" y="1902"/>
                    </a:lnTo>
                    <a:lnTo>
                      <a:pt x="4462" y="1762"/>
                    </a:lnTo>
                    <a:lnTo>
                      <a:pt x="4436" y="1623"/>
                    </a:lnTo>
                    <a:lnTo>
                      <a:pt x="4398" y="1483"/>
                    </a:lnTo>
                    <a:lnTo>
                      <a:pt x="4335" y="1344"/>
                    </a:lnTo>
                    <a:lnTo>
                      <a:pt x="4272" y="1217"/>
                    </a:lnTo>
                    <a:lnTo>
                      <a:pt x="4196" y="1090"/>
                    </a:lnTo>
                    <a:lnTo>
                      <a:pt x="4120" y="964"/>
                    </a:lnTo>
                    <a:lnTo>
                      <a:pt x="4018" y="837"/>
                    </a:lnTo>
                    <a:lnTo>
                      <a:pt x="3879" y="697"/>
                    </a:lnTo>
                    <a:lnTo>
                      <a:pt x="3727" y="571"/>
                    </a:lnTo>
                    <a:lnTo>
                      <a:pt x="3562" y="457"/>
                    </a:lnTo>
                    <a:lnTo>
                      <a:pt x="3384" y="355"/>
                    </a:lnTo>
                    <a:lnTo>
                      <a:pt x="3194" y="266"/>
                    </a:lnTo>
                    <a:lnTo>
                      <a:pt x="3004" y="190"/>
                    </a:lnTo>
                    <a:lnTo>
                      <a:pt x="2814" y="127"/>
                    </a:lnTo>
                    <a:lnTo>
                      <a:pt x="2624" y="76"/>
                    </a:lnTo>
                    <a:lnTo>
                      <a:pt x="2421" y="38"/>
                    </a:lnTo>
                    <a:lnTo>
                      <a:pt x="2218" y="13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 rot="2831325">
                <a:off x="7594561" y="3794551"/>
                <a:ext cx="90765" cy="7356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905" extrusionOk="0">
                    <a:moveTo>
                      <a:pt x="3195" y="1"/>
                    </a:moveTo>
                    <a:lnTo>
                      <a:pt x="3081" y="13"/>
                    </a:lnTo>
                    <a:lnTo>
                      <a:pt x="2954" y="26"/>
                    </a:lnTo>
                    <a:lnTo>
                      <a:pt x="2840" y="51"/>
                    </a:lnTo>
                    <a:lnTo>
                      <a:pt x="2713" y="89"/>
                    </a:lnTo>
                    <a:lnTo>
                      <a:pt x="2472" y="140"/>
                    </a:lnTo>
                    <a:lnTo>
                      <a:pt x="2219" y="203"/>
                    </a:lnTo>
                    <a:lnTo>
                      <a:pt x="1978" y="279"/>
                    </a:lnTo>
                    <a:lnTo>
                      <a:pt x="1737" y="355"/>
                    </a:lnTo>
                    <a:lnTo>
                      <a:pt x="1547" y="431"/>
                    </a:lnTo>
                    <a:lnTo>
                      <a:pt x="1357" y="520"/>
                    </a:lnTo>
                    <a:lnTo>
                      <a:pt x="1167" y="609"/>
                    </a:lnTo>
                    <a:lnTo>
                      <a:pt x="977" y="710"/>
                    </a:lnTo>
                    <a:lnTo>
                      <a:pt x="812" y="824"/>
                    </a:lnTo>
                    <a:lnTo>
                      <a:pt x="660" y="939"/>
                    </a:lnTo>
                    <a:lnTo>
                      <a:pt x="533" y="1065"/>
                    </a:lnTo>
                    <a:lnTo>
                      <a:pt x="406" y="1217"/>
                    </a:lnTo>
                    <a:lnTo>
                      <a:pt x="305" y="1357"/>
                    </a:lnTo>
                    <a:lnTo>
                      <a:pt x="216" y="1522"/>
                    </a:lnTo>
                    <a:lnTo>
                      <a:pt x="140" y="1699"/>
                    </a:lnTo>
                    <a:lnTo>
                      <a:pt x="64" y="1876"/>
                    </a:lnTo>
                    <a:lnTo>
                      <a:pt x="26" y="2029"/>
                    </a:lnTo>
                    <a:lnTo>
                      <a:pt x="1" y="2181"/>
                    </a:lnTo>
                    <a:lnTo>
                      <a:pt x="1" y="2345"/>
                    </a:lnTo>
                    <a:lnTo>
                      <a:pt x="13" y="2498"/>
                    </a:lnTo>
                    <a:lnTo>
                      <a:pt x="39" y="2650"/>
                    </a:lnTo>
                    <a:lnTo>
                      <a:pt x="90" y="2802"/>
                    </a:lnTo>
                    <a:lnTo>
                      <a:pt x="153" y="2954"/>
                    </a:lnTo>
                    <a:lnTo>
                      <a:pt x="216" y="3093"/>
                    </a:lnTo>
                    <a:lnTo>
                      <a:pt x="305" y="3233"/>
                    </a:lnTo>
                    <a:lnTo>
                      <a:pt x="406" y="3360"/>
                    </a:lnTo>
                    <a:lnTo>
                      <a:pt x="520" y="3474"/>
                    </a:lnTo>
                    <a:lnTo>
                      <a:pt x="635" y="3575"/>
                    </a:lnTo>
                    <a:lnTo>
                      <a:pt x="761" y="3676"/>
                    </a:lnTo>
                    <a:lnTo>
                      <a:pt x="901" y="3752"/>
                    </a:lnTo>
                    <a:lnTo>
                      <a:pt x="1040" y="3803"/>
                    </a:lnTo>
                    <a:lnTo>
                      <a:pt x="1180" y="3854"/>
                    </a:lnTo>
                    <a:lnTo>
                      <a:pt x="1319" y="3879"/>
                    </a:lnTo>
                    <a:lnTo>
                      <a:pt x="1446" y="3892"/>
                    </a:lnTo>
                    <a:lnTo>
                      <a:pt x="1573" y="3905"/>
                    </a:lnTo>
                    <a:lnTo>
                      <a:pt x="1699" y="3905"/>
                    </a:lnTo>
                    <a:lnTo>
                      <a:pt x="1940" y="3892"/>
                    </a:lnTo>
                    <a:lnTo>
                      <a:pt x="2181" y="3841"/>
                    </a:lnTo>
                    <a:lnTo>
                      <a:pt x="2422" y="3778"/>
                    </a:lnTo>
                    <a:lnTo>
                      <a:pt x="2650" y="3676"/>
                    </a:lnTo>
                    <a:lnTo>
                      <a:pt x="2878" y="3575"/>
                    </a:lnTo>
                    <a:lnTo>
                      <a:pt x="3106" y="3448"/>
                    </a:lnTo>
                    <a:lnTo>
                      <a:pt x="4070" y="2891"/>
                    </a:lnTo>
                    <a:lnTo>
                      <a:pt x="4209" y="2802"/>
                    </a:lnTo>
                    <a:lnTo>
                      <a:pt x="4336" y="2700"/>
                    </a:lnTo>
                    <a:lnTo>
                      <a:pt x="4450" y="2574"/>
                    </a:lnTo>
                    <a:lnTo>
                      <a:pt x="4551" y="2447"/>
                    </a:lnTo>
                    <a:lnTo>
                      <a:pt x="4640" y="2307"/>
                    </a:lnTo>
                    <a:lnTo>
                      <a:pt x="4703" y="2155"/>
                    </a:lnTo>
                    <a:lnTo>
                      <a:pt x="4754" y="2003"/>
                    </a:lnTo>
                    <a:lnTo>
                      <a:pt x="4792" y="1851"/>
                    </a:lnTo>
                    <a:lnTo>
                      <a:pt x="4817" y="1686"/>
                    </a:lnTo>
                    <a:lnTo>
                      <a:pt x="4817" y="1534"/>
                    </a:lnTo>
                    <a:lnTo>
                      <a:pt x="4805" y="1369"/>
                    </a:lnTo>
                    <a:lnTo>
                      <a:pt x="4779" y="1205"/>
                    </a:lnTo>
                    <a:lnTo>
                      <a:pt x="4741" y="1053"/>
                    </a:lnTo>
                    <a:lnTo>
                      <a:pt x="4678" y="900"/>
                    </a:lnTo>
                    <a:lnTo>
                      <a:pt x="4602" y="748"/>
                    </a:lnTo>
                    <a:lnTo>
                      <a:pt x="4501" y="609"/>
                    </a:lnTo>
                    <a:lnTo>
                      <a:pt x="4425" y="520"/>
                    </a:lnTo>
                    <a:lnTo>
                      <a:pt x="4336" y="431"/>
                    </a:lnTo>
                    <a:lnTo>
                      <a:pt x="4247" y="355"/>
                    </a:lnTo>
                    <a:lnTo>
                      <a:pt x="4146" y="279"/>
                    </a:lnTo>
                    <a:lnTo>
                      <a:pt x="4032" y="216"/>
                    </a:lnTo>
                    <a:lnTo>
                      <a:pt x="3930" y="165"/>
                    </a:lnTo>
                    <a:lnTo>
                      <a:pt x="3803" y="115"/>
                    </a:lnTo>
                    <a:lnTo>
                      <a:pt x="3689" y="77"/>
                    </a:lnTo>
                    <a:lnTo>
                      <a:pt x="3575" y="39"/>
                    </a:lnTo>
                    <a:lnTo>
                      <a:pt x="3448" y="1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 rot="2831325">
                <a:off x="7573203" y="3719172"/>
                <a:ext cx="23906" cy="98639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236" extrusionOk="0">
                    <a:moveTo>
                      <a:pt x="444" y="1"/>
                    </a:moveTo>
                    <a:lnTo>
                      <a:pt x="1" y="5236"/>
                    </a:lnTo>
                    <a:lnTo>
                      <a:pt x="1268" y="523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 rot="2831325">
                <a:off x="7529531" y="3645098"/>
                <a:ext cx="32497" cy="3916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79" extrusionOk="0">
                    <a:moveTo>
                      <a:pt x="774" y="0"/>
                    </a:moveTo>
                    <a:lnTo>
                      <a:pt x="698" y="13"/>
                    </a:lnTo>
                    <a:lnTo>
                      <a:pt x="609" y="38"/>
                    </a:lnTo>
                    <a:lnTo>
                      <a:pt x="533" y="76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7" y="228"/>
                    </a:lnTo>
                    <a:lnTo>
                      <a:pt x="254" y="304"/>
                    </a:lnTo>
                    <a:lnTo>
                      <a:pt x="203" y="380"/>
                    </a:lnTo>
                    <a:lnTo>
                      <a:pt x="152" y="457"/>
                    </a:lnTo>
                    <a:lnTo>
                      <a:pt x="114" y="545"/>
                    </a:lnTo>
                    <a:lnTo>
                      <a:pt x="76" y="634"/>
                    </a:lnTo>
                    <a:lnTo>
                      <a:pt x="38" y="723"/>
                    </a:lnTo>
                    <a:lnTo>
                      <a:pt x="26" y="824"/>
                    </a:lnTo>
                    <a:lnTo>
                      <a:pt x="13" y="926"/>
                    </a:lnTo>
                    <a:lnTo>
                      <a:pt x="0" y="1040"/>
                    </a:lnTo>
                    <a:lnTo>
                      <a:pt x="13" y="1141"/>
                    </a:lnTo>
                    <a:lnTo>
                      <a:pt x="26" y="1242"/>
                    </a:lnTo>
                    <a:lnTo>
                      <a:pt x="38" y="1344"/>
                    </a:lnTo>
                    <a:lnTo>
                      <a:pt x="76" y="1445"/>
                    </a:lnTo>
                    <a:lnTo>
                      <a:pt x="114" y="1534"/>
                    </a:lnTo>
                    <a:lnTo>
                      <a:pt x="152" y="1623"/>
                    </a:lnTo>
                    <a:lnTo>
                      <a:pt x="203" y="1699"/>
                    </a:lnTo>
                    <a:lnTo>
                      <a:pt x="254" y="1775"/>
                    </a:lnTo>
                    <a:lnTo>
                      <a:pt x="317" y="1838"/>
                    </a:lnTo>
                    <a:lnTo>
                      <a:pt x="381" y="1902"/>
                    </a:lnTo>
                    <a:lnTo>
                      <a:pt x="457" y="1952"/>
                    </a:lnTo>
                    <a:lnTo>
                      <a:pt x="533" y="1990"/>
                    </a:lnTo>
                    <a:lnTo>
                      <a:pt x="609" y="2028"/>
                    </a:lnTo>
                    <a:lnTo>
                      <a:pt x="698" y="2054"/>
                    </a:lnTo>
                    <a:lnTo>
                      <a:pt x="774" y="2066"/>
                    </a:lnTo>
                    <a:lnTo>
                      <a:pt x="862" y="2079"/>
                    </a:lnTo>
                    <a:lnTo>
                      <a:pt x="951" y="2066"/>
                    </a:lnTo>
                    <a:lnTo>
                      <a:pt x="1040" y="2054"/>
                    </a:lnTo>
                    <a:lnTo>
                      <a:pt x="1116" y="2028"/>
                    </a:lnTo>
                    <a:lnTo>
                      <a:pt x="1205" y="1990"/>
                    </a:lnTo>
                    <a:lnTo>
                      <a:pt x="1268" y="1952"/>
                    </a:lnTo>
                    <a:lnTo>
                      <a:pt x="1344" y="1902"/>
                    </a:lnTo>
                    <a:lnTo>
                      <a:pt x="1407" y="1838"/>
                    </a:lnTo>
                    <a:lnTo>
                      <a:pt x="1471" y="1775"/>
                    </a:lnTo>
                    <a:lnTo>
                      <a:pt x="1521" y="1699"/>
                    </a:lnTo>
                    <a:lnTo>
                      <a:pt x="1572" y="1623"/>
                    </a:lnTo>
                    <a:lnTo>
                      <a:pt x="1623" y="1534"/>
                    </a:lnTo>
                    <a:lnTo>
                      <a:pt x="1661" y="1445"/>
                    </a:lnTo>
                    <a:lnTo>
                      <a:pt x="1686" y="1344"/>
                    </a:lnTo>
                    <a:lnTo>
                      <a:pt x="1712" y="1242"/>
                    </a:lnTo>
                    <a:lnTo>
                      <a:pt x="1724" y="1141"/>
                    </a:lnTo>
                    <a:lnTo>
                      <a:pt x="1724" y="1040"/>
                    </a:lnTo>
                    <a:lnTo>
                      <a:pt x="1724" y="926"/>
                    </a:lnTo>
                    <a:lnTo>
                      <a:pt x="1712" y="824"/>
                    </a:lnTo>
                    <a:lnTo>
                      <a:pt x="1686" y="723"/>
                    </a:lnTo>
                    <a:lnTo>
                      <a:pt x="1661" y="634"/>
                    </a:lnTo>
                    <a:lnTo>
                      <a:pt x="1623" y="545"/>
                    </a:lnTo>
                    <a:lnTo>
                      <a:pt x="1572" y="457"/>
                    </a:lnTo>
                    <a:lnTo>
                      <a:pt x="1521" y="380"/>
                    </a:lnTo>
                    <a:lnTo>
                      <a:pt x="1471" y="304"/>
                    </a:lnTo>
                    <a:lnTo>
                      <a:pt x="1407" y="228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205" y="76"/>
                    </a:lnTo>
                    <a:lnTo>
                      <a:pt x="1116" y="38"/>
                    </a:lnTo>
                    <a:lnTo>
                      <a:pt x="1040" y="13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 rot="2831325">
                <a:off x="7647241" y="3779181"/>
                <a:ext cx="32497" cy="391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80" extrusionOk="0">
                    <a:moveTo>
                      <a:pt x="863" y="1"/>
                    </a:moveTo>
                    <a:lnTo>
                      <a:pt x="774" y="13"/>
                    </a:lnTo>
                    <a:lnTo>
                      <a:pt x="685" y="26"/>
                    </a:lnTo>
                    <a:lnTo>
                      <a:pt x="609" y="51"/>
                    </a:lnTo>
                    <a:lnTo>
                      <a:pt x="533" y="89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8" y="242"/>
                    </a:lnTo>
                    <a:lnTo>
                      <a:pt x="254" y="305"/>
                    </a:lnTo>
                    <a:lnTo>
                      <a:pt x="204" y="381"/>
                    </a:lnTo>
                    <a:lnTo>
                      <a:pt x="153" y="470"/>
                    </a:lnTo>
                    <a:lnTo>
                      <a:pt x="102" y="546"/>
                    </a:lnTo>
                    <a:lnTo>
                      <a:pt x="77" y="634"/>
                    </a:lnTo>
                    <a:lnTo>
                      <a:pt x="39" y="736"/>
                    </a:lnTo>
                    <a:lnTo>
                      <a:pt x="26" y="837"/>
                    </a:lnTo>
                    <a:lnTo>
                      <a:pt x="14" y="939"/>
                    </a:lnTo>
                    <a:lnTo>
                      <a:pt x="1" y="1040"/>
                    </a:lnTo>
                    <a:lnTo>
                      <a:pt x="14" y="1154"/>
                    </a:lnTo>
                    <a:lnTo>
                      <a:pt x="26" y="1256"/>
                    </a:lnTo>
                    <a:lnTo>
                      <a:pt x="39" y="1357"/>
                    </a:lnTo>
                    <a:lnTo>
                      <a:pt x="77" y="1446"/>
                    </a:lnTo>
                    <a:lnTo>
                      <a:pt x="102" y="1534"/>
                    </a:lnTo>
                    <a:lnTo>
                      <a:pt x="153" y="1623"/>
                    </a:lnTo>
                    <a:lnTo>
                      <a:pt x="204" y="1712"/>
                    </a:lnTo>
                    <a:lnTo>
                      <a:pt x="254" y="1775"/>
                    </a:lnTo>
                    <a:lnTo>
                      <a:pt x="318" y="1851"/>
                    </a:lnTo>
                    <a:lnTo>
                      <a:pt x="381" y="1902"/>
                    </a:lnTo>
                    <a:lnTo>
                      <a:pt x="457" y="1953"/>
                    </a:lnTo>
                    <a:lnTo>
                      <a:pt x="533" y="2003"/>
                    </a:lnTo>
                    <a:lnTo>
                      <a:pt x="609" y="2041"/>
                    </a:lnTo>
                    <a:lnTo>
                      <a:pt x="685" y="2067"/>
                    </a:lnTo>
                    <a:lnTo>
                      <a:pt x="774" y="2079"/>
                    </a:lnTo>
                    <a:lnTo>
                      <a:pt x="952" y="2079"/>
                    </a:lnTo>
                    <a:lnTo>
                      <a:pt x="1040" y="2067"/>
                    </a:lnTo>
                    <a:lnTo>
                      <a:pt x="1116" y="2041"/>
                    </a:lnTo>
                    <a:lnTo>
                      <a:pt x="1192" y="2003"/>
                    </a:lnTo>
                    <a:lnTo>
                      <a:pt x="1268" y="1953"/>
                    </a:lnTo>
                    <a:lnTo>
                      <a:pt x="1344" y="1902"/>
                    </a:lnTo>
                    <a:lnTo>
                      <a:pt x="1408" y="1851"/>
                    </a:lnTo>
                    <a:lnTo>
                      <a:pt x="1471" y="1775"/>
                    </a:lnTo>
                    <a:lnTo>
                      <a:pt x="1522" y="1712"/>
                    </a:lnTo>
                    <a:lnTo>
                      <a:pt x="1573" y="1623"/>
                    </a:lnTo>
                    <a:lnTo>
                      <a:pt x="1623" y="1534"/>
                    </a:lnTo>
                    <a:lnTo>
                      <a:pt x="1649" y="1446"/>
                    </a:lnTo>
                    <a:lnTo>
                      <a:pt x="1687" y="1357"/>
                    </a:lnTo>
                    <a:lnTo>
                      <a:pt x="1699" y="1256"/>
                    </a:lnTo>
                    <a:lnTo>
                      <a:pt x="1712" y="1154"/>
                    </a:lnTo>
                    <a:lnTo>
                      <a:pt x="1725" y="1040"/>
                    </a:lnTo>
                    <a:lnTo>
                      <a:pt x="1712" y="939"/>
                    </a:lnTo>
                    <a:lnTo>
                      <a:pt x="1699" y="837"/>
                    </a:lnTo>
                    <a:lnTo>
                      <a:pt x="1687" y="736"/>
                    </a:lnTo>
                    <a:lnTo>
                      <a:pt x="1649" y="634"/>
                    </a:lnTo>
                    <a:lnTo>
                      <a:pt x="1623" y="546"/>
                    </a:lnTo>
                    <a:lnTo>
                      <a:pt x="1573" y="470"/>
                    </a:lnTo>
                    <a:lnTo>
                      <a:pt x="1522" y="381"/>
                    </a:lnTo>
                    <a:lnTo>
                      <a:pt x="1471" y="305"/>
                    </a:lnTo>
                    <a:lnTo>
                      <a:pt x="1408" y="242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192" y="89"/>
                    </a:lnTo>
                    <a:lnTo>
                      <a:pt x="1116" y="51"/>
                    </a:lnTo>
                    <a:lnTo>
                      <a:pt x="1040" y="26"/>
                    </a:lnTo>
                    <a:lnTo>
                      <a:pt x="952" y="13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 rot="2831325">
                <a:off x="7539757" y="3615992"/>
                <a:ext cx="73339" cy="2724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446" extrusionOk="0">
                    <a:moveTo>
                      <a:pt x="2194" y="0"/>
                    </a:moveTo>
                    <a:lnTo>
                      <a:pt x="1965" y="25"/>
                    </a:lnTo>
                    <a:lnTo>
                      <a:pt x="1737" y="63"/>
                    </a:lnTo>
                    <a:lnTo>
                      <a:pt x="1509" y="114"/>
                    </a:lnTo>
                    <a:lnTo>
                      <a:pt x="1294" y="178"/>
                    </a:lnTo>
                    <a:lnTo>
                      <a:pt x="1078" y="254"/>
                    </a:lnTo>
                    <a:lnTo>
                      <a:pt x="863" y="342"/>
                    </a:lnTo>
                    <a:lnTo>
                      <a:pt x="660" y="444"/>
                    </a:lnTo>
                    <a:lnTo>
                      <a:pt x="470" y="558"/>
                    </a:lnTo>
                    <a:lnTo>
                      <a:pt x="292" y="685"/>
                    </a:lnTo>
                    <a:lnTo>
                      <a:pt x="115" y="824"/>
                    </a:lnTo>
                    <a:lnTo>
                      <a:pt x="64" y="875"/>
                    </a:lnTo>
                    <a:lnTo>
                      <a:pt x="26" y="925"/>
                    </a:lnTo>
                    <a:lnTo>
                      <a:pt x="13" y="976"/>
                    </a:lnTo>
                    <a:lnTo>
                      <a:pt x="1" y="1039"/>
                    </a:lnTo>
                    <a:lnTo>
                      <a:pt x="1" y="1090"/>
                    </a:lnTo>
                    <a:lnTo>
                      <a:pt x="13" y="1154"/>
                    </a:lnTo>
                    <a:lnTo>
                      <a:pt x="26" y="1204"/>
                    </a:lnTo>
                    <a:lnTo>
                      <a:pt x="64" y="1255"/>
                    </a:lnTo>
                    <a:lnTo>
                      <a:pt x="90" y="1306"/>
                    </a:lnTo>
                    <a:lnTo>
                      <a:pt x="140" y="1344"/>
                    </a:lnTo>
                    <a:lnTo>
                      <a:pt x="178" y="1382"/>
                    </a:lnTo>
                    <a:lnTo>
                      <a:pt x="229" y="1407"/>
                    </a:lnTo>
                    <a:lnTo>
                      <a:pt x="292" y="1432"/>
                    </a:lnTo>
                    <a:lnTo>
                      <a:pt x="356" y="1445"/>
                    </a:lnTo>
                    <a:lnTo>
                      <a:pt x="470" y="1445"/>
                    </a:lnTo>
                    <a:lnTo>
                      <a:pt x="1205" y="1268"/>
                    </a:lnTo>
                    <a:lnTo>
                      <a:pt x="1573" y="1192"/>
                    </a:lnTo>
                    <a:lnTo>
                      <a:pt x="1940" y="1154"/>
                    </a:lnTo>
                    <a:lnTo>
                      <a:pt x="2130" y="1141"/>
                    </a:lnTo>
                    <a:lnTo>
                      <a:pt x="2308" y="1141"/>
                    </a:lnTo>
                    <a:lnTo>
                      <a:pt x="2663" y="1154"/>
                    </a:lnTo>
                    <a:lnTo>
                      <a:pt x="3018" y="1192"/>
                    </a:lnTo>
                    <a:lnTo>
                      <a:pt x="3385" y="1230"/>
                    </a:lnTo>
                    <a:lnTo>
                      <a:pt x="3499" y="1230"/>
                    </a:lnTo>
                    <a:lnTo>
                      <a:pt x="3588" y="1204"/>
                    </a:lnTo>
                    <a:lnTo>
                      <a:pt x="3677" y="1166"/>
                    </a:lnTo>
                    <a:lnTo>
                      <a:pt x="3753" y="1116"/>
                    </a:lnTo>
                    <a:lnTo>
                      <a:pt x="3803" y="1052"/>
                    </a:lnTo>
                    <a:lnTo>
                      <a:pt x="3854" y="963"/>
                    </a:lnTo>
                    <a:lnTo>
                      <a:pt x="3879" y="887"/>
                    </a:lnTo>
                    <a:lnTo>
                      <a:pt x="3892" y="799"/>
                    </a:lnTo>
                    <a:lnTo>
                      <a:pt x="3892" y="697"/>
                    </a:lnTo>
                    <a:lnTo>
                      <a:pt x="3879" y="608"/>
                    </a:lnTo>
                    <a:lnTo>
                      <a:pt x="3854" y="507"/>
                    </a:lnTo>
                    <a:lnTo>
                      <a:pt x="3816" y="431"/>
                    </a:lnTo>
                    <a:lnTo>
                      <a:pt x="3765" y="342"/>
                    </a:lnTo>
                    <a:lnTo>
                      <a:pt x="3702" y="279"/>
                    </a:lnTo>
                    <a:lnTo>
                      <a:pt x="3613" y="216"/>
                    </a:lnTo>
                    <a:lnTo>
                      <a:pt x="3525" y="178"/>
                    </a:lnTo>
                    <a:lnTo>
                      <a:pt x="3309" y="101"/>
                    </a:lnTo>
                    <a:lnTo>
                      <a:pt x="3094" y="51"/>
                    </a:lnTo>
                    <a:lnTo>
                      <a:pt x="2878" y="13"/>
                    </a:lnTo>
                    <a:lnTo>
                      <a:pt x="2650" y="0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 rot="2831325">
                <a:off x="7660352" y="3746723"/>
                <a:ext cx="85735" cy="23661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256" extrusionOk="0">
                    <a:moveTo>
                      <a:pt x="2802" y="1"/>
                    </a:moveTo>
                    <a:lnTo>
                      <a:pt x="2536" y="14"/>
                    </a:lnTo>
                    <a:lnTo>
                      <a:pt x="2257" y="26"/>
                    </a:lnTo>
                    <a:lnTo>
                      <a:pt x="1991" y="52"/>
                    </a:lnTo>
                    <a:lnTo>
                      <a:pt x="1724" y="102"/>
                    </a:lnTo>
                    <a:lnTo>
                      <a:pt x="1458" y="166"/>
                    </a:lnTo>
                    <a:lnTo>
                      <a:pt x="1205" y="254"/>
                    </a:lnTo>
                    <a:lnTo>
                      <a:pt x="951" y="343"/>
                    </a:lnTo>
                    <a:lnTo>
                      <a:pt x="710" y="470"/>
                    </a:lnTo>
                    <a:lnTo>
                      <a:pt x="482" y="609"/>
                    </a:lnTo>
                    <a:lnTo>
                      <a:pt x="254" y="761"/>
                    </a:lnTo>
                    <a:lnTo>
                      <a:pt x="39" y="952"/>
                    </a:lnTo>
                    <a:lnTo>
                      <a:pt x="13" y="990"/>
                    </a:lnTo>
                    <a:lnTo>
                      <a:pt x="0" y="1040"/>
                    </a:lnTo>
                    <a:lnTo>
                      <a:pt x="0" y="1091"/>
                    </a:lnTo>
                    <a:lnTo>
                      <a:pt x="13" y="1142"/>
                    </a:lnTo>
                    <a:lnTo>
                      <a:pt x="39" y="1192"/>
                    </a:lnTo>
                    <a:lnTo>
                      <a:pt x="77" y="1218"/>
                    </a:lnTo>
                    <a:lnTo>
                      <a:pt x="115" y="1243"/>
                    </a:lnTo>
                    <a:lnTo>
                      <a:pt x="165" y="1256"/>
                    </a:lnTo>
                    <a:lnTo>
                      <a:pt x="634" y="1205"/>
                    </a:lnTo>
                    <a:lnTo>
                      <a:pt x="1103" y="1167"/>
                    </a:lnTo>
                    <a:lnTo>
                      <a:pt x="1560" y="1116"/>
                    </a:lnTo>
                    <a:lnTo>
                      <a:pt x="2029" y="1078"/>
                    </a:lnTo>
                    <a:lnTo>
                      <a:pt x="2485" y="1066"/>
                    </a:lnTo>
                    <a:lnTo>
                      <a:pt x="2713" y="1066"/>
                    </a:lnTo>
                    <a:lnTo>
                      <a:pt x="2941" y="1078"/>
                    </a:lnTo>
                    <a:lnTo>
                      <a:pt x="3169" y="1091"/>
                    </a:lnTo>
                    <a:lnTo>
                      <a:pt x="3410" y="1116"/>
                    </a:lnTo>
                    <a:lnTo>
                      <a:pt x="3638" y="1154"/>
                    </a:lnTo>
                    <a:lnTo>
                      <a:pt x="3879" y="1205"/>
                    </a:lnTo>
                    <a:lnTo>
                      <a:pt x="3993" y="1218"/>
                    </a:lnTo>
                    <a:lnTo>
                      <a:pt x="4107" y="1205"/>
                    </a:lnTo>
                    <a:lnTo>
                      <a:pt x="4209" y="1180"/>
                    </a:lnTo>
                    <a:lnTo>
                      <a:pt x="4297" y="1116"/>
                    </a:lnTo>
                    <a:lnTo>
                      <a:pt x="4374" y="1053"/>
                    </a:lnTo>
                    <a:lnTo>
                      <a:pt x="4450" y="977"/>
                    </a:lnTo>
                    <a:lnTo>
                      <a:pt x="4488" y="888"/>
                    </a:lnTo>
                    <a:lnTo>
                      <a:pt x="4526" y="787"/>
                    </a:lnTo>
                    <a:lnTo>
                      <a:pt x="4551" y="685"/>
                    </a:lnTo>
                    <a:lnTo>
                      <a:pt x="4551" y="597"/>
                    </a:lnTo>
                    <a:lnTo>
                      <a:pt x="4538" y="495"/>
                    </a:lnTo>
                    <a:lnTo>
                      <a:pt x="4500" y="407"/>
                    </a:lnTo>
                    <a:lnTo>
                      <a:pt x="4450" y="318"/>
                    </a:lnTo>
                    <a:lnTo>
                      <a:pt x="4374" y="254"/>
                    </a:lnTo>
                    <a:lnTo>
                      <a:pt x="4285" y="191"/>
                    </a:lnTo>
                    <a:lnTo>
                      <a:pt x="4158" y="166"/>
                    </a:lnTo>
                    <a:lnTo>
                      <a:pt x="3892" y="115"/>
                    </a:lnTo>
                    <a:lnTo>
                      <a:pt x="3626" y="64"/>
                    </a:lnTo>
                    <a:lnTo>
                      <a:pt x="3359" y="39"/>
                    </a:lnTo>
                    <a:lnTo>
                      <a:pt x="3081" y="14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 rot="2831325">
                <a:off x="7002602" y="3977842"/>
                <a:ext cx="451319" cy="232112"/>
              </a:xfrm>
              <a:custGeom>
                <a:avLst/>
                <a:gdLst/>
                <a:ahLst/>
                <a:cxnLst/>
                <a:rect l="l" t="t" r="r" b="b"/>
                <a:pathLst>
                  <a:path w="23957" h="12321" extrusionOk="0">
                    <a:moveTo>
                      <a:pt x="23222" y="0"/>
                    </a:moveTo>
                    <a:lnTo>
                      <a:pt x="23108" y="13"/>
                    </a:lnTo>
                    <a:lnTo>
                      <a:pt x="23006" y="51"/>
                    </a:lnTo>
                    <a:lnTo>
                      <a:pt x="22917" y="114"/>
                    </a:lnTo>
                    <a:lnTo>
                      <a:pt x="22829" y="203"/>
                    </a:lnTo>
                    <a:lnTo>
                      <a:pt x="22765" y="304"/>
                    </a:lnTo>
                    <a:lnTo>
                      <a:pt x="22727" y="444"/>
                    </a:lnTo>
                    <a:lnTo>
                      <a:pt x="22613" y="976"/>
                    </a:lnTo>
                    <a:lnTo>
                      <a:pt x="22487" y="1496"/>
                    </a:lnTo>
                    <a:lnTo>
                      <a:pt x="22334" y="2016"/>
                    </a:lnTo>
                    <a:lnTo>
                      <a:pt x="22170" y="2535"/>
                    </a:lnTo>
                    <a:lnTo>
                      <a:pt x="21992" y="3030"/>
                    </a:lnTo>
                    <a:lnTo>
                      <a:pt x="21789" y="3537"/>
                    </a:lnTo>
                    <a:lnTo>
                      <a:pt x="21574" y="4018"/>
                    </a:lnTo>
                    <a:lnTo>
                      <a:pt x="21333" y="4500"/>
                    </a:lnTo>
                    <a:lnTo>
                      <a:pt x="21080" y="4982"/>
                    </a:lnTo>
                    <a:lnTo>
                      <a:pt x="20813" y="5438"/>
                    </a:lnTo>
                    <a:lnTo>
                      <a:pt x="20534" y="5882"/>
                    </a:lnTo>
                    <a:lnTo>
                      <a:pt x="20230" y="6325"/>
                    </a:lnTo>
                    <a:lnTo>
                      <a:pt x="19913" y="6744"/>
                    </a:lnTo>
                    <a:lnTo>
                      <a:pt x="19584" y="7149"/>
                    </a:lnTo>
                    <a:lnTo>
                      <a:pt x="19242" y="7542"/>
                    </a:lnTo>
                    <a:lnTo>
                      <a:pt x="18874" y="7922"/>
                    </a:lnTo>
                    <a:lnTo>
                      <a:pt x="18506" y="8277"/>
                    </a:lnTo>
                    <a:lnTo>
                      <a:pt x="18113" y="8620"/>
                    </a:lnTo>
                    <a:lnTo>
                      <a:pt x="17708" y="8936"/>
                    </a:lnTo>
                    <a:lnTo>
                      <a:pt x="17290" y="9241"/>
                    </a:lnTo>
                    <a:lnTo>
                      <a:pt x="16846" y="9519"/>
                    </a:lnTo>
                    <a:lnTo>
                      <a:pt x="16402" y="9786"/>
                    </a:lnTo>
                    <a:lnTo>
                      <a:pt x="15946" y="10026"/>
                    </a:lnTo>
                    <a:lnTo>
                      <a:pt x="15464" y="10242"/>
                    </a:lnTo>
                    <a:lnTo>
                      <a:pt x="14983" y="10432"/>
                    </a:lnTo>
                    <a:lnTo>
                      <a:pt x="14476" y="10597"/>
                    </a:lnTo>
                    <a:lnTo>
                      <a:pt x="13969" y="10736"/>
                    </a:lnTo>
                    <a:lnTo>
                      <a:pt x="13436" y="10863"/>
                    </a:lnTo>
                    <a:lnTo>
                      <a:pt x="12904" y="10952"/>
                    </a:lnTo>
                    <a:lnTo>
                      <a:pt x="12359" y="11002"/>
                    </a:lnTo>
                    <a:lnTo>
                      <a:pt x="11788" y="11041"/>
                    </a:lnTo>
                    <a:lnTo>
                      <a:pt x="11218" y="11041"/>
                    </a:lnTo>
                    <a:lnTo>
                      <a:pt x="10952" y="11028"/>
                    </a:lnTo>
                    <a:lnTo>
                      <a:pt x="10686" y="11015"/>
                    </a:lnTo>
                    <a:lnTo>
                      <a:pt x="10166" y="10952"/>
                    </a:lnTo>
                    <a:lnTo>
                      <a:pt x="9672" y="10863"/>
                    </a:lnTo>
                    <a:lnTo>
                      <a:pt x="9177" y="10762"/>
                    </a:lnTo>
                    <a:lnTo>
                      <a:pt x="8708" y="10622"/>
                    </a:lnTo>
                    <a:lnTo>
                      <a:pt x="8252" y="10457"/>
                    </a:lnTo>
                    <a:lnTo>
                      <a:pt x="7796" y="10267"/>
                    </a:lnTo>
                    <a:lnTo>
                      <a:pt x="7365" y="10052"/>
                    </a:lnTo>
                    <a:lnTo>
                      <a:pt x="6946" y="9824"/>
                    </a:lnTo>
                    <a:lnTo>
                      <a:pt x="6541" y="9570"/>
                    </a:lnTo>
                    <a:lnTo>
                      <a:pt x="6148" y="9291"/>
                    </a:lnTo>
                    <a:lnTo>
                      <a:pt x="5768" y="9000"/>
                    </a:lnTo>
                    <a:lnTo>
                      <a:pt x="5400" y="8683"/>
                    </a:lnTo>
                    <a:lnTo>
                      <a:pt x="5045" y="8353"/>
                    </a:lnTo>
                    <a:lnTo>
                      <a:pt x="4703" y="8011"/>
                    </a:lnTo>
                    <a:lnTo>
                      <a:pt x="4373" y="7656"/>
                    </a:lnTo>
                    <a:lnTo>
                      <a:pt x="4069" y="7276"/>
                    </a:lnTo>
                    <a:lnTo>
                      <a:pt x="3765" y="6896"/>
                    </a:lnTo>
                    <a:lnTo>
                      <a:pt x="3473" y="6503"/>
                    </a:lnTo>
                    <a:lnTo>
                      <a:pt x="3182" y="6084"/>
                    </a:lnTo>
                    <a:lnTo>
                      <a:pt x="2916" y="5666"/>
                    </a:lnTo>
                    <a:lnTo>
                      <a:pt x="2662" y="5248"/>
                    </a:lnTo>
                    <a:lnTo>
                      <a:pt x="2421" y="4804"/>
                    </a:lnTo>
                    <a:lnTo>
                      <a:pt x="2181" y="4361"/>
                    </a:lnTo>
                    <a:lnTo>
                      <a:pt x="1965" y="3917"/>
                    </a:lnTo>
                    <a:lnTo>
                      <a:pt x="1750" y="3461"/>
                    </a:lnTo>
                    <a:lnTo>
                      <a:pt x="1547" y="3004"/>
                    </a:lnTo>
                    <a:lnTo>
                      <a:pt x="1357" y="2548"/>
                    </a:lnTo>
                    <a:lnTo>
                      <a:pt x="1179" y="2092"/>
                    </a:lnTo>
                    <a:lnTo>
                      <a:pt x="1014" y="1623"/>
                    </a:lnTo>
                    <a:lnTo>
                      <a:pt x="850" y="1166"/>
                    </a:lnTo>
                    <a:lnTo>
                      <a:pt x="697" y="710"/>
                    </a:lnTo>
                    <a:lnTo>
                      <a:pt x="672" y="647"/>
                    </a:lnTo>
                    <a:lnTo>
                      <a:pt x="634" y="583"/>
                    </a:lnTo>
                    <a:lnTo>
                      <a:pt x="596" y="545"/>
                    </a:lnTo>
                    <a:lnTo>
                      <a:pt x="533" y="507"/>
                    </a:lnTo>
                    <a:lnTo>
                      <a:pt x="482" y="482"/>
                    </a:lnTo>
                    <a:lnTo>
                      <a:pt x="419" y="469"/>
                    </a:lnTo>
                    <a:lnTo>
                      <a:pt x="355" y="457"/>
                    </a:lnTo>
                    <a:lnTo>
                      <a:pt x="292" y="457"/>
                    </a:lnTo>
                    <a:lnTo>
                      <a:pt x="228" y="469"/>
                    </a:lnTo>
                    <a:lnTo>
                      <a:pt x="165" y="495"/>
                    </a:lnTo>
                    <a:lnTo>
                      <a:pt x="114" y="520"/>
                    </a:lnTo>
                    <a:lnTo>
                      <a:pt x="76" y="558"/>
                    </a:lnTo>
                    <a:lnTo>
                      <a:pt x="38" y="609"/>
                    </a:lnTo>
                    <a:lnTo>
                      <a:pt x="13" y="659"/>
                    </a:lnTo>
                    <a:lnTo>
                      <a:pt x="0" y="723"/>
                    </a:lnTo>
                    <a:lnTo>
                      <a:pt x="0" y="799"/>
                    </a:lnTo>
                    <a:lnTo>
                      <a:pt x="76" y="1331"/>
                    </a:lnTo>
                    <a:lnTo>
                      <a:pt x="165" y="1851"/>
                    </a:lnTo>
                    <a:lnTo>
                      <a:pt x="279" y="2383"/>
                    </a:lnTo>
                    <a:lnTo>
                      <a:pt x="406" y="2903"/>
                    </a:lnTo>
                    <a:lnTo>
                      <a:pt x="558" y="3410"/>
                    </a:lnTo>
                    <a:lnTo>
                      <a:pt x="723" y="3917"/>
                    </a:lnTo>
                    <a:lnTo>
                      <a:pt x="913" y="4424"/>
                    </a:lnTo>
                    <a:lnTo>
                      <a:pt x="1128" y="4918"/>
                    </a:lnTo>
                    <a:lnTo>
                      <a:pt x="1357" y="5413"/>
                    </a:lnTo>
                    <a:lnTo>
                      <a:pt x="1597" y="5894"/>
                    </a:lnTo>
                    <a:lnTo>
                      <a:pt x="1864" y="6351"/>
                    </a:lnTo>
                    <a:lnTo>
                      <a:pt x="2142" y="6820"/>
                    </a:lnTo>
                    <a:lnTo>
                      <a:pt x="2447" y="7263"/>
                    </a:lnTo>
                    <a:lnTo>
                      <a:pt x="2751" y="7694"/>
                    </a:lnTo>
                    <a:lnTo>
                      <a:pt x="3080" y="8113"/>
                    </a:lnTo>
                    <a:lnTo>
                      <a:pt x="3435" y="8518"/>
                    </a:lnTo>
                    <a:lnTo>
                      <a:pt x="3790" y="8911"/>
                    </a:lnTo>
                    <a:lnTo>
                      <a:pt x="4171" y="9279"/>
                    </a:lnTo>
                    <a:lnTo>
                      <a:pt x="4563" y="9634"/>
                    </a:lnTo>
                    <a:lnTo>
                      <a:pt x="4969" y="9976"/>
                    </a:lnTo>
                    <a:lnTo>
                      <a:pt x="5387" y="10293"/>
                    </a:lnTo>
                    <a:lnTo>
                      <a:pt x="5831" y="10597"/>
                    </a:lnTo>
                    <a:lnTo>
                      <a:pt x="6275" y="10876"/>
                    </a:lnTo>
                    <a:lnTo>
                      <a:pt x="6731" y="11129"/>
                    </a:lnTo>
                    <a:lnTo>
                      <a:pt x="7213" y="11370"/>
                    </a:lnTo>
                    <a:lnTo>
                      <a:pt x="7694" y="11573"/>
                    </a:lnTo>
                    <a:lnTo>
                      <a:pt x="8201" y="11763"/>
                    </a:lnTo>
                    <a:lnTo>
                      <a:pt x="8708" y="11928"/>
                    </a:lnTo>
                    <a:lnTo>
                      <a:pt x="9228" y="12067"/>
                    </a:lnTo>
                    <a:lnTo>
                      <a:pt x="9760" y="12169"/>
                    </a:lnTo>
                    <a:lnTo>
                      <a:pt x="10305" y="12245"/>
                    </a:lnTo>
                    <a:lnTo>
                      <a:pt x="10863" y="12295"/>
                    </a:lnTo>
                    <a:lnTo>
                      <a:pt x="11180" y="12321"/>
                    </a:lnTo>
                    <a:lnTo>
                      <a:pt x="12131" y="12321"/>
                    </a:lnTo>
                    <a:lnTo>
                      <a:pt x="12435" y="12295"/>
                    </a:lnTo>
                    <a:lnTo>
                      <a:pt x="12739" y="12270"/>
                    </a:lnTo>
                    <a:lnTo>
                      <a:pt x="13043" y="12232"/>
                    </a:lnTo>
                    <a:lnTo>
                      <a:pt x="13348" y="12194"/>
                    </a:lnTo>
                    <a:lnTo>
                      <a:pt x="13639" y="12143"/>
                    </a:lnTo>
                    <a:lnTo>
                      <a:pt x="13943" y="12080"/>
                    </a:lnTo>
                    <a:lnTo>
                      <a:pt x="14235" y="12017"/>
                    </a:lnTo>
                    <a:lnTo>
                      <a:pt x="14514" y="11940"/>
                    </a:lnTo>
                    <a:lnTo>
                      <a:pt x="14805" y="11864"/>
                    </a:lnTo>
                    <a:lnTo>
                      <a:pt x="15084" y="11776"/>
                    </a:lnTo>
                    <a:lnTo>
                      <a:pt x="15363" y="11674"/>
                    </a:lnTo>
                    <a:lnTo>
                      <a:pt x="15629" y="11573"/>
                    </a:lnTo>
                    <a:lnTo>
                      <a:pt x="15908" y="11459"/>
                    </a:lnTo>
                    <a:lnTo>
                      <a:pt x="16174" y="11345"/>
                    </a:lnTo>
                    <a:lnTo>
                      <a:pt x="16694" y="11091"/>
                    </a:lnTo>
                    <a:lnTo>
                      <a:pt x="17201" y="10812"/>
                    </a:lnTo>
                    <a:lnTo>
                      <a:pt x="17695" y="10508"/>
                    </a:lnTo>
                    <a:lnTo>
                      <a:pt x="18177" y="10179"/>
                    </a:lnTo>
                    <a:lnTo>
                      <a:pt x="18646" y="9836"/>
                    </a:lnTo>
                    <a:lnTo>
                      <a:pt x="19089" y="9456"/>
                    </a:lnTo>
                    <a:lnTo>
                      <a:pt x="19520" y="9063"/>
                    </a:lnTo>
                    <a:lnTo>
                      <a:pt x="19939" y="8658"/>
                    </a:lnTo>
                    <a:lnTo>
                      <a:pt x="20332" y="8227"/>
                    </a:lnTo>
                    <a:lnTo>
                      <a:pt x="20712" y="7770"/>
                    </a:lnTo>
                    <a:lnTo>
                      <a:pt x="21080" y="7301"/>
                    </a:lnTo>
                    <a:lnTo>
                      <a:pt x="21422" y="6820"/>
                    </a:lnTo>
                    <a:lnTo>
                      <a:pt x="21751" y="6325"/>
                    </a:lnTo>
                    <a:lnTo>
                      <a:pt x="22056" y="5818"/>
                    </a:lnTo>
                    <a:lnTo>
                      <a:pt x="22347" y="5299"/>
                    </a:lnTo>
                    <a:lnTo>
                      <a:pt x="22626" y="4766"/>
                    </a:lnTo>
                    <a:lnTo>
                      <a:pt x="22867" y="4221"/>
                    </a:lnTo>
                    <a:lnTo>
                      <a:pt x="23108" y="3663"/>
                    </a:lnTo>
                    <a:lnTo>
                      <a:pt x="23310" y="3093"/>
                    </a:lnTo>
                    <a:lnTo>
                      <a:pt x="23501" y="2523"/>
                    </a:lnTo>
                    <a:lnTo>
                      <a:pt x="23665" y="1952"/>
                    </a:lnTo>
                    <a:lnTo>
                      <a:pt x="23817" y="1369"/>
                    </a:lnTo>
                    <a:lnTo>
                      <a:pt x="23944" y="773"/>
                    </a:lnTo>
                    <a:lnTo>
                      <a:pt x="23957" y="634"/>
                    </a:lnTo>
                    <a:lnTo>
                      <a:pt x="23944" y="507"/>
                    </a:lnTo>
                    <a:lnTo>
                      <a:pt x="23893" y="393"/>
                    </a:lnTo>
                    <a:lnTo>
                      <a:pt x="23843" y="279"/>
                    </a:lnTo>
                    <a:lnTo>
                      <a:pt x="23754" y="190"/>
                    </a:lnTo>
                    <a:lnTo>
                      <a:pt x="23665" y="114"/>
                    </a:lnTo>
                    <a:lnTo>
                      <a:pt x="23564" y="64"/>
                    </a:lnTo>
                    <a:lnTo>
                      <a:pt x="23450" y="13"/>
                    </a:lnTo>
                    <a:lnTo>
                      <a:pt x="233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0" name="Google Shape;910;p5"/>
          <p:cNvGrpSpPr/>
          <p:nvPr/>
        </p:nvGrpSpPr>
        <p:grpSpPr>
          <a:xfrm>
            <a:off x="2718900" y="3279050"/>
            <a:ext cx="3711900" cy="3711900"/>
            <a:chOff x="2706200" y="3329850"/>
            <a:chExt cx="3711900" cy="3711900"/>
          </a:xfrm>
        </p:grpSpPr>
        <p:sp>
          <p:nvSpPr>
            <p:cNvPr id="911" name="Google Shape;911;p5"/>
            <p:cNvSpPr/>
            <p:nvPr/>
          </p:nvSpPr>
          <p:spPr>
            <a:xfrm rot="10800000">
              <a:off x="2706200" y="3329850"/>
              <a:ext cx="3711900" cy="3711900"/>
            </a:xfrm>
            <a:prstGeom prst="pie">
              <a:avLst>
                <a:gd name="adj1" fmla="val 0"/>
                <a:gd name="adj2" fmla="val 1077509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4267499" y="3588737"/>
              <a:ext cx="609000" cy="609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5"/>
          <p:cNvGrpSpPr/>
          <p:nvPr/>
        </p:nvGrpSpPr>
        <p:grpSpPr>
          <a:xfrm>
            <a:off x="419090" y="1779900"/>
            <a:ext cx="2687828" cy="904808"/>
            <a:chOff x="457188" y="2022941"/>
            <a:chExt cx="2687828" cy="904808"/>
          </a:xfrm>
        </p:grpSpPr>
        <p:grpSp>
          <p:nvGrpSpPr>
            <p:cNvPr id="914" name="Google Shape;914;p5"/>
            <p:cNvGrpSpPr/>
            <p:nvPr/>
          </p:nvGrpSpPr>
          <p:grpSpPr>
            <a:xfrm>
              <a:off x="1218592" y="2022941"/>
              <a:ext cx="1926424" cy="904808"/>
              <a:chOff x="457200" y="3258613"/>
              <a:chExt cx="2242375" cy="904808"/>
            </a:xfrm>
          </p:grpSpPr>
          <p:sp>
            <p:nvSpPr>
              <p:cNvPr id="915" name="Google Shape;915;p5"/>
              <p:cNvSpPr txBox="1"/>
              <p:nvPr/>
            </p:nvSpPr>
            <p:spPr>
              <a:xfrm>
                <a:off x="457375" y="3258613"/>
                <a:ext cx="2242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Integrantes</a:t>
                </a:r>
                <a:endParaRPr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16" name="Google Shape;916;p5"/>
              <p:cNvSpPr txBox="1"/>
              <p:nvPr/>
            </p:nvSpPr>
            <p:spPr>
              <a:xfrm>
                <a:off x="457200" y="3590421"/>
                <a:ext cx="22422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Definir quiénes lo integrarán y qué rol cumplirán en el comité</a:t>
                </a:r>
                <a:endParaRPr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17" name="Google Shape;917;p5"/>
            <p:cNvSpPr/>
            <p:nvPr/>
          </p:nvSpPr>
          <p:spPr>
            <a:xfrm>
              <a:off x="457188" y="2170850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01</a:t>
              </a:r>
              <a:endPara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18" name="Google Shape;918;p5"/>
          <p:cNvGrpSpPr/>
          <p:nvPr/>
        </p:nvGrpSpPr>
        <p:grpSpPr>
          <a:xfrm>
            <a:off x="6045298" y="1448275"/>
            <a:ext cx="2687828" cy="904808"/>
            <a:chOff x="5999088" y="2022941"/>
            <a:chExt cx="2687828" cy="904808"/>
          </a:xfrm>
        </p:grpSpPr>
        <p:grpSp>
          <p:nvGrpSpPr>
            <p:cNvPr id="919" name="Google Shape;919;p5"/>
            <p:cNvGrpSpPr/>
            <p:nvPr/>
          </p:nvGrpSpPr>
          <p:grpSpPr>
            <a:xfrm>
              <a:off x="6760492" y="2022941"/>
              <a:ext cx="1926424" cy="904808"/>
              <a:chOff x="457200" y="3258613"/>
              <a:chExt cx="2242375" cy="904808"/>
            </a:xfrm>
          </p:grpSpPr>
          <p:sp>
            <p:nvSpPr>
              <p:cNvPr id="920" name="Google Shape;920;p5"/>
              <p:cNvSpPr txBox="1"/>
              <p:nvPr/>
            </p:nvSpPr>
            <p:spPr>
              <a:xfrm>
                <a:off x="457375" y="3258613"/>
                <a:ext cx="2242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Operatividad</a:t>
                </a:r>
                <a:endParaRPr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1" name="Google Shape;921;p5"/>
              <p:cNvSpPr txBox="1"/>
              <p:nvPr/>
            </p:nvSpPr>
            <p:spPr>
              <a:xfrm>
                <a:off x="457200" y="3590421"/>
                <a:ext cx="22422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Tipo y temporalidad de las reuniones, sistema de trabajo, métodos de evaluación, etc. </a:t>
                </a:r>
                <a:endParaRPr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2" name="Google Shape;922;p5"/>
            <p:cNvSpPr/>
            <p:nvPr/>
          </p:nvSpPr>
          <p:spPr>
            <a:xfrm>
              <a:off x="5999088" y="2170850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03</a:t>
              </a:r>
              <a:endPara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3" name="Google Shape;923;p5"/>
          <p:cNvGrpSpPr/>
          <p:nvPr/>
        </p:nvGrpSpPr>
        <p:grpSpPr>
          <a:xfrm>
            <a:off x="3218291" y="178994"/>
            <a:ext cx="2687715" cy="904809"/>
            <a:chOff x="3228138" y="1052891"/>
            <a:chExt cx="2687715" cy="904809"/>
          </a:xfrm>
        </p:grpSpPr>
        <p:grpSp>
          <p:nvGrpSpPr>
            <p:cNvPr id="924" name="Google Shape;924;p5"/>
            <p:cNvGrpSpPr/>
            <p:nvPr/>
          </p:nvGrpSpPr>
          <p:grpSpPr>
            <a:xfrm>
              <a:off x="3989553" y="1052891"/>
              <a:ext cx="1926300" cy="904809"/>
              <a:chOff x="6760516" y="973941"/>
              <a:chExt cx="1926300" cy="904809"/>
            </a:xfrm>
          </p:grpSpPr>
          <p:sp>
            <p:nvSpPr>
              <p:cNvPr id="925" name="Google Shape;925;p5"/>
              <p:cNvSpPr txBox="1"/>
              <p:nvPr/>
            </p:nvSpPr>
            <p:spPr>
              <a:xfrm>
                <a:off x="6760516" y="973941"/>
                <a:ext cx="1926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Funciones</a:t>
                </a:r>
                <a:endParaRPr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6" name="Google Shape;926;p5"/>
              <p:cNvSpPr txBox="1"/>
              <p:nvPr/>
            </p:nvSpPr>
            <p:spPr>
              <a:xfrm>
                <a:off x="6760516" y="1305750"/>
                <a:ext cx="19263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Definir claramente las funciones, atribuciones y reglamento del comité</a:t>
                </a:r>
                <a:endParaRPr sz="14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7" name="Google Shape;927;p5"/>
            <p:cNvSpPr/>
            <p:nvPr/>
          </p:nvSpPr>
          <p:spPr>
            <a:xfrm>
              <a:off x="3228138" y="1200800"/>
              <a:ext cx="609000" cy="609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02</a:t>
              </a:r>
              <a:endPara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8" name="Google Shape;928;p5"/>
          <p:cNvGrpSpPr/>
          <p:nvPr/>
        </p:nvGrpSpPr>
        <p:grpSpPr>
          <a:xfrm>
            <a:off x="4419565" y="3740951"/>
            <a:ext cx="304853" cy="304853"/>
            <a:chOff x="583100" y="3982600"/>
            <a:chExt cx="296175" cy="296175"/>
          </a:xfrm>
        </p:grpSpPr>
        <p:sp>
          <p:nvSpPr>
            <p:cNvPr id="929" name="Google Shape;929;p5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5"/>
          <p:cNvSpPr txBox="1"/>
          <p:nvPr/>
        </p:nvSpPr>
        <p:spPr>
          <a:xfrm>
            <a:off x="3106768" y="4271400"/>
            <a:ext cx="2981723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la hora de definir el comité tenga en cuenta</a:t>
            </a:r>
            <a:endParaRPr sz="18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7515" t="7995" r="2996" b="3952"/>
          <a:stretch/>
        </p:blipFill>
        <p:spPr>
          <a:xfrm>
            <a:off x="3576163" y="749507"/>
            <a:ext cx="5412851" cy="3292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2" name="Google Shape;942;p6"/>
          <p:cNvGrpSpPr/>
          <p:nvPr/>
        </p:nvGrpSpPr>
        <p:grpSpPr>
          <a:xfrm>
            <a:off x="5872369" y="2235709"/>
            <a:ext cx="2705352" cy="1987046"/>
            <a:chOff x="5896554" y="2471715"/>
            <a:chExt cx="2705352" cy="1987046"/>
          </a:xfrm>
        </p:grpSpPr>
        <p:sp>
          <p:nvSpPr>
            <p:cNvPr id="943" name="Google Shape;943;p6"/>
            <p:cNvSpPr/>
            <p:nvPr/>
          </p:nvSpPr>
          <p:spPr>
            <a:xfrm rot="807094">
              <a:off x="7216675" y="3634148"/>
              <a:ext cx="1105220" cy="705743"/>
            </a:xfrm>
            <a:prstGeom prst="ellipse">
              <a:avLst/>
            </a:prstGeom>
            <a:solidFill>
              <a:srgbClr val="526D72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4" name="Google Shape;944;p6"/>
            <p:cNvGrpSpPr/>
            <p:nvPr/>
          </p:nvGrpSpPr>
          <p:grpSpPr>
            <a:xfrm>
              <a:off x="5896554" y="2471715"/>
              <a:ext cx="1531448" cy="1617382"/>
              <a:chOff x="6116829" y="2689053"/>
              <a:chExt cx="1531448" cy="1617382"/>
            </a:xfrm>
          </p:grpSpPr>
          <p:sp>
            <p:nvSpPr>
              <p:cNvPr id="945" name="Google Shape;945;p6"/>
              <p:cNvSpPr/>
              <p:nvPr/>
            </p:nvSpPr>
            <p:spPr>
              <a:xfrm rot="807329">
                <a:off x="6475983" y="3481783"/>
                <a:ext cx="1105356" cy="705735"/>
              </a:xfrm>
              <a:prstGeom prst="ellipse">
                <a:avLst/>
              </a:prstGeom>
              <a:solidFill>
                <a:srgbClr val="526D72">
                  <a:alpha val="1215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6" name="Google Shape;946;p6"/>
              <p:cNvGrpSpPr/>
              <p:nvPr/>
            </p:nvGrpSpPr>
            <p:grpSpPr>
              <a:xfrm>
                <a:off x="6116829" y="2689053"/>
                <a:ext cx="1351747" cy="1449754"/>
                <a:chOff x="2441175" y="3190593"/>
                <a:chExt cx="1422143" cy="1525254"/>
              </a:xfrm>
            </p:grpSpPr>
            <p:sp>
              <p:nvSpPr>
                <p:cNvPr id="947" name="Google Shape;947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extrusionOk="0">
                      <a:moveTo>
                        <a:pt x="3916" y="0"/>
                      </a:moveTo>
                      <a:lnTo>
                        <a:pt x="3656" y="12"/>
                      </a:lnTo>
                      <a:lnTo>
                        <a:pt x="3384" y="34"/>
                      </a:lnTo>
                      <a:lnTo>
                        <a:pt x="3090" y="80"/>
                      </a:lnTo>
                      <a:lnTo>
                        <a:pt x="2943" y="114"/>
                      </a:lnTo>
                      <a:lnTo>
                        <a:pt x="2784" y="159"/>
                      </a:lnTo>
                      <a:lnTo>
                        <a:pt x="2626" y="215"/>
                      </a:lnTo>
                      <a:lnTo>
                        <a:pt x="2479" y="272"/>
                      </a:lnTo>
                      <a:lnTo>
                        <a:pt x="2320" y="340"/>
                      </a:lnTo>
                      <a:lnTo>
                        <a:pt x="2162" y="419"/>
                      </a:lnTo>
                      <a:lnTo>
                        <a:pt x="2003" y="510"/>
                      </a:lnTo>
                      <a:lnTo>
                        <a:pt x="1856" y="612"/>
                      </a:lnTo>
                      <a:lnTo>
                        <a:pt x="1698" y="725"/>
                      </a:lnTo>
                      <a:lnTo>
                        <a:pt x="1551" y="849"/>
                      </a:lnTo>
                      <a:lnTo>
                        <a:pt x="1404" y="985"/>
                      </a:lnTo>
                      <a:lnTo>
                        <a:pt x="1256" y="1143"/>
                      </a:lnTo>
                      <a:lnTo>
                        <a:pt x="1121" y="1302"/>
                      </a:lnTo>
                      <a:lnTo>
                        <a:pt x="985" y="1483"/>
                      </a:lnTo>
                      <a:lnTo>
                        <a:pt x="940" y="1562"/>
                      </a:lnTo>
                      <a:lnTo>
                        <a:pt x="792" y="1777"/>
                      </a:lnTo>
                      <a:lnTo>
                        <a:pt x="600" y="2117"/>
                      </a:lnTo>
                      <a:lnTo>
                        <a:pt x="498" y="2309"/>
                      </a:lnTo>
                      <a:lnTo>
                        <a:pt x="396" y="2535"/>
                      </a:lnTo>
                      <a:lnTo>
                        <a:pt x="295" y="2773"/>
                      </a:lnTo>
                      <a:lnTo>
                        <a:pt x="204" y="3022"/>
                      </a:lnTo>
                      <a:lnTo>
                        <a:pt x="125" y="3282"/>
                      </a:lnTo>
                      <a:lnTo>
                        <a:pt x="57" y="3554"/>
                      </a:lnTo>
                      <a:lnTo>
                        <a:pt x="23" y="3826"/>
                      </a:lnTo>
                      <a:lnTo>
                        <a:pt x="12" y="3961"/>
                      </a:lnTo>
                      <a:lnTo>
                        <a:pt x="0" y="4097"/>
                      </a:lnTo>
                      <a:lnTo>
                        <a:pt x="12" y="4233"/>
                      </a:lnTo>
                      <a:lnTo>
                        <a:pt x="12" y="4369"/>
                      </a:lnTo>
                      <a:lnTo>
                        <a:pt x="34" y="4505"/>
                      </a:lnTo>
                      <a:lnTo>
                        <a:pt x="68" y="4629"/>
                      </a:lnTo>
                      <a:lnTo>
                        <a:pt x="79" y="4686"/>
                      </a:lnTo>
                      <a:lnTo>
                        <a:pt x="204" y="5206"/>
                      </a:lnTo>
                      <a:lnTo>
                        <a:pt x="306" y="5716"/>
                      </a:lnTo>
                      <a:lnTo>
                        <a:pt x="385" y="6202"/>
                      </a:lnTo>
                      <a:lnTo>
                        <a:pt x="430" y="6655"/>
                      </a:lnTo>
                      <a:lnTo>
                        <a:pt x="442" y="6870"/>
                      </a:lnTo>
                      <a:lnTo>
                        <a:pt x="442" y="7074"/>
                      </a:lnTo>
                      <a:lnTo>
                        <a:pt x="442" y="7266"/>
                      </a:lnTo>
                      <a:lnTo>
                        <a:pt x="430" y="7447"/>
                      </a:lnTo>
                      <a:lnTo>
                        <a:pt x="408" y="7617"/>
                      </a:lnTo>
                      <a:lnTo>
                        <a:pt x="385" y="7775"/>
                      </a:lnTo>
                      <a:lnTo>
                        <a:pt x="351" y="7911"/>
                      </a:lnTo>
                      <a:lnTo>
                        <a:pt x="306" y="8036"/>
                      </a:lnTo>
                      <a:lnTo>
                        <a:pt x="272" y="8138"/>
                      </a:lnTo>
                      <a:lnTo>
                        <a:pt x="272" y="8228"/>
                      </a:lnTo>
                      <a:lnTo>
                        <a:pt x="283" y="8285"/>
                      </a:lnTo>
                      <a:lnTo>
                        <a:pt x="328" y="8330"/>
                      </a:lnTo>
                      <a:lnTo>
                        <a:pt x="374" y="8364"/>
                      </a:lnTo>
                      <a:lnTo>
                        <a:pt x="442" y="8375"/>
                      </a:lnTo>
                      <a:lnTo>
                        <a:pt x="521" y="8364"/>
                      </a:lnTo>
                      <a:lnTo>
                        <a:pt x="611" y="8341"/>
                      </a:lnTo>
                      <a:lnTo>
                        <a:pt x="713" y="8319"/>
                      </a:lnTo>
                      <a:lnTo>
                        <a:pt x="815" y="8273"/>
                      </a:lnTo>
                      <a:lnTo>
                        <a:pt x="917" y="8217"/>
                      </a:lnTo>
                      <a:lnTo>
                        <a:pt x="1019" y="8160"/>
                      </a:lnTo>
                      <a:lnTo>
                        <a:pt x="1109" y="8092"/>
                      </a:lnTo>
                      <a:lnTo>
                        <a:pt x="1200" y="8013"/>
                      </a:lnTo>
                      <a:lnTo>
                        <a:pt x="1279" y="7945"/>
                      </a:lnTo>
                      <a:lnTo>
                        <a:pt x="1347" y="7855"/>
                      </a:lnTo>
                      <a:lnTo>
                        <a:pt x="1404" y="7775"/>
                      </a:lnTo>
                      <a:lnTo>
                        <a:pt x="1460" y="7673"/>
                      </a:lnTo>
                      <a:lnTo>
                        <a:pt x="1494" y="7560"/>
                      </a:lnTo>
                      <a:lnTo>
                        <a:pt x="1539" y="7447"/>
                      </a:lnTo>
                      <a:lnTo>
                        <a:pt x="1596" y="7198"/>
                      </a:lnTo>
                      <a:lnTo>
                        <a:pt x="1653" y="6949"/>
                      </a:lnTo>
                      <a:lnTo>
                        <a:pt x="1698" y="6723"/>
                      </a:lnTo>
                      <a:lnTo>
                        <a:pt x="1743" y="6530"/>
                      </a:lnTo>
                      <a:lnTo>
                        <a:pt x="1766" y="6451"/>
                      </a:lnTo>
                      <a:lnTo>
                        <a:pt x="1788" y="6383"/>
                      </a:lnTo>
                      <a:lnTo>
                        <a:pt x="1822" y="6338"/>
                      </a:lnTo>
                      <a:lnTo>
                        <a:pt x="1856" y="6315"/>
                      </a:lnTo>
                      <a:lnTo>
                        <a:pt x="1890" y="6315"/>
                      </a:lnTo>
                      <a:lnTo>
                        <a:pt x="1936" y="6327"/>
                      </a:lnTo>
                      <a:lnTo>
                        <a:pt x="1992" y="6349"/>
                      </a:lnTo>
                      <a:lnTo>
                        <a:pt x="2049" y="6383"/>
                      </a:lnTo>
                      <a:lnTo>
                        <a:pt x="2184" y="6474"/>
                      </a:lnTo>
                      <a:lnTo>
                        <a:pt x="2332" y="6598"/>
                      </a:lnTo>
                      <a:lnTo>
                        <a:pt x="2467" y="6723"/>
                      </a:lnTo>
                      <a:lnTo>
                        <a:pt x="2592" y="6847"/>
                      </a:lnTo>
                      <a:lnTo>
                        <a:pt x="2750" y="7028"/>
                      </a:lnTo>
                      <a:lnTo>
                        <a:pt x="2762" y="7051"/>
                      </a:lnTo>
                      <a:lnTo>
                        <a:pt x="2750" y="7096"/>
                      </a:lnTo>
                      <a:lnTo>
                        <a:pt x="2694" y="7209"/>
                      </a:lnTo>
                      <a:lnTo>
                        <a:pt x="2603" y="7368"/>
                      </a:lnTo>
                      <a:lnTo>
                        <a:pt x="2513" y="7538"/>
                      </a:lnTo>
                      <a:lnTo>
                        <a:pt x="2456" y="7640"/>
                      </a:lnTo>
                      <a:lnTo>
                        <a:pt x="2422" y="7741"/>
                      </a:lnTo>
                      <a:lnTo>
                        <a:pt x="2388" y="7843"/>
                      </a:lnTo>
                      <a:lnTo>
                        <a:pt x="2366" y="7945"/>
                      </a:lnTo>
                      <a:lnTo>
                        <a:pt x="2366" y="8047"/>
                      </a:lnTo>
                      <a:lnTo>
                        <a:pt x="2377" y="8149"/>
                      </a:lnTo>
                      <a:lnTo>
                        <a:pt x="2411" y="8251"/>
                      </a:lnTo>
                      <a:lnTo>
                        <a:pt x="2456" y="8341"/>
                      </a:lnTo>
                      <a:lnTo>
                        <a:pt x="2490" y="8375"/>
                      </a:lnTo>
                      <a:lnTo>
                        <a:pt x="2524" y="8398"/>
                      </a:lnTo>
                      <a:lnTo>
                        <a:pt x="2569" y="8420"/>
                      </a:lnTo>
                      <a:lnTo>
                        <a:pt x="2671" y="8420"/>
                      </a:lnTo>
                      <a:lnTo>
                        <a:pt x="2728" y="8409"/>
                      </a:lnTo>
                      <a:lnTo>
                        <a:pt x="2852" y="8364"/>
                      </a:lnTo>
                      <a:lnTo>
                        <a:pt x="2988" y="8296"/>
                      </a:lnTo>
                      <a:lnTo>
                        <a:pt x="3146" y="8205"/>
                      </a:lnTo>
                      <a:lnTo>
                        <a:pt x="3305" y="8104"/>
                      </a:lnTo>
                      <a:lnTo>
                        <a:pt x="3463" y="7990"/>
                      </a:lnTo>
                      <a:lnTo>
                        <a:pt x="4097" y="7538"/>
                      </a:lnTo>
                      <a:lnTo>
                        <a:pt x="4357" y="7368"/>
                      </a:lnTo>
                      <a:lnTo>
                        <a:pt x="4459" y="7311"/>
                      </a:lnTo>
                      <a:lnTo>
                        <a:pt x="4538" y="7277"/>
                      </a:lnTo>
                      <a:lnTo>
                        <a:pt x="4686" y="7255"/>
                      </a:lnTo>
                      <a:lnTo>
                        <a:pt x="4855" y="7209"/>
                      </a:lnTo>
                      <a:lnTo>
                        <a:pt x="5048" y="7142"/>
                      </a:lnTo>
                      <a:lnTo>
                        <a:pt x="5150" y="7108"/>
                      </a:lnTo>
                      <a:lnTo>
                        <a:pt x="5251" y="7051"/>
                      </a:lnTo>
                      <a:lnTo>
                        <a:pt x="5342" y="6994"/>
                      </a:lnTo>
                      <a:lnTo>
                        <a:pt x="5444" y="6927"/>
                      </a:lnTo>
                      <a:lnTo>
                        <a:pt x="5534" y="6859"/>
                      </a:lnTo>
                      <a:lnTo>
                        <a:pt x="5614" y="6768"/>
                      </a:lnTo>
                      <a:lnTo>
                        <a:pt x="5704" y="6666"/>
                      </a:lnTo>
                      <a:lnTo>
                        <a:pt x="5772" y="6553"/>
                      </a:lnTo>
                      <a:lnTo>
                        <a:pt x="5840" y="6417"/>
                      </a:lnTo>
                      <a:lnTo>
                        <a:pt x="5908" y="6281"/>
                      </a:lnTo>
                      <a:lnTo>
                        <a:pt x="5964" y="6146"/>
                      </a:lnTo>
                      <a:lnTo>
                        <a:pt x="6021" y="6021"/>
                      </a:lnTo>
                      <a:lnTo>
                        <a:pt x="6100" y="5919"/>
                      </a:lnTo>
                      <a:lnTo>
                        <a:pt x="6168" y="5829"/>
                      </a:lnTo>
                      <a:lnTo>
                        <a:pt x="6247" y="5750"/>
                      </a:lnTo>
                      <a:lnTo>
                        <a:pt x="6315" y="5682"/>
                      </a:lnTo>
                      <a:lnTo>
                        <a:pt x="6462" y="5568"/>
                      </a:lnTo>
                      <a:lnTo>
                        <a:pt x="6587" y="5467"/>
                      </a:lnTo>
                      <a:lnTo>
                        <a:pt x="6643" y="5410"/>
                      </a:lnTo>
                      <a:lnTo>
                        <a:pt x="6689" y="5342"/>
                      </a:lnTo>
                      <a:lnTo>
                        <a:pt x="6734" y="5274"/>
                      </a:lnTo>
                      <a:lnTo>
                        <a:pt x="6757" y="5195"/>
                      </a:lnTo>
                      <a:lnTo>
                        <a:pt x="6768" y="5104"/>
                      </a:lnTo>
                      <a:lnTo>
                        <a:pt x="6768" y="4991"/>
                      </a:lnTo>
                      <a:lnTo>
                        <a:pt x="6745" y="4867"/>
                      </a:lnTo>
                      <a:lnTo>
                        <a:pt x="6700" y="4697"/>
                      </a:lnTo>
                      <a:lnTo>
                        <a:pt x="6621" y="4471"/>
                      </a:lnTo>
                      <a:lnTo>
                        <a:pt x="6519" y="4210"/>
                      </a:lnTo>
                      <a:lnTo>
                        <a:pt x="6281" y="3588"/>
                      </a:lnTo>
                      <a:lnTo>
                        <a:pt x="5987" y="2898"/>
                      </a:lnTo>
                      <a:lnTo>
                        <a:pt x="5546" y="1890"/>
                      </a:lnTo>
                      <a:lnTo>
                        <a:pt x="5138" y="985"/>
                      </a:lnTo>
                      <a:lnTo>
                        <a:pt x="4731" y="80"/>
                      </a:lnTo>
                      <a:lnTo>
                        <a:pt x="4618" y="57"/>
                      </a:lnTo>
                      <a:lnTo>
                        <a:pt x="4505" y="34"/>
                      </a:lnTo>
                      <a:lnTo>
                        <a:pt x="4335" y="23"/>
                      </a:lnTo>
                      <a:lnTo>
                        <a:pt x="414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fill="none" extrusionOk="0">
                      <a:moveTo>
                        <a:pt x="4731" y="80"/>
                      </a:moveTo>
                      <a:lnTo>
                        <a:pt x="4731" y="80"/>
                      </a:lnTo>
                      <a:lnTo>
                        <a:pt x="5138" y="985"/>
                      </a:lnTo>
                      <a:lnTo>
                        <a:pt x="5546" y="1890"/>
                      </a:lnTo>
                      <a:lnTo>
                        <a:pt x="5987" y="2898"/>
                      </a:lnTo>
                      <a:lnTo>
                        <a:pt x="5987" y="2898"/>
                      </a:lnTo>
                      <a:lnTo>
                        <a:pt x="6281" y="3588"/>
                      </a:lnTo>
                      <a:lnTo>
                        <a:pt x="6519" y="4210"/>
                      </a:lnTo>
                      <a:lnTo>
                        <a:pt x="6621" y="4471"/>
                      </a:lnTo>
                      <a:lnTo>
                        <a:pt x="6700" y="4697"/>
                      </a:lnTo>
                      <a:lnTo>
                        <a:pt x="6745" y="4867"/>
                      </a:lnTo>
                      <a:lnTo>
                        <a:pt x="6768" y="4991"/>
                      </a:lnTo>
                      <a:lnTo>
                        <a:pt x="6768" y="4991"/>
                      </a:lnTo>
                      <a:lnTo>
                        <a:pt x="6768" y="5104"/>
                      </a:lnTo>
                      <a:lnTo>
                        <a:pt x="6757" y="5195"/>
                      </a:lnTo>
                      <a:lnTo>
                        <a:pt x="6734" y="5274"/>
                      </a:lnTo>
                      <a:lnTo>
                        <a:pt x="6689" y="5342"/>
                      </a:lnTo>
                      <a:lnTo>
                        <a:pt x="6643" y="5410"/>
                      </a:lnTo>
                      <a:lnTo>
                        <a:pt x="6587" y="5467"/>
                      </a:lnTo>
                      <a:lnTo>
                        <a:pt x="6462" y="5568"/>
                      </a:lnTo>
                      <a:lnTo>
                        <a:pt x="6315" y="5682"/>
                      </a:lnTo>
                      <a:lnTo>
                        <a:pt x="6247" y="5750"/>
                      </a:lnTo>
                      <a:lnTo>
                        <a:pt x="6168" y="5829"/>
                      </a:lnTo>
                      <a:lnTo>
                        <a:pt x="6100" y="5919"/>
                      </a:lnTo>
                      <a:lnTo>
                        <a:pt x="6021" y="6021"/>
                      </a:lnTo>
                      <a:lnTo>
                        <a:pt x="5964" y="6146"/>
                      </a:lnTo>
                      <a:lnTo>
                        <a:pt x="5908" y="6281"/>
                      </a:lnTo>
                      <a:lnTo>
                        <a:pt x="5908" y="6281"/>
                      </a:lnTo>
                      <a:lnTo>
                        <a:pt x="5840" y="6417"/>
                      </a:lnTo>
                      <a:lnTo>
                        <a:pt x="5772" y="6553"/>
                      </a:lnTo>
                      <a:lnTo>
                        <a:pt x="5704" y="6666"/>
                      </a:lnTo>
                      <a:lnTo>
                        <a:pt x="5614" y="6768"/>
                      </a:lnTo>
                      <a:lnTo>
                        <a:pt x="5534" y="6859"/>
                      </a:lnTo>
                      <a:lnTo>
                        <a:pt x="5444" y="6927"/>
                      </a:lnTo>
                      <a:lnTo>
                        <a:pt x="5342" y="6994"/>
                      </a:lnTo>
                      <a:lnTo>
                        <a:pt x="5251" y="7051"/>
                      </a:lnTo>
                      <a:lnTo>
                        <a:pt x="5150" y="7108"/>
                      </a:lnTo>
                      <a:lnTo>
                        <a:pt x="5048" y="7142"/>
                      </a:lnTo>
                      <a:lnTo>
                        <a:pt x="4855" y="7209"/>
                      </a:lnTo>
                      <a:lnTo>
                        <a:pt x="4686" y="7255"/>
                      </a:lnTo>
                      <a:lnTo>
                        <a:pt x="4538" y="7277"/>
                      </a:lnTo>
                      <a:lnTo>
                        <a:pt x="4538" y="7277"/>
                      </a:lnTo>
                      <a:lnTo>
                        <a:pt x="4459" y="7311"/>
                      </a:lnTo>
                      <a:lnTo>
                        <a:pt x="4357" y="7368"/>
                      </a:lnTo>
                      <a:lnTo>
                        <a:pt x="4097" y="7538"/>
                      </a:lnTo>
                      <a:lnTo>
                        <a:pt x="3463" y="7990"/>
                      </a:lnTo>
                      <a:lnTo>
                        <a:pt x="3305" y="8104"/>
                      </a:lnTo>
                      <a:lnTo>
                        <a:pt x="3146" y="8205"/>
                      </a:lnTo>
                      <a:lnTo>
                        <a:pt x="2988" y="8296"/>
                      </a:lnTo>
                      <a:lnTo>
                        <a:pt x="2852" y="8364"/>
                      </a:lnTo>
                      <a:lnTo>
                        <a:pt x="2728" y="8409"/>
                      </a:lnTo>
                      <a:lnTo>
                        <a:pt x="2671" y="8420"/>
                      </a:lnTo>
                      <a:lnTo>
                        <a:pt x="2615" y="8420"/>
                      </a:lnTo>
                      <a:lnTo>
                        <a:pt x="2569" y="8420"/>
                      </a:lnTo>
                      <a:lnTo>
                        <a:pt x="2524" y="8398"/>
                      </a:lnTo>
                      <a:lnTo>
                        <a:pt x="2490" y="8375"/>
                      </a:lnTo>
                      <a:lnTo>
                        <a:pt x="2456" y="8341"/>
                      </a:lnTo>
                      <a:lnTo>
                        <a:pt x="2456" y="8341"/>
                      </a:lnTo>
                      <a:lnTo>
                        <a:pt x="2411" y="8251"/>
                      </a:lnTo>
                      <a:lnTo>
                        <a:pt x="2377" y="8149"/>
                      </a:lnTo>
                      <a:lnTo>
                        <a:pt x="2366" y="8047"/>
                      </a:lnTo>
                      <a:lnTo>
                        <a:pt x="2366" y="7945"/>
                      </a:lnTo>
                      <a:lnTo>
                        <a:pt x="2388" y="7843"/>
                      </a:lnTo>
                      <a:lnTo>
                        <a:pt x="2422" y="7741"/>
                      </a:lnTo>
                      <a:lnTo>
                        <a:pt x="2456" y="7640"/>
                      </a:lnTo>
                      <a:lnTo>
                        <a:pt x="2513" y="7538"/>
                      </a:lnTo>
                      <a:lnTo>
                        <a:pt x="2603" y="7368"/>
                      </a:lnTo>
                      <a:lnTo>
                        <a:pt x="2694" y="7209"/>
                      </a:lnTo>
                      <a:lnTo>
                        <a:pt x="2750" y="7096"/>
                      </a:lnTo>
                      <a:lnTo>
                        <a:pt x="2762" y="7051"/>
                      </a:lnTo>
                      <a:lnTo>
                        <a:pt x="2750" y="7028"/>
                      </a:lnTo>
                      <a:lnTo>
                        <a:pt x="2750" y="7028"/>
                      </a:lnTo>
                      <a:lnTo>
                        <a:pt x="2592" y="6847"/>
                      </a:lnTo>
                      <a:lnTo>
                        <a:pt x="2467" y="6723"/>
                      </a:lnTo>
                      <a:lnTo>
                        <a:pt x="2332" y="6598"/>
                      </a:lnTo>
                      <a:lnTo>
                        <a:pt x="2184" y="6474"/>
                      </a:lnTo>
                      <a:lnTo>
                        <a:pt x="2049" y="6383"/>
                      </a:lnTo>
                      <a:lnTo>
                        <a:pt x="1992" y="6349"/>
                      </a:lnTo>
                      <a:lnTo>
                        <a:pt x="1936" y="6327"/>
                      </a:lnTo>
                      <a:lnTo>
                        <a:pt x="1890" y="6315"/>
                      </a:lnTo>
                      <a:lnTo>
                        <a:pt x="1856" y="6315"/>
                      </a:lnTo>
                      <a:lnTo>
                        <a:pt x="1856" y="6315"/>
                      </a:lnTo>
                      <a:lnTo>
                        <a:pt x="1822" y="6338"/>
                      </a:lnTo>
                      <a:lnTo>
                        <a:pt x="1788" y="6383"/>
                      </a:lnTo>
                      <a:lnTo>
                        <a:pt x="1766" y="6451"/>
                      </a:lnTo>
                      <a:lnTo>
                        <a:pt x="1743" y="6530"/>
                      </a:lnTo>
                      <a:lnTo>
                        <a:pt x="1698" y="6723"/>
                      </a:lnTo>
                      <a:lnTo>
                        <a:pt x="1653" y="6949"/>
                      </a:lnTo>
                      <a:lnTo>
                        <a:pt x="1596" y="7198"/>
                      </a:lnTo>
                      <a:lnTo>
                        <a:pt x="1539" y="7447"/>
                      </a:lnTo>
                      <a:lnTo>
                        <a:pt x="1494" y="7560"/>
                      </a:lnTo>
                      <a:lnTo>
                        <a:pt x="1460" y="7673"/>
                      </a:lnTo>
                      <a:lnTo>
                        <a:pt x="1404" y="7775"/>
                      </a:lnTo>
                      <a:lnTo>
                        <a:pt x="1347" y="7855"/>
                      </a:lnTo>
                      <a:lnTo>
                        <a:pt x="1347" y="7855"/>
                      </a:lnTo>
                      <a:lnTo>
                        <a:pt x="1279" y="7945"/>
                      </a:lnTo>
                      <a:lnTo>
                        <a:pt x="1200" y="8013"/>
                      </a:lnTo>
                      <a:lnTo>
                        <a:pt x="1109" y="8092"/>
                      </a:lnTo>
                      <a:lnTo>
                        <a:pt x="1019" y="8160"/>
                      </a:lnTo>
                      <a:lnTo>
                        <a:pt x="917" y="8217"/>
                      </a:lnTo>
                      <a:lnTo>
                        <a:pt x="815" y="8273"/>
                      </a:lnTo>
                      <a:lnTo>
                        <a:pt x="713" y="8319"/>
                      </a:lnTo>
                      <a:lnTo>
                        <a:pt x="611" y="8341"/>
                      </a:lnTo>
                      <a:lnTo>
                        <a:pt x="521" y="8364"/>
                      </a:lnTo>
                      <a:lnTo>
                        <a:pt x="442" y="8375"/>
                      </a:lnTo>
                      <a:lnTo>
                        <a:pt x="374" y="8364"/>
                      </a:lnTo>
                      <a:lnTo>
                        <a:pt x="328" y="8330"/>
                      </a:lnTo>
                      <a:lnTo>
                        <a:pt x="283" y="8285"/>
                      </a:lnTo>
                      <a:lnTo>
                        <a:pt x="272" y="8228"/>
                      </a:lnTo>
                      <a:lnTo>
                        <a:pt x="272" y="8138"/>
                      </a:lnTo>
                      <a:lnTo>
                        <a:pt x="306" y="8036"/>
                      </a:lnTo>
                      <a:lnTo>
                        <a:pt x="306" y="8036"/>
                      </a:lnTo>
                      <a:lnTo>
                        <a:pt x="351" y="7911"/>
                      </a:lnTo>
                      <a:lnTo>
                        <a:pt x="385" y="7775"/>
                      </a:lnTo>
                      <a:lnTo>
                        <a:pt x="408" y="7617"/>
                      </a:lnTo>
                      <a:lnTo>
                        <a:pt x="430" y="7447"/>
                      </a:lnTo>
                      <a:lnTo>
                        <a:pt x="442" y="7266"/>
                      </a:lnTo>
                      <a:lnTo>
                        <a:pt x="442" y="7074"/>
                      </a:lnTo>
                      <a:lnTo>
                        <a:pt x="442" y="6870"/>
                      </a:lnTo>
                      <a:lnTo>
                        <a:pt x="430" y="6655"/>
                      </a:lnTo>
                      <a:lnTo>
                        <a:pt x="385" y="6202"/>
                      </a:lnTo>
                      <a:lnTo>
                        <a:pt x="306" y="5716"/>
                      </a:lnTo>
                      <a:lnTo>
                        <a:pt x="204" y="5206"/>
                      </a:lnTo>
                      <a:lnTo>
                        <a:pt x="79" y="4686"/>
                      </a:lnTo>
                      <a:lnTo>
                        <a:pt x="79" y="4686"/>
                      </a:lnTo>
                      <a:lnTo>
                        <a:pt x="68" y="4629"/>
                      </a:lnTo>
                      <a:lnTo>
                        <a:pt x="68" y="4629"/>
                      </a:lnTo>
                      <a:lnTo>
                        <a:pt x="34" y="4505"/>
                      </a:lnTo>
                      <a:lnTo>
                        <a:pt x="12" y="4369"/>
                      </a:lnTo>
                      <a:lnTo>
                        <a:pt x="12" y="4233"/>
                      </a:lnTo>
                      <a:lnTo>
                        <a:pt x="0" y="4097"/>
                      </a:lnTo>
                      <a:lnTo>
                        <a:pt x="12" y="3961"/>
                      </a:lnTo>
                      <a:lnTo>
                        <a:pt x="23" y="3826"/>
                      </a:lnTo>
                      <a:lnTo>
                        <a:pt x="57" y="3554"/>
                      </a:lnTo>
                      <a:lnTo>
                        <a:pt x="125" y="3282"/>
                      </a:lnTo>
                      <a:lnTo>
                        <a:pt x="204" y="3022"/>
                      </a:lnTo>
                      <a:lnTo>
                        <a:pt x="295" y="2773"/>
                      </a:lnTo>
                      <a:lnTo>
                        <a:pt x="396" y="2535"/>
                      </a:lnTo>
                      <a:lnTo>
                        <a:pt x="498" y="2309"/>
                      </a:lnTo>
                      <a:lnTo>
                        <a:pt x="600" y="2117"/>
                      </a:lnTo>
                      <a:lnTo>
                        <a:pt x="792" y="1777"/>
                      </a:lnTo>
                      <a:lnTo>
                        <a:pt x="940" y="1562"/>
                      </a:lnTo>
                      <a:lnTo>
                        <a:pt x="985" y="1483"/>
                      </a:lnTo>
                      <a:lnTo>
                        <a:pt x="985" y="1483"/>
                      </a:lnTo>
                      <a:lnTo>
                        <a:pt x="1121" y="1302"/>
                      </a:lnTo>
                      <a:lnTo>
                        <a:pt x="1256" y="1143"/>
                      </a:lnTo>
                      <a:lnTo>
                        <a:pt x="1404" y="985"/>
                      </a:lnTo>
                      <a:lnTo>
                        <a:pt x="1551" y="849"/>
                      </a:lnTo>
                      <a:lnTo>
                        <a:pt x="1698" y="725"/>
                      </a:lnTo>
                      <a:lnTo>
                        <a:pt x="1856" y="612"/>
                      </a:lnTo>
                      <a:lnTo>
                        <a:pt x="2003" y="510"/>
                      </a:lnTo>
                      <a:lnTo>
                        <a:pt x="2162" y="419"/>
                      </a:lnTo>
                      <a:lnTo>
                        <a:pt x="2320" y="340"/>
                      </a:lnTo>
                      <a:lnTo>
                        <a:pt x="2479" y="272"/>
                      </a:lnTo>
                      <a:lnTo>
                        <a:pt x="2626" y="215"/>
                      </a:lnTo>
                      <a:lnTo>
                        <a:pt x="2784" y="159"/>
                      </a:lnTo>
                      <a:lnTo>
                        <a:pt x="2943" y="114"/>
                      </a:lnTo>
                      <a:lnTo>
                        <a:pt x="3090" y="80"/>
                      </a:lnTo>
                      <a:lnTo>
                        <a:pt x="3384" y="34"/>
                      </a:lnTo>
                      <a:lnTo>
                        <a:pt x="3656" y="12"/>
                      </a:lnTo>
                      <a:lnTo>
                        <a:pt x="3916" y="0"/>
                      </a:lnTo>
                      <a:lnTo>
                        <a:pt x="4142" y="0"/>
                      </a:lnTo>
                      <a:lnTo>
                        <a:pt x="4335" y="23"/>
                      </a:lnTo>
                      <a:lnTo>
                        <a:pt x="4505" y="34"/>
                      </a:lnTo>
                      <a:lnTo>
                        <a:pt x="4618" y="57"/>
                      </a:lnTo>
                      <a:lnTo>
                        <a:pt x="4731" y="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extrusionOk="0">
                      <a:moveTo>
                        <a:pt x="8602" y="0"/>
                      </a:moveTo>
                      <a:lnTo>
                        <a:pt x="8081" y="80"/>
                      </a:lnTo>
                      <a:lnTo>
                        <a:pt x="7493" y="181"/>
                      </a:lnTo>
                      <a:lnTo>
                        <a:pt x="6836" y="306"/>
                      </a:lnTo>
                      <a:lnTo>
                        <a:pt x="6157" y="464"/>
                      </a:lnTo>
                      <a:lnTo>
                        <a:pt x="5795" y="555"/>
                      </a:lnTo>
                      <a:lnTo>
                        <a:pt x="5444" y="645"/>
                      </a:lnTo>
                      <a:lnTo>
                        <a:pt x="5082" y="747"/>
                      </a:lnTo>
                      <a:lnTo>
                        <a:pt x="4709" y="872"/>
                      </a:lnTo>
                      <a:lnTo>
                        <a:pt x="4347" y="985"/>
                      </a:lnTo>
                      <a:lnTo>
                        <a:pt x="3996" y="1121"/>
                      </a:lnTo>
                      <a:lnTo>
                        <a:pt x="3634" y="1268"/>
                      </a:lnTo>
                      <a:lnTo>
                        <a:pt x="3283" y="1415"/>
                      </a:lnTo>
                      <a:lnTo>
                        <a:pt x="2943" y="1585"/>
                      </a:lnTo>
                      <a:lnTo>
                        <a:pt x="2615" y="1755"/>
                      </a:lnTo>
                      <a:lnTo>
                        <a:pt x="2287" y="1936"/>
                      </a:lnTo>
                      <a:lnTo>
                        <a:pt x="1981" y="2139"/>
                      </a:lnTo>
                      <a:lnTo>
                        <a:pt x="1687" y="2343"/>
                      </a:lnTo>
                      <a:lnTo>
                        <a:pt x="1415" y="2569"/>
                      </a:lnTo>
                      <a:lnTo>
                        <a:pt x="1155" y="2796"/>
                      </a:lnTo>
                      <a:lnTo>
                        <a:pt x="917" y="3045"/>
                      </a:lnTo>
                      <a:lnTo>
                        <a:pt x="702" y="3305"/>
                      </a:lnTo>
                      <a:lnTo>
                        <a:pt x="612" y="3430"/>
                      </a:lnTo>
                      <a:lnTo>
                        <a:pt x="521" y="3577"/>
                      </a:lnTo>
                      <a:lnTo>
                        <a:pt x="431" y="3712"/>
                      </a:lnTo>
                      <a:lnTo>
                        <a:pt x="352" y="3860"/>
                      </a:lnTo>
                      <a:lnTo>
                        <a:pt x="284" y="4007"/>
                      </a:lnTo>
                      <a:lnTo>
                        <a:pt x="216" y="4154"/>
                      </a:lnTo>
                      <a:lnTo>
                        <a:pt x="159" y="4312"/>
                      </a:lnTo>
                      <a:lnTo>
                        <a:pt x="114" y="4471"/>
                      </a:lnTo>
                      <a:lnTo>
                        <a:pt x="80" y="4629"/>
                      </a:lnTo>
                      <a:lnTo>
                        <a:pt x="46" y="4799"/>
                      </a:lnTo>
                      <a:lnTo>
                        <a:pt x="23" y="4969"/>
                      </a:lnTo>
                      <a:lnTo>
                        <a:pt x="1" y="5138"/>
                      </a:lnTo>
                      <a:lnTo>
                        <a:pt x="1" y="5320"/>
                      </a:lnTo>
                      <a:lnTo>
                        <a:pt x="1" y="5501"/>
                      </a:lnTo>
                      <a:lnTo>
                        <a:pt x="182" y="6123"/>
                      </a:lnTo>
                      <a:lnTo>
                        <a:pt x="340" y="6610"/>
                      </a:lnTo>
                      <a:lnTo>
                        <a:pt x="487" y="7040"/>
                      </a:lnTo>
                      <a:lnTo>
                        <a:pt x="940" y="7651"/>
                      </a:lnTo>
                      <a:lnTo>
                        <a:pt x="1404" y="8239"/>
                      </a:lnTo>
                      <a:lnTo>
                        <a:pt x="2321" y="9428"/>
                      </a:lnTo>
                      <a:lnTo>
                        <a:pt x="4154" y="11748"/>
                      </a:lnTo>
                      <a:lnTo>
                        <a:pt x="5037" y="12891"/>
                      </a:lnTo>
                      <a:lnTo>
                        <a:pt x="5467" y="13468"/>
                      </a:lnTo>
                      <a:lnTo>
                        <a:pt x="5886" y="14034"/>
                      </a:lnTo>
                      <a:lnTo>
                        <a:pt x="6293" y="14611"/>
                      </a:lnTo>
                      <a:lnTo>
                        <a:pt x="6689" y="15177"/>
                      </a:lnTo>
                      <a:lnTo>
                        <a:pt x="7074" y="15754"/>
                      </a:lnTo>
                      <a:lnTo>
                        <a:pt x="7436" y="16331"/>
                      </a:lnTo>
                      <a:lnTo>
                        <a:pt x="7685" y="16727"/>
                      </a:lnTo>
                      <a:lnTo>
                        <a:pt x="7912" y="17123"/>
                      </a:lnTo>
                      <a:lnTo>
                        <a:pt x="8138" y="17520"/>
                      </a:lnTo>
                      <a:lnTo>
                        <a:pt x="8353" y="17927"/>
                      </a:lnTo>
                      <a:lnTo>
                        <a:pt x="8557" y="18323"/>
                      </a:lnTo>
                      <a:lnTo>
                        <a:pt x="8760" y="18730"/>
                      </a:lnTo>
                      <a:lnTo>
                        <a:pt x="8941" y="19138"/>
                      </a:lnTo>
                      <a:lnTo>
                        <a:pt x="9111" y="19545"/>
                      </a:lnTo>
                      <a:lnTo>
                        <a:pt x="9145" y="19625"/>
                      </a:lnTo>
                      <a:lnTo>
                        <a:pt x="9179" y="19715"/>
                      </a:lnTo>
                      <a:lnTo>
                        <a:pt x="9236" y="19828"/>
                      </a:lnTo>
                      <a:lnTo>
                        <a:pt x="9315" y="19964"/>
                      </a:lnTo>
                      <a:lnTo>
                        <a:pt x="9405" y="20100"/>
                      </a:lnTo>
                      <a:lnTo>
                        <a:pt x="9530" y="20247"/>
                      </a:lnTo>
                      <a:lnTo>
                        <a:pt x="9666" y="20383"/>
                      </a:lnTo>
                      <a:lnTo>
                        <a:pt x="9745" y="20439"/>
                      </a:lnTo>
                      <a:lnTo>
                        <a:pt x="9824" y="20496"/>
                      </a:lnTo>
                      <a:lnTo>
                        <a:pt x="9926" y="20553"/>
                      </a:lnTo>
                      <a:lnTo>
                        <a:pt x="10017" y="20598"/>
                      </a:lnTo>
                      <a:lnTo>
                        <a:pt x="10118" y="20643"/>
                      </a:lnTo>
                      <a:lnTo>
                        <a:pt x="10232" y="20677"/>
                      </a:lnTo>
                      <a:lnTo>
                        <a:pt x="10345" y="20700"/>
                      </a:lnTo>
                      <a:lnTo>
                        <a:pt x="10469" y="20711"/>
                      </a:lnTo>
                      <a:lnTo>
                        <a:pt x="10605" y="20722"/>
                      </a:lnTo>
                      <a:lnTo>
                        <a:pt x="10741" y="20711"/>
                      </a:lnTo>
                      <a:lnTo>
                        <a:pt x="10888" y="20688"/>
                      </a:lnTo>
                      <a:lnTo>
                        <a:pt x="11046" y="20654"/>
                      </a:lnTo>
                      <a:lnTo>
                        <a:pt x="11205" y="20609"/>
                      </a:lnTo>
                      <a:lnTo>
                        <a:pt x="11375" y="20541"/>
                      </a:lnTo>
                      <a:lnTo>
                        <a:pt x="11556" y="20462"/>
                      </a:lnTo>
                      <a:lnTo>
                        <a:pt x="11737" y="20371"/>
                      </a:lnTo>
                      <a:lnTo>
                        <a:pt x="11974" y="20236"/>
                      </a:lnTo>
                      <a:lnTo>
                        <a:pt x="12189" y="20089"/>
                      </a:lnTo>
                      <a:lnTo>
                        <a:pt x="12393" y="19941"/>
                      </a:lnTo>
                      <a:lnTo>
                        <a:pt x="12574" y="19783"/>
                      </a:lnTo>
                      <a:lnTo>
                        <a:pt x="12744" y="19636"/>
                      </a:lnTo>
                      <a:lnTo>
                        <a:pt x="12891" y="19477"/>
                      </a:lnTo>
                      <a:lnTo>
                        <a:pt x="13038" y="19319"/>
                      </a:lnTo>
                      <a:lnTo>
                        <a:pt x="13163" y="19149"/>
                      </a:lnTo>
                      <a:lnTo>
                        <a:pt x="13265" y="18991"/>
                      </a:lnTo>
                      <a:lnTo>
                        <a:pt x="13366" y="18832"/>
                      </a:lnTo>
                      <a:lnTo>
                        <a:pt x="13457" y="18663"/>
                      </a:lnTo>
                      <a:lnTo>
                        <a:pt x="13536" y="18504"/>
                      </a:lnTo>
                      <a:lnTo>
                        <a:pt x="13604" y="18346"/>
                      </a:lnTo>
                      <a:lnTo>
                        <a:pt x="13661" y="18187"/>
                      </a:lnTo>
                      <a:lnTo>
                        <a:pt x="13706" y="18029"/>
                      </a:lnTo>
                      <a:lnTo>
                        <a:pt x="13751" y="17882"/>
                      </a:lnTo>
                      <a:lnTo>
                        <a:pt x="13808" y="17599"/>
                      </a:lnTo>
                      <a:lnTo>
                        <a:pt x="13842" y="17327"/>
                      </a:lnTo>
                      <a:lnTo>
                        <a:pt x="13853" y="17089"/>
                      </a:lnTo>
                      <a:lnTo>
                        <a:pt x="13853" y="16886"/>
                      </a:lnTo>
                      <a:lnTo>
                        <a:pt x="13842" y="16716"/>
                      </a:lnTo>
                      <a:lnTo>
                        <a:pt x="13830" y="16580"/>
                      </a:lnTo>
                      <a:lnTo>
                        <a:pt x="13819" y="16478"/>
                      </a:lnTo>
                      <a:lnTo>
                        <a:pt x="13615" y="15562"/>
                      </a:lnTo>
                      <a:lnTo>
                        <a:pt x="13389" y="14588"/>
                      </a:lnTo>
                      <a:lnTo>
                        <a:pt x="13129" y="13581"/>
                      </a:lnTo>
                      <a:lnTo>
                        <a:pt x="12857" y="12517"/>
                      </a:lnTo>
                      <a:lnTo>
                        <a:pt x="12552" y="11420"/>
                      </a:lnTo>
                      <a:lnTo>
                        <a:pt x="12235" y="10288"/>
                      </a:lnTo>
                      <a:lnTo>
                        <a:pt x="11873" y="9111"/>
                      </a:lnTo>
                      <a:lnTo>
                        <a:pt x="11499" y="7900"/>
                      </a:lnTo>
                      <a:lnTo>
                        <a:pt x="11194" y="6961"/>
                      </a:lnTo>
                      <a:lnTo>
                        <a:pt x="10865" y="6010"/>
                      </a:lnTo>
                      <a:lnTo>
                        <a:pt x="10537" y="5037"/>
                      </a:lnTo>
                      <a:lnTo>
                        <a:pt x="10175" y="4063"/>
                      </a:lnTo>
                      <a:lnTo>
                        <a:pt x="9813" y="3067"/>
                      </a:lnTo>
                      <a:lnTo>
                        <a:pt x="9417" y="2049"/>
                      </a:lnTo>
                      <a:lnTo>
                        <a:pt x="9021" y="1030"/>
                      </a:lnTo>
                      <a:lnTo>
                        <a:pt x="860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fill="none" extrusionOk="0">
                      <a:moveTo>
                        <a:pt x="13819" y="16478"/>
                      </a:moveTo>
                      <a:lnTo>
                        <a:pt x="13819" y="16478"/>
                      </a:lnTo>
                      <a:lnTo>
                        <a:pt x="13830" y="16580"/>
                      </a:lnTo>
                      <a:lnTo>
                        <a:pt x="13842" y="16716"/>
                      </a:lnTo>
                      <a:lnTo>
                        <a:pt x="13853" y="16886"/>
                      </a:lnTo>
                      <a:lnTo>
                        <a:pt x="13853" y="17089"/>
                      </a:lnTo>
                      <a:lnTo>
                        <a:pt x="13842" y="17327"/>
                      </a:lnTo>
                      <a:lnTo>
                        <a:pt x="13808" y="17599"/>
                      </a:lnTo>
                      <a:lnTo>
                        <a:pt x="13751" y="17882"/>
                      </a:lnTo>
                      <a:lnTo>
                        <a:pt x="13706" y="18029"/>
                      </a:lnTo>
                      <a:lnTo>
                        <a:pt x="13661" y="18187"/>
                      </a:lnTo>
                      <a:lnTo>
                        <a:pt x="13604" y="18346"/>
                      </a:lnTo>
                      <a:lnTo>
                        <a:pt x="13536" y="18504"/>
                      </a:lnTo>
                      <a:lnTo>
                        <a:pt x="13457" y="18663"/>
                      </a:lnTo>
                      <a:lnTo>
                        <a:pt x="13366" y="18832"/>
                      </a:lnTo>
                      <a:lnTo>
                        <a:pt x="13265" y="18991"/>
                      </a:lnTo>
                      <a:lnTo>
                        <a:pt x="13163" y="19149"/>
                      </a:lnTo>
                      <a:lnTo>
                        <a:pt x="13038" y="19319"/>
                      </a:lnTo>
                      <a:lnTo>
                        <a:pt x="12891" y="19477"/>
                      </a:lnTo>
                      <a:lnTo>
                        <a:pt x="12744" y="19636"/>
                      </a:lnTo>
                      <a:lnTo>
                        <a:pt x="12574" y="19783"/>
                      </a:lnTo>
                      <a:lnTo>
                        <a:pt x="12393" y="19941"/>
                      </a:lnTo>
                      <a:lnTo>
                        <a:pt x="12189" y="20089"/>
                      </a:lnTo>
                      <a:lnTo>
                        <a:pt x="11974" y="20236"/>
                      </a:lnTo>
                      <a:lnTo>
                        <a:pt x="11737" y="20371"/>
                      </a:lnTo>
                      <a:lnTo>
                        <a:pt x="11737" y="20371"/>
                      </a:lnTo>
                      <a:lnTo>
                        <a:pt x="11556" y="20462"/>
                      </a:lnTo>
                      <a:lnTo>
                        <a:pt x="11375" y="20541"/>
                      </a:lnTo>
                      <a:lnTo>
                        <a:pt x="11205" y="20609"/>
                      </a:lnTo>
                      <a:lnTo>
                        <a:pt x="11046" y="20654"/>
                      </a:lnTo>
                      <a:lnTo>
                        <a:pt x="10888" y="20688"/>
                      </a:lnTo>
                      <a:lnTo>
                        <a:pt x="10741" y="20711"/>
                      </a:lnTo>
                      <a:lnTo>
                        <a:pt x="10605" y="20722"/>
                      </a:lnTo>
                      <a:lnTo>
                        <a:pt x="10469" y="20711"/>
                      </a:lnTo>
                      <a:lnTo>
                        <a:pt x="10345" y="20700"/>
                      </a:lnTo>
                      <a:lnTo>
                        <a:pt x="10232" y="20677"/>
                      </a:lnTo>
                      <a:lnTo>
                        <a:pt x="10118" y="20643"/>
                      </a:lnTo>
                      <a:lnTo>
                        <a:pt x="10017" y="20598"/>
                      </a:lnTo>
                      <a:lnTo>
                        <a:pt x="9926" y="20553"/>
                      </a:lnTo>
                      <a:lnTo>
                        <a:pt x="9824" y="20496"/>
                      </a:lnTo>
                      <a:lnTo>
                        <a:pt x="9745" y="20439"/>
                      </a:lnTo>
                      <a:lnTo>
                        <a:pt x="9666" y="20383"/>
                      </a:lnTo>
                      <a:lnTo>
                        <a:pt x="9530" y="20247"/>
                      </a:lnTo>
                      <a:lnTo>
                        <a:pt x="9405" y="20100"/>
                      </a:lnTo>
                      <a:lnTo>
                        <a:pt x="9315" y="19964"/>
                      </a:lnTo>
                      <a:lnTo>
                        <a:pt x="9236" y="19828"/>
                      </a:lnTo>
                      <a:lnTo>
                        <a:pt x="9179" y="19715"/>
                      </a:lnTo>
                      <a:lnTo>
                        <a:pt x="9145" y="19625"/>
                      </a:lnTo>
                      <a:lnTo>
                        <a:pt x="9111" y="19545"/>
                      </a:lnTo>
                      <a:lnTo>
                        <a:pt x="9111" y="19545"/>
                      </a:lnTo>
                      <a:lnTo>
                        <a:pt x="8941" y="19138"/>
                      </a:lnTo>
                      <a:lnTo>
                        <a:pt x="8760" y="18730"/>
                      </a:lnTo>
                      <a:lnTo>
                        <a:pt x="8557" y="18323"/>
                      </a:lnTo>
                      <a:lnTo>
                        <a:pt x="8353" y="17927"/>
                      </a:lnTo>
                      <a:lnTo>
                        <a:pt x="8138" y="17520"/>
                      </a:lnTo>
                      <a:lnTo>
                        <a:pt x="7912" y="17123"/>
                      </a:lnTo>
                      <a:lnTo>
                        <a:pt x="7685" y="16727"/>
                      </a:lnTo>
                      <a:lnTo>
                        <a:pt x="7436" y="16331"/>
                      </a:lnTo>
                      <a:lnTo>
                        <a:pt x="7436" y="16331"/>
                      </a:lnTo>
                      <a:lnTo>
                        <a:pt x="7074" y="15754"/>
                      </a:lnTo>
                      <a:lnTo>
                        <a:pt x="6689" y="15177"/>
                      </a:lnTo>
                      <a:lnTo>
                        <a:pt x="6293" y="14611"/>
                      </a:lnTo>
                      <a:lnTo>
                        <a:pt x="5886" y="14034"/>
                      </a:lnTo>
                      <a:lnTo>
                        <a:pt x="5467" y="13468"/>
                      </a:lnTo>
                      <a:lnTo>
                        <a:pt x="5037" y="12891"/>
                      </a:lnTo>
                      <a:lnTo>
                        <a:pt x="4154" y="11748"/>
                      </a:lnTo>
                      <a:lnTo>
                        <a:pt x="2321" y="9428"/>
                      </a:lnTo>
                      <a:lnTo>
                        <a:pt x="1404" y="8239"/>
                      </a:lnTo>
                      <a:lnTo>
                        <a:pt x="940" y="7651"/>
                      </a:lnTo>
                      <a:lnTo>
                        <a:pt x="487" y="7040"/>
                      </a:lnTo>
                      <a:lnTo>
                        <a:pt x="487" y="7040"/>
                      </a:lnTo>
                      <a:lnTo>
                        <a:pt x="340" y="6610"/>
                      </a:lnTo>
                      <a:lnTo>
                        <a:pt x="182" y="6123"/>
                      </a:lnTo>
                      <a:lnTo>
                        <a:pt x="1" y="5501"/>
                      </a:lnTo>
                      <a:lnTo>
                        <a:pt x="1" y="5501"/>
                      </a:lnTo>
                      <a:lnTo>
                        <a:pt x="1" y="5320"/>
                      </a:lnTo>
                      <a:lnTo>
                        <a:pt x="1" y="5138"/>
                      </a:lnTo>
                      <a:lnTo>
                        <a:pt x="23" y="4969"/>
                      </a:lnTo>
                      <a:lnTo>
                        <a:pt x="46" y="4799"/>
                      </a:lnTo>
                      <a:lnTo>
                        <a:pt x="80" y="4629"/>
                      </a:lnTo>
                      <a:lnTo>
                        <a:pt x="114" y="4471"/>
                      </a:lnTo>
                      <a:lnTo>
                        <a:pt x="159" y="4312"/>
                      </a:lnTo>
                      <a:lnTo>
                        <a:pt x="216" y="4154"/>
                      </a:lnTo>
                      <a:lnTo>
                        <a:pt x="284" y="4007"/>
                      </a:lnTo>
                      <a:lnTo>
                        <a:pt x="352" y="3860"/>
                      </a:lnTo>
                      <a:lnTo>
                        <a:pt x="431" y="3712"/>
                      </a:lnTo>
                      <a:lnTo>
                        <a:pt x="521" y="3577"/>
                      </a:lnTo>
                      <a:lnTo>
                        <a:pt x="612" y="3430"/>
                      </a:lnTo>
                      <a:lnTo>
                        <a:pt x="702" y="3305"/>
                      </a:lnTo>
                      <a:lnTo>
                        <a:pt x="917" y="3045"/>
                      </a:lnTo>
                      <a:lnTo>
                        <a:pt x="1155" y="2796"/>
                      </a:lnTo>
                      <a:lnTo>
                        <a:pt x="1415" y="2569"/>
                      </a:lnTo>
                      <a:lnTo>
                        <a:pt x="1687" y="2343"/>
                      </a:lnTo>
                      <a:lnTo>
                        <a:pt x="1981" y="2139"/>
                      </a:lnTo>
                      <a:lnTo>
                        <a:pt x="2287" y="1936"/>
                      </a:lnTo>
                      <a:lnTo>
                        <a:pt x="2615" y="1755"/>
                      </a:lnTo>
                      <a:lnTo>
                        <a:pt x="2943" y="1585"/>
                      </a:lnTo>
                      <a:lnTo>
                        <a:pt x="3283" y="1415"/>
                      </a:lnTo>
                      <a:lnTo>
                        <a:pt x="3634" y="1268"/>
                      </a:lnTo>
                      <a:lnTo>
                        <a:pt x="3996" y="1121"/>
                      </a:lnTo>
                      <a:lnTo>
                        <a:pt x="4347" y="985"/>
                      </a:lnTo>
                      <a:lnTo>
                        <a:pt x="4709" y="872"/>
                      </a:lnTo>
                      <a:lnTo>
                        <a:pt x="5082" y="747"/>
                      </a:lnTo>
                      <a:lnTo>
                        <a:pt x="5444" y="645"/>
                      </a:lnTo>
                      <a:lnTo>
                        <a:pt x="5795" y="555"/>
                      </a:lnTo>
                      <a:lnTo>
                        <a:pt x="6157" y="464"/>
                      </a:lnTo>
                      <a:lnTo>
                        <a:pt x="6836" y="306"/>
                      </a:lnTo>
                      <a:lnTo>
                        <a:pt x="7493" y="181"/>
                      </a:lnTo>
                      <a:lnTo>
                        <a:pt x="8081" y="80"/>
                      </a:lnTo>
                      <a:lnTo>
                        <a:pt x="8602" y="0"/>
                      </a:lnTo>
                      <a:lnTo>
                        <a:pt x="8602" y="0"/>
                      </a:lnTo>
                      <a:lnTo>
                        <a:pt x="9021" y="1030"/>
                      </a:lnTo>
                      <a:lnTo>
                        <a:pt x="9417" y="2049"/>
                      </a:lnTo>
                      <a:lnTo>
                        <a:pt x="9813" y="3067"/>
                      </a:lnTo>
                      <a:lnTo>
                        <a:pt x="10175" y="4063"/>
                      </a:lnTo>
                      <a:lnTo>
                        <a:pt x="10537" y="5037"/>
                      </a:lnTo>
                      <a:lnTo>
                        <a:pt x="10865" y="6010"/>
                      </a:lnTo>
                      <a:lnTo>
                        <a:pt x="11194" y="6961"/>
                      </a:lnTo>
                      <a:lnTo>
                        <a:pt x="11499" y="7900"/>
                      </a:lnTo>
                      <a:lnTo>
                        <a:pt x="11499" y="7900"/>
                      </a:lnTo>
                      <a:lnTo>
                        <a:pt x="11873" y="9111"/>
                      </a:lnTo>
                      <a:lnTo>
                        <a:pt x="12235" y="10288"/>
                      </a:lnTo>
                      <a:lnTo>
                        <a:pt x="12552" y="11420"/>
                      </a:lnTo>
                      <a:lnTo>
                        <a:pt x="12857" y="12517"/>
                      </a:lnTo>
                      <a:lnTo>
                        <a:pt x="13129" y="13581"/>
                      </a:lnTo>
                      <a:lnTo>
                        <a:pt x="13389" y="14588"/>
                      </a:lnTo>
                      <a:lnTo>
                        <a:pt x="13615" y="15562"/>
                      </a:lnTo>
                      <a:lnTo>
                        <a:pt x="13819" y="1647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extrusionOk="0">
                      <a:moveTo>
                        <a:pt x="0" y="1"/>
                      </a:move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extrusionOk="0">
                      <a:moveTo>
                        <a:pt x="3860" y="0"/>
                      </a:move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860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fill="none" extrusionOk="0">
                      <a:moveTo>
                        <a:pt x="3860" y="0"/>
                      </a:moveTo>
                      <a:lnTo>
                        <a:pt x="3860" y="0"/>
                      </a:ln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905" y="147"/>
                      </a:lnTo>
                      <a:lnTo>
                        <a:pt x="386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extrusionOk="0">
                      <a:moveTo>
                        <a:pt x="1902" y="1"/>
                      </a:move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fill="none" extrusionOk="0">
                      <a:moveTo>
                        <a:pt x="13163" y="11736"/>
                      </a:move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extrusionOk="0">
                      <a:moveTo>
                        <a:pt x="1" y="1"/>
                      </a:move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extrusionOk="0">
                      <a:moveTo>
                        <a:pt x="23" y="1"/>
                      </a:move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45" y="69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6"/>
                <p:cNvSpPr/>
                <p:nvPr/>
              </p:nvSpPr>
              <p:spPr>
                <a:xfrm>
                  <a:off x="3785782" y="3684461"/>
                  <a:ext cx="18324" cy="13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7481" extrusionOk="0">
                      <a:moveTo>
                        <a:pt x="103" y="0"/>
                      </a:moveTo>
                      <a:lnTo>
                        <a:pt x="703" y="1935"/>
                      </a:lnTo>
                      <a:lnTo>
                        <a:pt x="431" y="1041"/>
                      </a:lnTo>
                      <a:lnTo>
                        <a:pt x="148" y="136"/>
                      </a:lnTo>
                      <a:lnTo>
                        <a:pt x="103" y="0"/>
                      </a:lnTo>
                      <a:close/>
                      <a:moveTo>
                        <a:pt x="838" y="2377"/>
                      </a:moveTo>
                      <a:lnTo>
                        <a:pt x="918" y="2773"/>
                      </a:lnTo>
                      <a:lnTo>
                        <a:pt x="974" y="3169"/>
                      </a:lnTo>
                      <a:lnTo>
                        <a:pt x="1020" y="3554"/>
                      </a:lnTo>
                      <a:lnTo>
                        <a:pt x="1031" y="3916"/>
                      </a:lnTo>
                      <a:lnTo>
                        <a:pt x="1031" y="4278"/>
                      </a:lnTo>
                      <a:lnTo>
                        <a:pt x="1008" y="4629"/>
                      </a:lnTo>
                      <a:lnTo>
                        <a:pt x="974" y="4968"/>
                      </a:lnTo>
                      <a:lnTo>
                        <a:pt x="918" y="5285"/>
                      </a:lnTo>
                      <a:lnTo>
                        <a:pt x="850" y="5602"/>
                      </a:lnTo>
                      <a:lnTo>
                        <a:pt x="759" y="5908"/>
                      </a:lnTo>
                      <a:lnTo>
                        <a:pt x="669" y="6202"/>
                      </a:lnTo>
                      <a:lnTo>
                        <a:pt x="556" y="6474"/>
                      </a:lnTo>
                      <a:lnTo>
                        <a:pt x="431" y="6745"/>
                      </a:lnTo>
                      <a:lnTo>
                        <a:pt x="295" y="7005"/>
                      </a:lnTo>
                      <a:lnTo>
                        <a:pt x="148" y="7243"/>
                      </a:lnTo>
                      <a:lnTo>
                        <a:pt x="1" y="7481"/>
                      </a:lnTo>
                      <a:lnTo>
                        <a:pt x="1" y="7481"/>
                      </a:lnTo>
                      <a:lnTo>
                        <a:pt x="148" y="7266"/>
                      </a:lnTo>
                      <a:lnTo>
                        <a:pt x="284" y="7028"/>
                      </a:lnTo>
                      <a:lnTo>
                        <a:pt x="420" y="6790"/>
                      </a:lnTo>
                      <a:lnTo>
                        <a:pt x="533" y="6530"/>
                      </a:lnTo>
                      <a:lnTo>
                        <a:pt x="646" y="6270"/>
                      </a:lnTo>
                      <a:lnTo>
                        <a:pt x="748" y="5998"/>
                      </a:lnTo>
                      <a:lnTo>
                        <a:pt x="827" y="5715"/>
                      </a:lnTo>
                      <a:lnTo>
                        <a:pt x="906" y="5421"/>
                      </a:lnTo>
                      <a:lnTo>
                        <a:pt x="963" y="5115"/>
                      </a:lnTo>
                      <a:lnTo>
                        <a:pt x="1008" y="4799"/>
                      </a:lnTo>
                      <a:lnTo>
                        <a:pt x="1042" y="4470"/>
                      </a:lnTo>
                      <a:lnTo>
                        <a:pt x="1053" y="4131"/>
                      </a:lnTo>
                      <a:lnTo>
                        <a:pt x="1053" y="3791"/>
                      </a:lnTo>
                      <a:lnTo>
                        <a:pt x="1031" y="3429"/>
                      </a:lnTo>
                      <a:lnTo>
                        <a:pt x="986" y="3067"/>
                      </a:lnTo>
                      <a:lnTo>
                        <a:pt x="929" y="2682"/>
                      </a:lnTo>
                      <a:lnTo>
                        <a:pt x="838" y="2377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6"/>
                <p:cNvSpPr/>
                <p:nvPr/>
              </p:nvSpPr>
              <p:spPr>
                <a:xfrm>
                  <a:off x="3785782" y="3725768"/>
                  <a:ext cx="18324" cy="8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5105" fill="none" extrusionOk="0">
                      <a:moveTo>
                        <a:pt x="838" y="1"/>
                      </a:moveTo>
                      <a:lnTo>
                        <a:pt x="838" y="1"/>
                      </a:lnTo>
                      <a:lnTo>
                        <a:pt x="918" y="397"/>
                      </a:lnTo>
                      <a:lnTo>
                        <a:pt x="974" y="793"/>
                      </a:lnTo>
                      <a:lnTo>
                        <a:pt x="1020" y="1178"/>
                      </a:lnTo>
                      <a:lnTo>
                        <a:pt x="1031" y="1540"/>
                      </a:lnTo>
                      <a:lnTo>
                        <a:pt x="1031" y="1902"/>
                      </a:lnTo>
                      <a:lnTo>
                        <a:pt x="1008" y="2253"/>
                      </a:lnTo>
                      <a:lnTo>
                        <a:pt x="974" y="2592"/>
                      </a:lnTo>
                      <a:lnTo>
                        <a:pt x="918" y="2909"/>
                      </a:lnTo>
                      <a:lnTo>
                        <a:pt x="850" y="3226"/>
                      </a:lnTo>
                      <a:lnTo>
                        <a:pt x="759" y="3532"/>
                      </a:lnTo>
                      <a:lnTo>
                        <a:pt x="669" y="3826"/>
                      </a:lnTo>
                      <a:lnTo>
                        <a:pt x="556" y="4098"/>
                      </a:lnTo>
                      <a:lnTo>
                        <a:pt x="431" y="4369"/>
                      </a:lnTo>
                      <a:lnTo>
                        <a:pt x="295" y="4629"/>
                      </a:lnTo>
                      <a:lnTo>
                        <a:pt x="148" y="4867"/>
                      </a:lnTo>
                      <a:lnTo>
                        <a:pt x="1" y="5105"/>
                      </a:lnTo>
                      <a:lnTo>
                        <a:pt x="1" y="5105"/>
                      </a:lnTo>
                      <a:lnTo>
                        <a:pt x="148" y="4890"/>
                      </a:lnTo>
                      <a:lnTo>
                        <a:pt x="284" y="4652"/>
                      </a:lnTo>
                      <a:lnTo>
                        <a:pt x="420" y="4414"/>
                      </a:lnTo>
                      <a:lnTo>
                        <a:pt x="533" y="4154"/>
                      </a:lnTo>
                      <a:lnTo>
                        <a:pt x="646" y="3894"/>
                      </a:lnTo>
                      <a:lnTo>
                        <a:pt x="748" y="3622"/>
                      </a:lnTo>
                      <a:lnTo>
                        <a:pt x="827" y="3339"/>
                      </a:lnTo>
                      <a:lnTo>
                        <a:pt x="906" y="3045"/>
                      </a:lnTo>
                      <a:lnTo>
                        <a:pt x="963" y="2739"/>
                      </a:lnTo>
                      <a:lnTo>
                        <a:pt x="1008" y="2423"/>
                      </a:lnTo>
                      <a:lnTo>
                        <a:pt x="1042" y="2094"/>
                      </a:lnTo>
                      <a:lnTo>
                        <a:pt x="1053" y="1755"/>
                      </a:lnTo>
                      <a:lnTo>
                        <a:pt x="1053" y="1415"/>
                      </a:lnTo>
                      <a:lnTo>
                        <a:pt x="1031" y="1053"/>
                      </a:lnTo>
                      <a:lnTo>
                        <a:pt x="986" y="691"/>
                      </a:lnTo>
                      <a:lnTo>
                        <a:pt x="929" y="306"/>
                      </a:lnTo>
                      <a:lnTo>
                        <a:pt x="929" y="306"/>
                      </a:lnTo>
                      <a:lnTo>
                        <a:pt x="8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6"/>
                <p:cNvSpPr/>
                <p:nvPr/>
              </p:nvSpPr>
              <p:spPr>
                <a:xfrm>
                  <a:off x="3787555" y="3684461"/>
                  <a:ext cx="10448" cy="3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93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601" y="1935"/>
                      </a:lnTo>
                      <a:lnTo>
                        <a:pt x="601" y="1935"/>
                      </a:lnTo>
                      <a:lnTo>
                        <a:pt x="329" y="1041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extrusionOk="0">
                      <a:moveTo>
                        <a:pt x="2151" y="1"/>
                      </a:move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1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fill="none" extrusionOk="0">
                      <a:moveTo>
                        <a:pt x="2151" y="1"/>
                      </a:moveTo>
                      <a:lnTo>
                        <a:pt x="2151" y="1"/>
                      </a:ln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728" y="1687"/>
                      </a:lnTo>
                      <a:lnTo>
                        <a:pt x="21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extrusionOk="0">
                      <a:moveTo>
                        <a:pt x="1494" y="1"/>
                      </a:moveTo>
                      <a:lnTo>
                        <a:pt x="1234" y="23"/>
                      </a:lnTo>
                      <a:lnTo>
                        <a:pt x="1098" y="35"/>
                      </a:lnTo>
                      <a:lnTo>
                        <a:pt x="1086" y="23"/>
                      </a:lnTo>
                      <a:lnTo>
                        <a:pt x="1075" y="35"/>
                      </a:lnTo>
                      <a:lnTo>
                        <a:pt x="1064" y="35"/>
                      </a:lnTo>
                      <a:lnTo>
                        <a:pt x="1075" y="46"/>
                      </a:lnTo>
                      <a:lnTo>
                        <a:pt x="996" y="148"/>
                      </a:lnTo>
                      <a:lnTo>
                        <a:pt x="860" y="340"/>
                      </a:lnTo>
                      <a:lnTo>
                        <a:pt x="690" y="612"/>
                      </a:lnTo>
                      <a:lnTo>
                        <a:pt x="589" y="770"/>
                      </a:lnTo>
                      <a:lnTo>
                        <a:pt x="498" y="951"/>
                      </a:lnTo>
                      <a:lnTo>
                        <a:pt x="407" y="1155"/>
                      </a:lnTo>
                      <a:lnTo>
                        <a:pt x="317" y="1359"/>
                      </a:lnTo>
                      <a:lnTo>
                        <a:pt x="238" y="1585"/>
                      </a:lnTo>
                      <a:lnTo>
                        <a:pt x="158" y="1823"/>
                      </a:lnTo>
                      <a:lnTo>
                        <a:pt x="91" y="2083"/>
                      </a:lnTo>
                      <a:lnTo>
                        <a:pt x="45" y="2343"/>
                      </a:lnTo>
                      <a:lnTo>
                        <a:pt x="11" y="2615"/>
                      </a:lnTo>
                      <a:lnTo>
                        <a:pt x="0" y="2898"/>
                      </a:lnTo>
                      <a:lnTo>
                        <a:pt x="0" y="3147"/>
                      </a:lnTo>
                      <a:lnTo>
                        <a:pt x="23" y="3407"/>
                      </a:lnTo>
                      <a:lnTo>
                        <a:pt x="57" y="3679"/>
                      </a:lnTo>
                      <a:lnTo>
                        <a:pt x="113" y="3939"/>
                      </a:lnTo>
                      <a:lnTo>
                        <a:pt x="204" y="4211"/>
                      </a:lnTo>
                      <a:lnTo>
                        <a:pt x="306" y="4482"/>
                      </a:lnTo>
                      <a:lnTo>
                        <a:pt x="441" y="4765"/>
                      </a:lnTo>
                      <a:lnTo>
                        <a:pt x="600" y="5037"/>
                      </a:lnTo>
                      <a:lnTo>
                        <a:pt x="747" y="5286"/>
                      </a:lnTo>
                      <a:lnTo>
                        <a:pt x="883" y="5535"/>
                      </a:lnTo>
                      <a:lnTo>
                        <a:pt x="1019" y="5784"/>
                      </a:lnTo>
                      <a:lnTo>
                        <a:pt x="1143" y="6033"/>
                      </a:lnTo>
                      <a:lnTo>
                        <a:pt x="1381" y="6542"/>
                      </a:lnTo>
                      <a:lnTo>
                        <a:pt x="1584" y="7051"/>
                      </a:lnTo>
                      <a:lnTo>
                        <a:pt x="1777" y="7561"/>
                      </a:lnTo>
                      <a:lnTo>
                        <a:pt x="1947" y="8059"/>
                      </a:lnTo>
                      <a:lnTo>
                        <a:pt x="2105" y="8557"/>
                      </a:lnTo>
                      <a:lnTo>
                        <a:pt x="2241" y="9032"/>
                      </a:lnTo>
                      <a:lnTo>
                        <a:pt x="2501" y="9926"/>
                      </a:lnTo>
                      <a:lnTo>
                        <a:pt x="2716" y="10718"/>
                      </a:lnTo>
                      <a:lnTo>
                        <a:pt x="2829" y="11058"/>
                      </a:lnTo>
                      <a:lnTo>
                        <a:pt x="2931" y="11352"/>
                      </a:lnTo>
                      <a:lnTo>
                        <a:pt x="3044" y="11601"/>
                      </a:lnTo>
                      <a:lnTo>
                        <a:pt x="3101" y="11714"/>
                      </a:lnTo>
                      <a:lnTo>
                        <a:pt x="3158" y="11816"/>
                      </a:lnTo>
                      <a:lnTo>
                        <a:pt x="3316" y="12031"/>
                      </a:lnTo>
                      <a:lnTo>
                        <a:pt x="3531" y="12280"/>
                      </a:lnTo>
                      <a:lnTo>
                        <a:pt x="3780" y="12552"/>
                      </a:lnTo>
                      <a:lnTo>
                        <a:pt x="4074" y="12846"/>
                      </a:lnTo>
                      <a:lnTo>
                        <a:pt x="4402" y="13129"/>
                      </a:lnTo>
                      <a:lnTo>
                        <a:pt x="4765" y="13423"/>
                      </a:lnTo>
                      <a:lnTo>
                        <a:pt x="5149" y="13706"/>
                      </a:lnTo>
                      <a:lnTo>
                        <a:pt x="5353" y="13830"/>
                      </a:lnTo>
                      <a:lnTo>
                        <a:pt x="5557" y="13966"/>
                      </a:lnTo>
                      <a:lnTo>
                        <a:pt x="5760" y="14091"/>
                      </a:lnTo>
                      <a:lnTo>
                        <a:pt x="5976" y="14204"/>
                      </a:lnTo>
                      <a:lnTo>
                        <a:pt x="6191" y="14306"/>
                      </a:lnTo>
                      <a:lnTo>
                        <a:pt x="6406" y="14408"/>
                      </a:lnTo>
                      <a:lnTo>
                        <a:pt x="6621" y="14487"/>
                      </a:lnTo>
                      <a:lnTo>
                        <a:pt x="6836" y="14566"/>
                      </a:lnTo>
                      <a:lnTo>
                        <a:pt x="7051" y="14634"/>
                      </a:lnTo>
                      <a:lnTo>
                        <a:pt x="7266" y="14679"/>
                      </a:lnTo>
                      <a:lnTo>
                        <a:pt x="7481" y="14713"/>
                      </a:lnTo>
                      <a:lnTo>
                        <a:pt x="7684" y="14736"/>
                      </a:lnTo>
                      <a:lnTo>
                        <a:pt x="7899" y="14747"/>
                      </a:lnTo>
                      <a:lnTo>
                        <a:pt x="8103" y="14736"/>
                      </a:lnTo>
                      <a:lnTo>
                        <a:pt x="8296" y="14702"/>
                      </a:lnTo>
                      <a:lnTo>
                        <a:pt x="8499" y="14657"/>
                      </a:lnTo>
                      <a:lnTo>
                        <a:pt x="8692" y="14589"/>
                      </a:lnTo>
                      <a:lnTo>
                        <a:pt x="8873" y="14498"/>
                      </a:lnTo>
                      <a:lnTo>
                        <a:pt x="9054" y="14396"/>
                      </a:lnTo>
                      <a:lnTo>
                        <a:pt x="9212" y="14260"/>
                      </a:lnTo>
                      <a:lnTo>
                        <a:pt x="9371" y="14125"/>
                      </a:lnTo>
                      <a:lnTo>
                        <a:pt x="9507" y="13955"/>
                      </a:lnTo>
                      <a:lnTo>
                        <a:pt x="9642" y="13785"/>
                      </a:lnTo>
                      <a:lnTo>
                        <a:pt x="9755" y="13604"/>
                      </a:lnTo>
                      <a:lnTo>
                        <a:pt x="9869" y="13400"/>
                      </a:lnTo>
                      <a:lnTo>
                        <a:pt x="9971" y="13185"/>
                      </a:lnTo>
                      <a:lnTo>
                        <a:pt x="10061" y="12970"/>
                      </a:lnTo>
                      <a:lnTo>
                        <a:pt x="10140" y="12744"/>
                      </a:lnTo>
                      <a:lnTo>
                        <a:pt x="10219" y="12506"/>
                      </a:lnTo>
                      <a:lnTo>
                        <a:pt x="10276" y="12257"/>
                      </a:lnTo>
                      <a:lnTo>
                        <a:pt x="10333" y="12008"/>
                      </a:lnTo>
                      <a:lnTo>
                        <a:pt x="10378" y="11759"/>
                      </a:lnTo>
                      <a:lnTo>
                        <a:pt x="10412" y="11510"/>
                      </a:lnTo>
                      <a:lnTo>
                        <a:pt x="10446" y="11250"/>
                      </a:lnTo>
                      <a:lnTo>
                        <a:pt x="10468" y="10990"/>
                      </a:lnTo>
                      <a:lnTo>
                        <a:pt x="10491" y="10741"/>
                      </a:lnTo>
                      <a:lnTo>
                        <a:pt x="10491" y="10480"/>
                      </a:lnTo>
                      <a:lnTo>
                        <a:pt x="10491" y="10231"/>
                      </a:lnTo>
                      <a:lnTo>
                        <a:pt x="10480" y="9745"/>
                      </a:lnTo>
                      <a:lnTo>
                        <a:pt x="10435" y="9292"/>
                      </a:lnTo>
                      <a:lnTo>
                        <a:pt x="10378" y="8862"/>
                      </a:lnTo>
                      <a:lnTo>
                        <a:pt x="10344" y="8670"/>
                      </a:lnTo>
                      <a:lnTo>
                        <a:pt x="10299" y="8489"/>
                      </a:lnTo>
                      <a:lnTo>
                        <a:pt x="10253" y="8319"/>
                      </a:lnTo>
                      <a:lnTo>
                        <a:pt x="10197" y="8160"/>
                      </a:lnTo>
                      <a:lnTo>
                        <a:pt x="10140" y="8025"/>
                      </a:lnTo>
                      <a:lnTo>
                        <a:pt x="10084" y="7900"/>
                      </a:lnTo>
                      <a:lnTo>
                        <a:pt x="9959" y="7708"/>
                      </a:lnTo>
                      <a:lnTo>
                        <a:pt x="9789" y="7481"/>
                      </a:lnTo>
                      <a:lnTo>
                        <a:pt x="9586" y="7244"/>
                      </a:lnTo>
                      <a:lnTo>
                        <a:pt x="9348" y="6972"/>
                      </a:lnTo>
                      <a:lnTo>
                        <a:pt x="8794" y="6372"/>
                      </a:lnTo>
                      <a:lnTo>
                        <a:pt x="8160" y="5693"/>
                      </a:lnTo>
                      <a:lnTo>
                        <a:pt x="7820" y="5331"/>
                      </a:lnTo>
                      <a:lnTo>
                        <a:pt x="7481" y="4935"/>
                      </a:lnTo>
                      <a:lnTo>
                        <a:pt x="7141" y="4528"/>
                      </a:lnTo>
                      <a:lnTo>
                        <a:pt x="6813" y="4098"/>
                      </a:lnTo>
                      <a:lnTo>
                        <a:pt x="6485" y="3656"/>
                      </a:lnTo>
                      <a:lnTo>
                        <a:pt x="6179" y="3192"/>
                      </a:lnTo>
                      <a:lnTo>
                        <a:pt x="6021" y="2954"/>
                      </a:lnTo>
                      <a:lnTo>
                        <a:pt x="5885" y="2717"/>
                      </a:lnTo>
                      <a:lnTo>
                        <a:pt x="5749" y="2468"/>
                      </a:lnTo>
                      <a:lnTo>
                        <a:pt x="5613" y="2219"/>
                      </a:lnTo>
                      <a:lnTo>
                        <a:pt x="5489" y="1981"/>
                      </a:lnTo>
                      <a:lnTo>
                        <a:pt x="5342" y="1755"/>
                      </a:lnTo>
                      <a:lnTo>
                        <a:pt x="5195" y="1551"/>
                      </a:lnTo>
                      <a:lnTo>
                        <a:pt x="5048" y="1370"/>
                      </a:lnTo>
                      <a:lnTo>
                        <a:pt x="4889" y="1189"/>
                      </a:lnTo>
                      <a:lnTo>
                        <a:pt x="4719" y="1042"/>
                      </a:lnTo>
                      <a:lnTo>
                        <a:pt x="4550" y="895"/>
                      </a:lnTo>
                      <a:lnTo>
                        <a:pt x="4368" y="759"/>
                      </a:lnTo>
                      <a:lnTo>
                        <a:pt x="4108" y="601"/>
                      </a:lnTo>
                      <a:lnTo>
                        <a:pt x="3837" y="453"/>
                      </a:lnTo>
                      <a:lnTo>
                        <a:pt x="3576" y="340"/>
                      </a:lnTo>
                      <a:lnTo>
                        <a:pt x="3305" y="238"/>
                      </a:lnTo>
                      <a:lnTo>
                        <a:pt x="3033" y="159"/>
                      </a:lnTo>
                      <a:lnTo>
                        <a:pt x="2773" y="103"/>
                      </a:lnTo>
                      <a:lnTo>
                        <a:pt x="2524" y="57"/>
                      </a:lnTo>
                      <a:lnTo>
                        <a:pt x="2286" y="23"/>
                      </a:lnTo>
                      <a:lnTo>
                        <a:pt x="2060" y="12"/>
                      </a:lnTo>
                      <a:lnTo>
                        <a:pt x="185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fill="none" extrusionOk="0">
                      <a:moveTo>
                        <a:pt x="5613" y="2219"/>
                      </a:moveTo>
                      <a:lnTo>
                        <a:pt x="5613" y="2219"/>
                      </a:lnTo>
                      <a:lnTo>
                        <a:pt x="5749" y="2468"/>
                      </a:lnTo>
                      <a:lnTo>
                        <a:pt x="5885" y="2717"/>
                      </a:lnTo>
                      <a:lnTo>
                        <a:pt x="6021" y="2954"/>
                      </a:lnTo>
                      <a:lnTo>
                        <a:pt x="6179" y="3192"/>
                      </a:lnTo>
                      <a:lnTo>
                        <a:pt x="6485" y="3656"/>
                      </a:lnTo>
                      <a:lnTo>
                        <a:pt x="6813" y="4098"/>
                      </a:lnTo>
                      <a:lnTo>
                        <a:pt x="7141" y="4528"/>
                      </a:lnTo>
                      <a:lnTo>
                        <a:pt x="7481" y="4935"/>
                      </a:lnTo>
                      <a:lnTo>
                        <a:pt x="7820" y="5331"/>
                      </a:lnTo>
                      <a:lnTo>
                        <a:pt x="8160" y="5693"/>
                      </a:lnTo>
                      <a:lnTo>
                        <a:pt x="8794" y="6372"/>
                      </a:lnTo>
                      <a:lnTo>
                        <a:pt x="9348" y="6972"/>
                      </a:lnTo>
                      <a:lnTo>
                        <a:pt x="9586" y="7244"/>
                      </a:lnTo>
                      <a:lnTo>
                        <a:pt x="9789" y="7481"/>
                      </a:lnTo>
                      <a:lnTo>
                        <a:pt x="9959" y="7708"/>
                      </a:lnTo>
                      <a:lnTo>
                        <a:pt x="10084" y="7900"/>
                      </a:lnTo>
                      <a:lnTo>
                        <a:pt x="10084" y="7900"/>
                      </a:lnTo>
                      <a:lnTo>
                        <a:pt x="10140" y="8025"/>
                      </a:lnTo>
                      <a:lnTo>
                        <a:pt x="10197" y="8160"/>
                      </a:lnTo>
                      <a:lnTo>
                        <a:pt x="10253" y="8319"/>
                      </a:lnTo>
                      <a:lnTo>
                        <a:pt x="10299" y="8489"/>
                      </a:lnTo>
                      <a:lnTo>
                        <a:pt x="10344" y="8670"/>
                      </a:lnTo>
                      <a:lnTo>
                        <a:pt x="10378" y="8862"/>
                      </a:lnTo>
                      <a:lnTo>
                        <a:pt x="10435" y="9292"/>
                      </a:lnTo>
                      <a:lnTo>
                        <a:pt x="10480" y="9745"/>
                      </a:lnTo>
                      <a:lnTo>
                        <a:pt x="10491" y="10231"/>
                      </a:lnTo>
                      <a:lnTo>
                        <a:pt x="10491" y="10480"/>
                      </a:lnTo>
                      <a:lnTo>
                        <a:pt x="10491" y="10741"/>
                      </a:lnTo>
                      <a:lnTo>
                        <a:pt x="10468" y="10990"/>
                      </a:lnTo>
                      <a:lnTo>
                        <a:pt x="10446" y="11250"/>
                      </a:lnTo>
                      <a:lnTo>
                        <a:pt x="10412" y="11510"/>
                      </a:lnTo>
                      <a:lnTo>
                        <a:pt x="10378" y="11759"/>
                      </a:lnTo>
                      <a:lnTo>
                        <a:pt x="10333" y="12008"/>
                      </a:lnTo>
                      <a:lnTo>
                        <a:pt x="10276" y="12257"/>
                      </a:lnTo>
                      <a:lnTo>
                        <a:pt x="10219" y="12506"/>
                      </a:lnTo>
                      <a:lnTo>
                        <a:pt x="10140" y="12744"/>
                      </a:lnTo>
                      <a:lnTo>
                        <a:pt x="10061" y="12970"/>
                      </a:lnTo>
                      <a:lnTo>
                        <a:pt x="9971" y="13185"/>
                      </a:lnTo>
                      <a:lnTo>
                        <a:pt x="9869" y="13400"/>
                      </a:lnTo>
                      <a:lnTo>
                        <a:pt x="9755" y="13604"/>
                      </a:lnTo>
                      <a:lnTo>
                        <a:pt x="9642" y="13785"/>
                      </a:lnTo>
                      <a:lnTo>
                        <a:pt x="9507" y="13955"/>
                      </a:lnTo>
                      <a:lnTo>
                        <a:pt x="9371" y="14125"/>
                      </a:lnTo>
                      <a:lnTo>
                        <a:pt x="9212" y="14260"/>
                      </a:lnTo>
                      <a:lnTo>
                        <a:pt x="9054" y="14396"/>
                      </a:lnTo>
                      <a:lnTo>
                        <a:pt x="8873" y="14498"/>
                      </a:lnTo>
                      <a:lnTo>
                        <a:pt x="8873" y="14498"/>
                      </a:lnTo>
                      <a:lnTo>
                        <a:pt x="8692" y="14589"/>
                      </a:lnTo>
                      <a:lnTo>
                        <a:pt x="8499" y="14657"/>
                      </a:lnTo>
                      <a:lnTo>
                        <a:pt x="8296" y="14702"/>
                      </a:lnTo>
                      <a:lnTo>
                        <a:pt x="8103" y="14736"/>
                      </a:lnTo>
                      <a:lnTo>
                        <a:pt x="7899" y="14747"/>
                      </a:lnTo>
                      <a:lnTo>
                        <a:pt x="7684" y="14736"/>
                      </a:lnTo>
                      <a:lnTo>
                        <a:pt x="7481" y="14713"/>
                      </a:lnTo>
                      <a:lnTo>
                        <a:pt x="7266" y="14679"/>
                      </a:lnTo>
                      <a:lnTo>
                        <a:pt x="7051" y="14634"/>
                      </a:lnTo>
                      <a:lnTo>
                        <a:pt x="6836" y="14566"/>
                      </a:lnTo>
                      <a:lnTo>
                        <a:pt x="6621" y="14487"/>
                      </a:lnTo>
                      <a:lnTo>
                        <a:pt x="6406" y="14408"/>
                      </a:lnTo>
                      <a:lnTo>
                        <a:pt x="6191" y="14306"/>
                      </a:lnTo>
                      <a:lnTo>
                        <a:pt x="5976" y="14204"/>
                      </a:lnTo>
                      <a:lnTo>
                        <a:pt x="5760" y="14091"/>
                      </a:lnTo>
                      <a:lnTo>
                        <a:pt x="5557" y="13966"/>
                      </a:lnTo>
                      <a:lnTo>
                        <a:pt x="5353" y="13830"/>
                      </a:lnTo>
                      <a:lnTo>
                        <a:pt x="5149" y="13706"/>
                      </a:lnTo>
                      <a:lnTo>
                        <a:pt x="4765" y="13423"/>
                      </a:lnTo>
                      <a:lnTo>
                        <a:pt x="4402" y="13129"/>
                      </a:lnTo>
                      <a:lnTo>
                        <a:pt x="4074" y="12846"/>
                      </a:lnTo>
                      <a:lnTo>
                        <a:pt x="3780" y="12552"/>
                      </a:lnTo>
                      <a:lnTo>
                        <a:pt x="3531" y="12280"/>
                      </a:lnTo>
                      <a:lnTo>
                        <a:pt x="3316" y="12031"/>
                      </a:lnTo>
                      <a:lnTo>
                        <a:pt x="3158" y="11816"/>
                      </a:lnTo>
                      <a:lnTo>
                        <a:pt x="3158" y="11816"/>
                      </a:lnTo>
                      <a:lnTo>
                        <a:pt x="3101" y="11714"/>
                      </a:lnTo>
                      <a:lnTo>
                        <a:pt x="3044" y="11601"/>
                      </a:lnTo>
                      <a:lnTo>
                        <a:pt x="2931" y="11352"/>
                      </a:lnTo>
                      <a:lnTo>
                        <a:pt x="2829" y="11058"/>
                      </a:lnTo>
                      <a:lnTo>
                        <a:pt x="2716" y="10718"/>
                      </a:lnTo>
                      <a:lnTo>
                        <a:pt x="2501" y="9926"/>
                      </a:lnTo>
                      <a:lnTo>
                        <a:pt x="2241" y="9032"/>
                      </a:lnTo>
                      <a:lnTo>
                        <a:pt x="2105" y="8557"/>
                      </a:lnTo>
                      <a:lnTo>
                        <a:pt x="1947" y="8059"/>
                      </a:lnTo>
                      <a:lnTo>
                        <a:pt x="1777" y="7561"/>
                      </a:lnTo>
                      <a:lnTo>
                        <a:pt x="1584" y="7051"/>
                      </a:lnTo>
                      <a:lnTo>
                        <a:pt x="1381" y="6542"/>
                      </a:lnTo>
                      <a:lnTo>
                        <a:pt x="1143" y="6033"/>
                      </a:lnTo>
                      <a:lnTo>
                        <a:pt x="1019" y="5784"/>
                      </a:lnTo>
                      <a:lnTo>
                        <a:pt x="883" y="5535"/>
                      </a:lnTo>
                      <a:lnTo>
                        <a:pt x="747" y="5286"/>
                      </a:lnTo>
                      <a:lnTo>
                        <a:pt x="600" y="5037"/>
                      </a:lnTo>
                      <a:lnTo>
                        <a:pt x="600" y="5037"/>
                      </a:lnTo>
                      <a:lnTo>
                        <a:pt x="441" y="4765"/>
                      </a:lnTo>
                      <a:lnTo>
                        <a:pt x="306" y="4482"/>
                      </a:lnTo>
                      <a:lnTo>
                        <a:pt x="204" y="4211"/>
                      </a:lnTo>
                      <a:lnTo>
                        <a:pt x="113" y="3939"/>
                      </a:lnTo>
                      <a:lnTo>
                        <a:pt x="57" y="3679"/>
                      </a:lnTo>
                      <a:lnTo>
                        <a:pt x="23" y="3407"/>
                      </a:lnTo>
                      <a:lnTo>
                        <a:pt x="0" y="3147"/>
                      </a:lnTo>
                      <a:lnTo>
                        <a:pt x="0" y="2898"/>
                      </a:lnTo>
                      <a:lnTo>
                        <a:pt x="0" y="2898"/>
                      </a:lnTo>
                      <a:lnTo>
                        <a:pt x="11" y="2615"/>
                      </a:lnTo>
                      <a:lnTo>
                        <a:pt x="45" y="2343"/>
                      </a:lnTo>
                      <a:lnTo>
                        <a:pt x="91" y="2083"/>
                      </a:lnTo>
                      <a:lnTo>
                        <a:pt x="158" y="1823"/>
                      </a:lnTo>
                      <a:lnTo>
                        <a:pt x="238" y="1585"/>
                      </a:lnTo>
                      <a:lnTo>
                        <a:pt x="317" y="1359"/>
                      </a:lnTo>
                      <a:lnTo>
                        <a:pt x="407" y="1155"/>
                      </a:lnTo>
                      <a:lnTo>
                        <a:pt x="498" y="951"/>
                      </a:lnTo>
                      <a:lnTo>
                        <a:pt x="589" y="770"/>
                      </a:lnTo>
                      <a:lnTo>
                        <a:pt x="690" y="612"/>
                      </a:lnTo>
                      <a:lnTo>
                        <a:pt x="860" y="340"/>
                      </a:lnTo>
                      <a:lnTo>
                        <a:pt x="996" y="148"/>
                      </a:lnTo>
                      <a:lnTo>
                        <a:pt x="1075" y="46"/>
                      </a:lnTo>
                      <a:lnTo>
                        <a:pt x="1064" y="35"/>
                      </a:lnTo>
                      <a:lnTo>
                        <a:pt x="1075" y="35"/>
                      </a:lnTo>
                      <a:lnTo>
                        <a:pt x="1086" y="23"/>
                      </a:lnTo>
                      <a:lnTo>
                        <a:pt x="1098" y="35"/>
                      </a:lnTo>
                      <a:lnTo>
                        <a:pt x="1098" y="35"/>
                      </a:lnTo>
                      <a:lnTo>
                        <a:pt x="1234" y="23"/>
                      </a:lnTo>
                      <a:lnTo>
                        <a:pt x="1494" y="1"/>
                      </a:lnTo>
                      <a:lnTo>
                        <a:pt x="1856" y="1"/>
                      </a:lnTo>
                      <a:lnTo>
                        <a:pt x="2060" y="12"/>
                      </a:lnTo>
                      <a:lnTo>
                        <a:pt x="2286" y="23"/>
                      </a:lnTo>
                      <a:lnTo>
                        <a:pt x="2524" y="57"/>
                      </a:lnTo>
                      <a:lnTo>
                        <a:pt x="2773" y="103"/>
                      </a:lnTo>
                      <a:lnTo>
                        <a:pt x="3033" y="159"/>
                      </a:lnTo>
                      <a:lnTo>
                        <a:pt x="3305" y="238"/>
                      </a:lnTo>
                      <a:lnTo>
                        <a:pt x="3576" y="340"/>
                      </a:lnTo>
                      <a:lnTo>
                        <a:pt x="3837" y="453"/>
                      </a:lnTo>
                      <a:lnTo>
                        <a:pt x="4108" y="601"/>
                      </a:lnTo>
                      <a:lnTo>
                        <a:pt x="4368" y="759"/>
                      </a:lnTo>
                      <a:lnTo>
                        <a:pt x="4368" y="759"/>
                      </a:lnTo>
                      <a:lnTo>
                        <a:pt x="4550" y="895"/>
                      </a:lnTo>
                      <a:lnTo>
                        <a:pt x="4719" y="1042"/>
                      </a:lnTo>
                      <a:lnTo>
                        <a:pt x="4889" y="1189"/>
                      </a:lnTo>
                      <a:lnTo>
                        <a:pt x="5048" y="1370"/>
                      </a:lnTo>
                      <a:lnTo>
                        <a:pt x="5195" y="1551"/>
                      </a:lnTo>
                      <a:lnTo>
                        <a:pt x="5342" y="1755"/>
                      </a:lnTo>
                      <a:lnTo>
                        <a:pt x="5489" y="1981"/>
                      </a:lnTo>
                      <a:lnTo>
                        <a:pt x="5613" y="221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6"/>
                <p:cNvSpPr/>
                <p:nvPr/>
              </p:nvSpPr>
              <p:spPr>
                <a:xfrm>
                  <a:off x="3496175" y="4389422"/>
                  <a:ext cx="133412" cy="12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4" h="7256" extrusionOk="0">
                      <a:moveTo>
                        <a:pt x="6983" y="1"/>
                      </a:moveTo>
                      <a:lnTo>
                        <a:pt x="7062" y="340"/>
                      </a:lnTo>
                      <a:lnTo>
                        <a:pt x="7119" y="702"/>
                      </a:lnTo>
                      <a:lnTo>
                        <a:pt x="7153" y="1098"/>
                      </a:lnTo>
                      <a:lnTo>
                        <a:pt x="7175" y="1506"/>
                      </a:lnTo>
                      <a:lnTo>
                        <a:pt x="7175" y="1936"/>
                      </a:lnTo>
                      <a:lnTo>
                        <a:pt x="7164" y="2389"/>
                      </a:lnTo>
                      <a:lnTo>
                        <a:pt x="7130" y="2830"/>
                      </a:lnTo>
                      <a:lnTo>
                        <a:pt x="7062" y="3271"/>
                      </a:lnTo>
                      <a:lnTo>
                        <a:pt x="7028" y="3498"/>
                      </a:lnTo>
                      <a:lnTo>
                        <a:pt x="6971" y="3713"/>
                      </a:lnTo>
                      <a:lnTo>
                        <a:pt x="6926" y="3928"/>
                      </a:lnTo>
                      <a:lnTo>
                        <a:pt x="6858" y="4132"/>
                      </a:lnTo>
                      <a:lnTo>
                        <a:pt x="6802" y="4335"/>
                      </a:lnTo>
                      <a:lnTo>
                        <a:pt x="6722" y="4528"/>
                      </a:lnTo>
                      <a:lnTo>
                        <a:pt x="6643" y="4720"/>
                      </a:lnTo>
                      <a:lnTo>
                        <a:pt x="6553" y="4901"/>
                      </a:lnTo>
                      <a:lnTo>
                        <a:pt x="6462" y="5082"/>
                      </a:lnTo>
                      <a:lnTo>
                        <a:pt x="6349" y="5241"/>
                      </a:lnTo>
                      <a:lnTo>
                        <a:pt x="6247" y="5399"/>
                      </a:lnTo>
                      <a:lnTo>
                        <a:pt x="6123" y="5546"/>
                      </a:lnTo>
                      <a:lnTo>
                        <a:pt x="5998" y="5671"/>
                      </a:lnTo>
                      <a:lnTo>
                        <a:pt x="5862" y="5795"/>
                      </a:lnTo>
                      <a:lnTo>
                        <a:pt x="5715" y="5897"/>
                      </a:lnTo>
                      <a:lnTo>
                        <a:pt x="5557" y="5999"/>
                      </a:lnTo>
                      <a:lnTo>
                        <a:pt x="5387" y="6078"/>
                      </a:lnTo>
                      <a:lnTo>
                        <a:pt x="5206" y="6146"/>
                      </a:lnTo>
                      <a:lnTo>
                        <a:pt x="5025" y="6191"/>
                      </a:lnTo>
                      <a:lnTo>
                        <a:pt x="4832" y="6225"/>
                      </a:lnTo>
                      <a:lnTo>
                        <a:pt x="4640" y="6237"/>
                      </a:lnTo>
                      <a:lnTo>
                        <a:pt x="4448" y="6237"/>
                      </a:lnTo>
                      <a:lnTo>
                        <a:pt x="4255" y="6225"/>
                      </a:lnTo>
                      <a:lnTo>
                        <a:pt x="4052" y="6203"/>
                      </a:lnTo>
                      <a:lnTo>
                        <a:pt x="3848" y="6157"/>
                      </a:lnTo>
                      <a:lnTo>
                        <a:pt x="3655" y="6101"/>
                      </a:lnTo>
                      <a:lnTo>
                        <a:pt x="3452" y="6044"/>
                      </a:lnTo>
                      <a:lnTo>
                        <a:pt x="3248" y="5965"/>
                      </a:lnTo>
                      <a:lnTo>
                        <a:pt x="3044" y="5886"/>
                      </a:lnTo>
                      <a:lnTo>
                        <a:pt x="2841" y="5795"/>
                      </a:lnTo>
                      <a:lnTo>
                        <a:pt x="2648" y="5693"/>
                      </a:lnTo>
                      <a:lnTo>
                        <a:pt x="2445" y="5580"/>
                      </a:lnTo>
                      <a:lnTo>
                        <a:pt x="2060" y="5342"/>
                      </a:lnTo>
                      <a:lnTo>
                        <a:pt x="1686" y="5093"/>
                      </a:lnTo>
                      <a:lnTo>
                        <a:pt x="1335" y="4822"/>
                      </a:lnTo>
                      <a:lnTo>
                        <a:pt x="1007" y="4550"/>
                      </a:lnTo>
                      <a:lnTo>
                        <a:pt x="702" y="4279"/>
                      </a:lnTo>
                      <a:lnTo>
                        <a:pt x="430" y="4018"/>
                      </a:lnTo>
                      <a:lnTo>
                        <a:pt x="192" y="3758"/>
                      </a:lnTo>
                      <a:lnTo>
                        <a:pt x="0" y="3532"/>
                      </a:lnTo>
                      <a:lnTo>
                        <a:pt x="79" y="3769"/>
                      </a:lnTo>
                      <a:lnTo>
                        <a:pt x="158" y="3984"/>
                      </a:lnTo>
                      <a:lnTo>
                        <a:pt x="249" y="4165"/>
                      </a:lnTo>
                      <a:lnTo>
                        <a:pt x="340" y="4324"/>
                      </a:lnTo>
                      <a:lnTo>
                        <a:pt x="498" y="4539"/>
                      </a:lnTo>
                      <a:lnTo>
                        <a:pt x="713" y="4788"/>
                      </a:lnTo>
                      <a:lnTo>
                        <a:pt x="962" y="5060"/>
                      </a:lnTo>
                      <a:lnTo>
                        <a:pt x="1256" y="5354"/>
                      </a:lnTo>
                      <a:lnTo>
                        <a:pt x="1584" y="5637"/>
                      </a:lnTo>
                      <a:lnTo>
                        <a:pt x="1947" y="5931"/>
                      </a:lnTo>
                      <a:lnTo>
                        <a:pt x="2331" y="6214"/>
                      </a:lnTo>
                      <a:lnTo>
                        <a:pt x="2535" y="6338"/>
                      </a:lnTo>
                      <a:lnTo>
                        <a:pt x="2739" y="6474"/>
                      </a:lnTo>
                      <a:lnTo>
                        <a:pt x="2942" y="6599"/>
                      </a:lnTo>
                      <a:lnTo>
                        <a:pt x="3158" y="6712"/>
                      </a:lnTo>
                      <a:lnTo>
                        <a:pt x="3373" y="6814"/>
                      </a:lnTo>
                      <a:lnTo>
                        <a:pt x="3588" y="6916"/>
                      </a:lnTo>
                      <a:lnTo>
                        <a:pt x="3803" y="6995"/>
                      </a:lnTo>
                      <a:lnTo>
                        <a:pt x="4018" y="7074"/>
                      </a:lnTo>
                      <a:lnTo>
                        <a:pt x="4233" y="7142"/>
                      </a:lnTo>
                      <a:lnTo>
                        <a:pt x="4448" y="7187"/>
                      </a:lnTo>
                      <a:lnTo>
                        <a:pt x="4663" y="7221"/>
                      </a:lnTo>
                      <a:lnTo>
                        <a:pt x="4866" y="7244"/>
                      </a:lnTo>
                      <a:lnTo>
                        <a:pt x="5081" y="7255"/>
                      </a:lnTo>
                      <a:lnTo>
                        <a:pt x="5285" y="7244"/>
                      </a:lnTo>
                      <a:lnTo>
                        <a:pt x="5478" y="7210"/>
                      </a:lnTo>
                      <a:lnTo>
                        <a:pt x="5681" y="7165"/>
                      </a:lnTo>
                      <a:lnTo>
                        <a:pt x="5874" y="7097"/>
                      </a:lnTo>
                      <a:lnTo>
                        <a:pt x="6055" y="7006"/>
                      </a:lnTo>
                      <a:lnTo>
                        <a:pt x="6236" y="6904"/>
                      </a:lnTo>
                      <a:lnTo>
                        <a:pt x="6394" y="6768"/>
                      </a:lnTo>
                      <a:lnTo>
                        <a:pt x="6553" y="6633"/>
                      </a:lnTo>
                      <a:lnTo>
                        <a:pt x="6689" y="6463"/>
                      </a:lnTo>
                      <a:lnTo>
                        <a:pt x="6824" y="6293"/>
                      </a:lnTo>
                      <a:lnTo>
                        <a:pt x="6937" y="6112"/>
                      </a:lnTo>
                      <a:lnTo>
                        <a:pt x="7051" y="5908"/>
                      </a:lnTo>
                      <a:lnTo>
                        <a:pt x="7153" y="5693"/>
                      </a:lnTo>
                      <a:lnTo>
                        <a:pt x="7243" y="5478"/>
                      </a:lnTo>
                      <a:lnTo>
                        <a:pt x="7322" y="5252"/>
                      </a:lnTo>
                      <a:lnTo>
                        <a:pt x="7401" y="5014"/>
                      </a:lnTo>
                      <a:lnTo>
                        <a:pt x="7458" y="4765"/>
                      </a:lnTo>
                      <a:lnTo>
                        <a:pt x="7515" y="4516"/>
                      </a:lnTo>
                      <a:lnTo>
                        <a:pt x="7560" y="4267"/>
                      </a:lnTo>
                      <a:lnTo>
                        <a:pt x="7594" y="4018"/>
                      </a:lnTo>
                      <a:lnTo>
                        <a:pt x="7628" y="3758"/>
                      </a:lnTo>
                      <a:lnTo>
                        <a:pt x="7650" y="3498"/>
                      </a:lnTo>
                      <a:lnTo>
                        <a:pt x="7662" y="3249"/>
                      </a:lnTo>
                      <a:lnTo>
                        <a:pt x="7673" y="2988"/>
                      </a:lnTo>
                      <a:lnTo>
                        <a:pt x="7673" y="2739"/>
                      </a:lnTo>
                      <a:lnTo>
                        <a:pt x="7662" y="2253"/>
                      </a:lnTo>
                      <a:lnTo>
                        <a:pt x="7617" y="1800"/>
                      </a:lnTo>
                      <a:lnTo>
                        <a:pt x="7560" y="1370"/>
                      </a:lnTo>
                      <a:lnTo>
                        <a:pt x="7526" y="1178"/>
                      </a:lnTo>
                      <a:lnTo>
                        <a:pt x="7481" y="997"/>
                      </a:lnTo>
                      <a:lnTo>
                        <a:pt x="7435" y="827"/>
                      </a:lnTo>
                      <a:lnTo>
                        <a:pt x="7379" y="668"/>
                      </a:lnTo>
                      <a:lnTo>
                        <a:pt x="7322" y="533"/>
                      </a:lnTo>
                      <a:lnTo>
                        <a:pt x="7266" y="408"/>
                      </a:lnTo>
                      <a:lnTo>
                        <a:pt x="7153" y="216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extrusionOk="0">
                      <a:moveTo>
                        <a:pt x="8545" y="0"/>
                      </a:move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fill="none" extrusionOk="0">
                      <a:moveTo>
                        <a:pt x="1" y="14373"/>
                      </a:move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B73E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extrusionOk="0">
                      <a:moveTo>
                        <a:pt x="10220" y="1"/>
                      </a:move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  <a:close/>
                    </a:path>
                  </a:pathLst>
                </a:custGeom>
                <a:solidFill>
                  <a:srgbClr val="3E3D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fill="none" extrusionOk="0">
                      <a:moveTo>
                        <a:pt x="10220" y="1"/>
                      </a:moveTo>
                      <a:lnTo>
                        <a:pt x="10220" y="1"/>
                      </a:ln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6"/>
                <p:cNvSpPr/>
                <p:nvPr/>
              </p:nvSpPr>
              <p:spPr>
                <a:xfrm>
                  <a:off x="3190992" y="4451018"/>
                  <a:ext cx="171990" cy="264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" h="15233" extrusionOk="0">
                      <a:moveTo>
                        <a:pt x="1325" y="0"/>
                      </a:moveTo>
                      <a:lnTo>
                        <a:pt x="1325" y="11"/>
                      </a:lnTo>
                      <a:lnTo>
                        <a:pt x="1246" y="102"/>
                      </a:lnTo>
                      <a:lnTo>
                        <a:pt x="1087" y="283"/>
                      </a:lnTo>
                      <a:lnTo>
                        <a:pt x="895" y="543"/>
                      </a:lnTo>
                      <a:lnTo>
                        <a:pt x="793" y="702"/>
                      </a:lnTo>
                      <a:lnTo>
                        <a:pt x="680" y="871"/>
                      </a:lnTo>
                      <a:lnTo>
                        <a:pt x="578" y="1053"/>
                      </a:lnTo>
                      <a:lnTo>
                        <a:pt x="465" y="1256"/>
                      </a:lnTo>
                      <a:lnTo>
                        <a:pt x="363" y="1483"/>
                      </a:lnTo>
                      <a:lnTo>
                        <a:pt x="273" y="1709"/>
                      </a:lnTo>
                      <a:lnTo>
                        <a:pt x="182" y="1958"/>
                      </a:lnTo>
                      <a:lnTo>
                        <a:pt x="114" y="2218"/>
                      </a:lnTo>
                      <a:lnTo>
                        <a:pt x="58" y="2490"/>
                      </a:lnTo>
                      <a:lnTo>
                        <a:pt x="24" y="2761"/>
                      </a:lnTo>
                      <a:lnTo>
                        <a:pt x="1" y="3022"/>
                      </a:lnTo>
                      <a:lnTo>
                        <a:pt x="1" y="3282"/>
                      </a:lnTo>
                      <a:lnTo>
                        <a:pt x="12" y="3542"/>
                      </a:lnTo>
                      <a:lnTo>
                        <a:pt x="58" y="3814"/>
                      </a:lnTo>
                      <a:lnTo>
                        <a:pt x="114" y="4097"/>
                      </a:lnTo>
                      <a:lnTo>
                        <a:pt x="193" y="4380"/>
                      </a:lnTo>
                      <a:lnTo>
                        <a:pt x="307" y="4663"/>
                      </a:lnTo>
                      <a:lnTo>
                        <a:pt x="442" y="4957"/>
                      </a:lnTo>
                      <a:lnTo>
                        <a:pt x="567" y="5206"/>
                      </a:lnTo>
                      <a:lnTo>
                        <a:pt x="691" y="5466"/>
                      </a:lnTo>
                      <a:lnTo>
                        <a:pt x="793" y="5727"/>
                      </a:lnTo>
                      <a:lnTo>
                        <a:pt x="906" y="5987"/>
                      </a:lnTo>
                      <a:lnTo>
                        <a:pt x="1087" y="6507"/>
                      </a:lnTo>
                      <a:lnTo>
                        <a:pt x="1257" y="7028"/>
                      </a:lnTo>
                      <a:lnTo>
                        <a:pt x="1404" y="7560"/>
                      </a:lnTo>
                      <a:lnTo>
                        <a:pt x="1540" y="8069"/>
                      </a:lnTo>
                      <a:lnTo>
                        <a:pt x="1653" y="8578"/>
                      </a:lnTo>
                      <a:lnTo>
                        <a:pt x="1755" y="9065"/>
                      </a:lnTo>
                      <a:lnTo>
                        <a:pt x="1925" y="9982"/>
                      </a:lnTo>
                      <a:lnTo>
                        <a:pt x="2083" y="10774"/>
                      </a:lnTo>
                      <a:lnTo>
                        <a:pt x="2163" y="11125"/>
                      </a:lnTo>
                      <a:lnTo>
                        <a:pt x="2242" y="11430"/>
                      </a:lnTo>
                      <a:lnTo>
                        <a:pt x="2332" y="11691"/>
                      </a:lnTo>
                      <a:lnTo>
                        <a:pt x="2378" y="11804"/>
                      </a:lnTo>
                      <a:lnTo>
                        <a:pt x="2423" y="11906"/>
                      </a:lnTo>
                      <a:lnTo>
                        <a:pt x="2570" y="12143"/>
                      </a:lnTo>
                      <a:lnTo>
                        <a:pt x="2751" y="12415"/>
                      </a:lnTo>
                      <a:lnTo>
                        <a:pt x="2989" y="12709"/>
                      </a:lnTo>
                      <a:lnTo>
                        <a:pt x="3260" y="13015"/>
                      </a:lnTo>
                      <a:lnTo>
                        <a:pt x="3566" y="13332"/>
                      </a:lnTo>
                      <a:lnTo>
                        <a:pt x="3894" y="13649"/>
                      </a:lnTo>
                      <a:lnTo>
                        <a:pt x="4256" y="13965"/>
                      </a:lnTo>
                      <a:lnTo>
                        <a:pt x="4449" y="14113"/>
                      </a:lnTo>
                      <a:lnTo>
                        <a:pt x="4641" y="14260"/>
                      </a:lnTo>
                      <a:lnTo>
                        <a:pt x="4833" y="14396"/>
                      </a:lnTo>
                      <a:lnTo>
                        <a:pt x="5037" y="14520"/>
                      </a:lnTo>
                      <a:lnTo>
                        <a:pt x="5241" y="14645"/>
                      </a:lnTo>
                      <a:lnTo>
                        <a:pt x="5445" y="14769"/>
                      </a:lnTo>
                      <a:lnTo>
                        <a:pt x="5648" y="14871"/>
                      </a:lnTo>
                      <a:lnTo>
                        <a:pt x="5863" y="14961"/>
                      </a:lnTo>
                      <a:lnTo>
                        <a:pt x="6067" y="15041"/>
                      </a:lnTo>
                      <a:lnTo>
                        <a:pt x="6282" y="15109"/>
                      </a:lnTo>
                      <a:lnTo>
                        <a:pt x="6486" y="15165"/>
                      </a:lnTo>
                      <a:lnTo>
                        <a:pt x="6701" y="15210"/>
                      </a:lnTo>
                      <a:lnTo>
                        <a:pt x="6904" y="15233"/>
                      </a:lnTo>
                      <a:lnTo>
                        <a:pt x="7108" y="15233"/>
                      </a:lnTo>
                      <a:lnTo>
                        <a:pt x="7312" y="15222"/>
                      </a:lnTo>
                      <a:lnTo>
                        <a:pt x="7516" y="15188"/>
                      </a:lnTo>
                      <a:lnTo>
                        <a:pt x="7708" y="15142"/>
                      </a:lnTo>
                      <a:lnTo>
                        <a:pt x="7900" y="15063"/>
                      </a:lnTo>
                      <a:lnTo>
                        <a:pt x="8081" y="14973"/>
                      </a:lnTo>
                      <a:lnTo>
                        <a:pt x="8263" y="14860"/>
                      </a:lnTo>
                      <a:lnTo>
                        <a:pt x="8421" y="14724"/>
                      </a:lnTo>
                      <a:lnTo>
                        <a:pt x="8579" y="14577"/>
                      </a:lnTo>
                      <a:lnTo>
                        <a:pt x="8727" y="14418"/>
                      </a:lnTo>
                      <a:lnTo>
                        <a:pt x="8862" y="14237"/>
                      </a:lnTo>
                      <a:lnTo>
                        <a:pt x="8987" y="14056"/>
                      </a:lnTo>
                      <a:lnTo>
                        <a:pt x="9100" y="13852"/>
                      </a:lnTo>
                      <a:lnTo>
                        <a:pt x="9213" y="13637"/>
                      </a:lnTo>
                      <a:lnTo>
                        <a:pt x="9315" y="13411"/>
                      </a:lnTo>
                      <a:lnTo>
                        <a:pt x="9406" y="13185"/>
                      </a:lnTo>
                      <a:lnTo>
                        <a:pt x="9485" y="12947"/>
                      </a:lnTo>
                      <a:lnTo>
                        <a:pt x="9564" y="12709"/>
                      </a:lnTo>
                      <a:lnTo>
                        <a:pt x="9632" y="12460"/>
                      </a:lnTo>
                      <a:lnTo>
                        <a:pt x="9689" y="12211"/>
                      </a:lnTo>
                      <a:lnTo>
                        <a:pt x="9734" y="11962"/>
                      </a:lnTo>
                      <a:lnTo>
                        <a:pt x="9779" y="11702"/>
                      </a:lnTo>
                      <a:lnTo>
                        <a:pt x="9824" y="11453"/>
                      </a:lnTo>
                      <a:lnTo>
                        <a:pt x="9847" y="11204"/>
                      </a:lnTo>
                      <a:lnTo>
                        <a:pt x="9870" y="10955"/>
                      </a:lnTo>
                      <a:lnTo>
                        <a:pt x="9892" y="10468"/>
                      </a:lnTo>
                      <a:lnTo>
                        <a:pt x="9892" y="10004"/>
                      </a:lnTo>
                      <a:lnTo>
                        <a:pt x="9870" y="9574"/>
                      </a:lnTo>
                      <a:lnTo>
                        <a:pt x="9847" y="9371"/>
                      </a:lnTo>
                      <a:lnTo>
                        <a:pt x="9824" y="9190"/>
                      </a:lnTo>
                      <a:lnTo>
                        <a:pt x="9790" y="9020"/>
                      </a:lnTo>
                      <a:lnTo>
                        <a:pt x="9745" y="8861"/>
                      </a:lnTo>
                      <a:lnTo>
                        <a:pt x="9700" y="8714"/>
                      </a:lnTo>
                      <a:lnTo>
                        <a:pt x="9655" y="8590"/>
                      </a:lnTo>
                      <a:lnTo>
                        <a:pt x="9553" y="8386"/>
                      </a:lnTo>
                      <a:lnTo>
                        <a:pt x="9406" y="8148"/>
                      </a:lnTo>
                      <a:lnTo>
                        <a:pt x="9213" y="7888"/>
                      </a:lnTo>
                      <a:lnTo>
                        <a:pt x="8998" y="7605"/>
                      </a:lnTo>
                      <a:lnTo>
                        <a:pt x="8489" y="6960"/>
                      </a:lnTo>
                      <a:lnTo>
                        <a:pt x="7923" y="6236"/>
                      </a:lnTo>
                      <a:lnTo>
                        <a:pt x="7617" y="5840"/>
                      </a:lnTo>
                      <a:lnTo>
                        <a:pt x="7312" y="5421"/>
                      </a:lnTo>
                      <a:lnTo>
                        <a:pt x="7006" y="4991"/>
                      </a:lnTo>
                      <a:lnTo>
                        <a:pt x="6712" y="4527"/>
                      </a:lnTo>
                      <a:lnTo>
                        <a:pt x="6418" y="4063"/>
                      </a:lnTo>
                      <a:lnTo>
                        <a:pt x="6146" y="3576"/>
                      </a:lnTo>
                      <a:lnTo>
                        <a:pt x="6022" y="3327"/>
                      </a:lnTo>
                      <a:lnTo>
                        <a:pt x="5897" y="3067"/>
                      </a:lnTo>
                      <a:lnTo>
                        <a:pt x="5784" y="2807"/>
                      </a:lnTo>
                      <a:lnTo>
                        <a:pt x="5671" y="2546"/>
                      </a:lnTo>
                      <a:lnTo>
                        <a:pt x="5569" y="2309"/>
                      </a:lnTo>
                      <a:lnTo>
                        <a:pt x="5445" y="2071"/>
                      </a:lnTo>
                      <a:lnTo>
                        <a:pt x="5320" y="1856"/>
                      </a:lnTo>
                      <a:lnTo>
                        <a:pt x="5173" y="1664"/>
                      </a:lnTo>
                      <a:lnTo>
                        <a:pt x="5037" y="1471"/>
                      </a:lnTo>
                      <a:lnTo>
                        <a:pt x="4879" y="1301"/>
                      </a:lnTo>
                      <a:lnTo>
                        <a:pt x="4720" y="1143"/>
                      </a:lnTo>
                      <a:lnTo>
                        <a:pt x="4562" y="996"/>
                      </a:lnTo>
                      <a:lnTo>
                        <a:pt x="4313" y="815"/>
                      </a:lnTo>
                      <a:lnTo>
                        <a:pt x="4053" y="645"/>
                      </a:lnTo>
                      <a:lnTo>
                        <a:pt x="3792" y="509"/>
                      </a:lnTo>
                      <a:lnTo>
                        <a:pt x="3532" y="385"/>
                      </a:lnTo>
                      <a:lnTo>
                        <a:pt x="3272" y="294"/>
                      </a:lnTo>
                      <a:lnTo>
                        <a:pt x="3023" y="204"/>
                      </a:lnTo>
                      <a:lnTo>
                        <a:pt x="2774" y="147"/>
                      </a:lnTo>
                      <a:lnTo>
                        <a:pt x="2536" y="91"/>
                      </a:lnTo>
                      <a:lnTo>
                        <a:pt x="2321" y="57"/>
                      </a:lnTo>
                      <a:lnTo>
                        <a:pt x="2106" y="34"/>
                      </a:lnTo>
                      <a:lnTo>
                        <a:pt x="17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6"/>
                <p:cNvSpPr/>
                <p:nvPr/>
              </p:nvSpPr>
              <p:spPr>
                <a:xfrm>
                  <a:off x="3228388" y="4592866"/>
                  <a:ext cx="134595" cy="12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" h="7074" extrusionOk="0">
                      <a:moveTo>
                        <a:pt x="7266" y="1"/>
                      </a:moveTo>
                      <a:lnTo>
                        <a:pt x="7300" y="340"/>
                      </a:lnTo>
                      <a:lnTo>
                        <a:pt x="7334" y="702"/>
                      </a:lnTo>
                      <a:lnTo>
                        <a:pt x="7334" y="1099"/>
                      </a:lnTo>
                      <a:lnTo>
                        <a:pt x="7323" y="1517"/>
                      </a:lnTo>
                      <a:lnTo>
                        <a:pt x="7289" y="1947"/>
                      </a:lnTo>
                      <a:lnTo>
                        <a:pt x="7243" y="2389"/>
                      </a:lnTo>
                      <a:lnTo>
                        <a:pt x="7164" y="2830"/>
                      </a:lnTo>
                      <a:lnTo>
                        <a:pt x="7062" y="3271"/>
                      </a:lnTo>
                      <a:lnTo>
                        <a:pt x="7006" y="3486"/>
                      </a:lnTo>
                      <a:lnTo>
                        <a:pt x="6938" y="3701"/>
                      </a:lnTo>
                      <a:lnTo>
                        <a:pt x="6870" y="3905"/>
                      </a:lnTo>
                      <a:lnTo>
                        <a:pt x="6791" y="4109"/>
                      </a:lnTo>
                      <a:lnTo>
                        <a:pt x="6711" y="4301"/>
                      </a:lnTo>
                      <a:lnTo>
                        <a:pt x="6621" y="4494"/>
                      </a:lnTo>
                      <a:lnTo>
                        <a:pt x="6519" y="4675"/>
                      </a:lnTo>
                      <a:lnTo>
                        <a:pt x="6417" y="4845"/>
                      </a:lnTo>
                      <a:lnTo>
                        <a:pt x="6315" y="5014"/>
                      </a:lnTo>
                      <a:lnTo>
                        <a:pt x="6191" y="5173"/>
                      </a:lnTo>
                      <a:lnTo>
                        <a:pt x="6066" y="5320"/>
                      </a:lnTo>
                      <a:lnTo>
                        <a:pt x="5942" y="5456"/>
                      </a:lnTo>
                      <a:lnTo>
                        <a:pt x="5795" y="5569"/>
                      </a:lnTo>
                      <a:lnTo>
                        <a:pt x="5659" y="5682"/>
                      </a:lnTo>
                      <a:lnTo>
                        <a:pt x="5500" y="5773"/>
                      </a:lnTo>
                      <a:lnTo>
                        <a:pt x="5342" y="5852"/>
                      </a:lnTo>
                      <a:lnTo>
                        <a:pt x="5161" y="5931"/>
                      </a:lnTo>
                      <a:lnTo>
                        <a:pt x="4980" y="5976"/>
                      </a:lnTo>
                      <a:lnTo>
                        <a:pt x="4787" y="6010"/>
                      </a:lnTo>
                      <a:lnTo>
                        <a:pt x="4595" y="6022"/>
                      </a:lnTo>
                      <a:lnTo>
                        <a:pt x="4403" y="6022"/>
                      </a:lnTo>
                      <a:lnTo>
                        <a:pt x="4210" y="6010"/>
                      </a:lnTo>
                      <a:lnTo>
                        <a:pt x="4018" y="5976"/>
                      </a:lnTo>
                      <a:lnTo>
                        <a:pt x="3825" y="5931"/>
                      </a:lnTo>
                      <a:lnTo>
                        <a:pt x="3622" y="5874"/>
                      </a:lnTo>
                      <a:lnTo>
                        <a:pt x="3429" y="5806"/>
                      </a:lnTo>
                      <a:lnTo>
                        <a:pt x="3226" y="5727"/>
                      </a:lnTo>
                      <a:lnTo>
                        <a:pt x="3033" y="5637"/>
                      </a:lnTo>
                      <a:lnTo>
                        <a:pt x="2841" y="5535"/>
                      </a:lnTo>
                      <a:lnTo>
                        <a:pt x="2648" y="5422"/>
                      </a:lnTo>
                      <a:lnTo>
                        <a:pt x="2456" y="5309"/>
                      </a:lnTo>
                      <a:lnTo>
                        <a:pt x="2275" y="5184"/>
                      </a:lnTo>
                      <a:lnTo>
                        <a:pt x="1902" y="4912"/>
                      </a:lnTo>
                      <a:lnTo>
                        <a:pt x="1551" y="4629"/>
                      </a:lnTo>
                      <a:lnTo>
                        <a:pt x="1223" y="4335"/>
                      </a:lnTo>
                      <a:lnTo>
                        <a:pt x="917" y="4041"/>
                      </a:lnTo>
                      <a:lnTo>
                        <a:pt x="645" y="3747"/>
                      </a:lnTo>
                      <a:lnTo>
                        <a:pt x="396" y="3452"/>
                      </a:lnTo>
                      <a:lnTo>
                        <a:pt x="181" y="3181"/>
                      </a:lnTo>
                      <a:lnTo>
                        <a:pt x="0" y="2932"/>
                      </a:lnTo>
                      <a:lnTo>
                        <a:pt x="0" y="2932"/>
                      </a:lnTo>
                      <a:lnTo>
                        <a:pt x="68" y="3181"/>
                      </a:lnTo>
                      <a:lnTo>
                        <a:pt x="125" y="3396"/>
                      </a:lnTo>
                      <a:lnTo>
                        <a:pt x="204" y="3588"/>
                      </a:lnTo>
                      <a:lnTo>
                        <a:pt x="272" y="3747"/>
                      </a:lnTo>
                      <a:lnTo>
                        <a:pt x="419" y="3984"/>
                      </a:lnTo>
                      <a:lnTo>
                        <a:pt x="600" y="4256"/>
                      </a:lnTo>
                      <a:lnTo>
                        <a:pt x="838" y="4550"/>
                      </a:lnTo>
                      <a:lnTo>
                        <a:pt x="1109" y="4856"/>
                      </a:lnTo>
                      <a:lnTo>
                        <a:pt x="1415" y="5173"/>
                      </a:lnTo>
                      <a:lnTo>
                        <a:pt x="1743" y="5490"/>
                      </a:lnTo>
                      <a:lnTo>
                        <a:pt x="2105" y="5806"/>
                      </a:lnTo>
                      <a:lnTo>
                        <a:pt x="2298" y="5954"/>
                      </a:lnTo>
                      <a:lnTo>
                        <a:pt x="2490" y="6101"/>
                      </a:lnTo>
                      <a:lnTo>
                        <a:pt x="2682" y="6237"/>
                      </a:lnTo>
                      <a:lnTo>
                        <a:pt x="2886" y="6361"/>
                      </a:lnTo>
                      <a:lnTo>
                        <a:pt x="3090" y="6486"/>
                      </a:lnTo>
                      <a:lnTo>
                        <a:pt x="3294" y="6610"/>
                      </a:lnTo>
                      <a:lnTo>
                        <a:pt x="3497" y="6712"/>
                      </a:lnTo>
                      <a:lnTo>
                        <a:pt x="3712" y="6802"/>
                      </a:lnTo>
                      <a:lnTo>
                        <a:pt x="3916" y="6882"/>
                      </a:lnTo>
                      <a:lnTo>
                        <a:pt x="4131" y="6950"/>
                      </a:lnTo>
                      <a:lnTo>
                        <a:pt x="4335" y="7006"/>
                      </a:lnTo>
                      <a:lnTo>
                        <a:pt x="4550" y="7051"/>
                      </a:lnTo>
                      <a:lnTo>
                        <a:pt x="4753" y="7074"/>
                      </a:lnTo>
                      <a:lnTo>
                        <a:pt x="4957" y="7074"/>
                      </a:lnTo>
                      <a:lnTo>
                        <a:pt x="5161" y="7063"/>
                      </a:lnTo>
                      <a:lnTo>
                        <a:pt x="5365" y="7029"/>
                      </a:lnTo>
                      <a:lnTo>
                        <a:pt x="5557" y="6983"/>
                      </a:lnTo>
                      <a:lnTo>
                        <a:pt x="5749" y="6904"/>
                      </a:lnTo>
                      <a:lnTo>
                        <a:pt x="5930" y="6814"/>
                      </a:lnTo>
                      <a:lnTo>
                        <a:pt x="6112" y="6701"/>
                      </a:lnTo>
                      <a:lnTo>
                        <a:pt x="6270" y="6565"/>
                      </a:lnTo>
                      <a:lnTo>
                        <a:pt x="6428" y="6418"/>
                      </a:lnTo>
                      <a:lnTo>
                        <a:pt x="6576" y="6259"/>
                      </a:lnTo>
                      <a:lnTo>
                        <a:pt x="6711" y="6078"/>
                      </a:lnTo>
                      <a:lnTo>
                        <a:pt x="6836" y="5897"/>
                      </a:lnTo>
                      <a:lnTo>
                        <a:pt x="6949" y="5693"/>
                      </a:lnTo>
                      <a:lnTo>
                        <a:pt x="7062" y="5478"/>
                      </a:lnTo>
                      <a:lnTo>
                        <a:pt x="7164" y="5252"/>
                      </a:lnTo>
                      <a:lnTo>
                        <a:pt x="7255" y="5026"/>
                      </a:lnTo>
                      <a:lnTo>
                        <a:pt x="7334" y="4788"/>
                      </a:lnTo>
                      <a:lnTo>
                        <a:pt x="7413" y="4550"/>
                      </a:lnTo>
                      <a:lnTo>
                        <a:pt x="7481" y="4301"/>
                      </a:lnTo>
                      <a:lnTo>
                        <a:pt x="7538" y="4052"/>
                      </a:lnTo>
                      <a:lnTo>
                        <a:pt x="7583" y="3803"/>
                      </a:lnTo>
                      <a:lnTo>
                        <a:pt x="7628" y="3543"/>
                      </a:lnTo>
                      <a:lnTo>
                        <a:pt x="7673" y="3294"/>
                      </a:lnTo>
                      <a:lnTo>
                        <a:pt x="7696" y="3045"/>
                      </a:lnTo>
                      <a:lnTo>
                        <a:pt x="7719" y="2796"/>
                      </a:lnTo>
                      <a:lnTo>
                        <a:pt x="7741" y="2309"/>
                      </a:lnTo>
                      <a:lnTo>
                        <a:pt x="7741" y="1845"/>
                      </a:lnTo>
                      <a:lnTo>
                        <a:pt x="7719" y="1415"/>
                      </a:lnTo>
                      <a:lnTo>
                        <a:pt x="7696" y="1212"/>
                      </a:lnTo>
                      <a:lnTo>
                        <a:pt x="7673" y="1031"/>
                      </a:lnTo>
                      <a:lnTo>
                        <a:pt x="7639" y="861"/>
                      </a:lnTo>
                      <a:lnTo>
                        <a:pt x="7594" y="702"/>
                      </a:lnTo>
                      <a:lnTo>
                        <a:pt x="7549" y="555"/>
                      </a:lnTo>
                      <a:lnTo>
                        <a:pt x="7504" y="431"/>
                      </a:lnTo>
                      <a:lnTo>
                        <a:pt x="7402" y="227"/>
                      </a:lnTo>
                      <a:lnTo>
                        <a:pt x="72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extrusionOk="0">
                      <a:moveTo>
                        <a:pt x="15109" y="1"/>
                      </a:moveTo>
                      <a:lnTo>
                        <a:pt x="14679" y="12"/>
                      </a:lnTo>
                      <a:lnTo>
                        <a:pt x="14260" y="35"/>
                      </a:lnTo>
                      <a:lnTo>
                        <a:pt x="13842" y="57"/>
                      </a:lnTo>
                      <a:lnTo>
                        <a:pt x="13412" y="103"/>
                      </a:lnTo>
                      <a:lnTo>
                        <a:pt x="12982" y="159"/>
                      </a:lnTo>
                      <a:lnTo>
                        <a:pt x="12540" y="227"/>
                      </a:lnTo>
                      <a:lnTo>
                        <a:pt x="12110" y="306"/>
                      </a:lnTo>
                      <a:lnTo>
                        <a:pt x="11669" y="397"/>
                      </a:lnTo>
                      <a:lnTo>
                        <a:pt x="11227" y="510"/>
                      </a:lnTo>
                      <a:lnTo>
                        <a:pt x="10786" y="635"/>
                      </a:lnTo>
                      <a:lnTo>
                        <a:pt x="10345" y="770"/>
                      </a:lnTo>
                      <a:lnTo>
                        <a:pt x="9903" y="929"/>
                      </a:lnTo>
                      <a:lnTo>
                        <a:pt x="9462" y="1099"/>
                      </a:lnTo>
                      <a:lnTo>
                        <a:pt x="9021" y="1280"/>
                      </a:lnTo>
                      <a:lnTo>
                        <a:pt x="8568" y="1483"/>
                      </a:lnTo>
                      <a:lnTo>
                        <a:pt x="8126" y="1698"/>
                      </a:lnTo>
                      <a:lnTo>
                        <a:pt x="7685" y="1936"/>
                      </a:lnTo>
                      <a:lnTo>
                        <a:pt x="7244" y="2196"/>
                      </a:lnTo>
                      <a:lnTo>
                        <a:pt x="6802" y="2468"/>
                      </a:lnTo>
                      <a:lnTo>
                        <a:pt x="6361" y="2751"/>
                      </a:lnTo>
                      <a:lnTo>
                        <a:pt x="5920" y="3068"/>
                      </a:lnTo>
                      <a:lnTo>
                        <a:pt x="5490" y="3396"/>
                      </a:lnTo>
                      <a:lnTo>
                        <a:pt x="5048" y="3747"/>
                      </a:lnTo>
                      <a:lnTo>
                        <a:pt x="4618" y="4120"/>
                      </a:lnTo>
                      <a:lnTo>
                        <a:pt x="4188" y="4505"/>
                      </a:lnTo>
                      <a:lnTo>
                        <a:pt x="3758" y="4924"/>
                      </a:lnTo>
                      <a:lnTo>
                        <a:pt x="3328" y="5354"/>
                      </a:lnTo>
                      <a:lnTo>
                        <a:pt x="2909" y="5807"/>
                      </a:lnTo>
                      <a:lnTo>
                        <a:pt x="2490" y="6293"/>
                      </a:lnTo>
                      <a:lnTo>
                        <a:pt x="2072" y="6791"/>
                      </a:lnTo>
                      <a:lnTo>
                        <a:pt x="1664" y="7312"/>
                      </a:lnTo>
                      <a:lnTo>
                        <a:pt x="1257" y="7866"/>
                      </a:lnTo>
                      <a:lnTo>
                        <a:pt x="849" y="8432"/>
                      </a:lnTo>
                      <a:lnTo>
                        <a:pt x="453" y="9032"/>
                      </a:lnTo>
                      <a:lnTo>
                        <a:pt x="69" y="9654"/>
                      </a:lnTo>
                      <a:lnTo>
                        <a:pt x="35" y="9677"/>
                      </a:lnTo>
                      <a:lnTo>
                        <a:pt x="23" y="9711"/>
                      </a:lnTo>
                      <a:lnTo>
                        <a:pt x="12" y="9745"/>
                      </a:lnTo>
                      <a:lnTo>
                        <a:pt x="1" y="9790"/>
                      </a:lnTo>
                      <a:lnTo>
                        <a:pt x="12" y="9892"/>
                      </a:lnTo>
                      <a:lnTo>
                        <a:pt x="35" y="10028"/>
                      </a:lnTo>
                      <a:lnTo>
                        <a:pt x="91" y="10175"/>
                      </a:lnTo>
                      <a:lnTo>
                        <a:pt x="159" y="10356"/>
                      </a:lnTo>
                      <a:lnTo>
                        <a:pt x="250" y="10549"/>
                      </a:lnTo>
                      <a:lnTo>
                        <a:pt x="374" y="10764"/>
                      </a:lnTo>
                      <a:lnTo>
                        <a:pt x="510" y="11001"/>
                      </a:lnTo>
                      <a:lnTo>
                        <a:pt x="668" y="11250"/>
                      </a:lnTo>
                      <a:lnTo>
                        <a:pt x="1031" y="11816"/>
                      </a:lnTo>
                      <a:lnTo>
                        <a:pt x="1483" y="12438"/>
                      </a:lnTo>
                      <a:lnTo>
                        <a:pt x="1993" y="13118"/>
                      </a:lnTo>
                      <a:lnTo>
                        <a:pt x="2581" y="13842"/>
                      </a:lnTo>
                      <a:lnTo>
                        <a:pt x="3226" y="14611"/>
                      </a:lnTo>
                      <a:lnTo>
                        <a:pt x="3916" y="15415"/>
                      </a:lnTo>
                      <a:lnTo>
                        <a:pt x="4675" y="16241"/>
                      </a:lnTo>
                      <a:lnTo>
                        <a:pt x="5478" y="17090"/>
                      </a:lnTo>
                      <a:lnTo>
                        <a:pt x="6316" y="17950"/>
                      </a:lnTo>
                      <a:lnTo>
                        <a:pt x="7198" y="18821"/>
                      </a:lnTo>
                      <a:lnTo>
                        <a:pt x="7651" y="19251"/>
                      </a:lnTo>
                      <a:lnTo>
                        <a:pt x="8115" y="19693"/>
                      </a:lnTo>
                      <a:lnTo>
                        <a:pt x="8590" y="20123"/>
                      </a:lnTo>
                      <a:lnTo>
                        <a:pt x="9066" y="20542"/>
                      </a:lnTo>
                      <a:lnTo>
                        <a:pt x="9552" y="20972"/>
                      </a:lnTo>
                      <a:lnTo>
                        <a:pt x="10050" y="21390"/>
                      </a:lnTo>
                      <a:lnTo>
                        <a:pt x="10548" y="21798"/>
                      </a:lnTo>
                      <a:lnTo>
                        <a:pt x="11046" y="22205"/>
                      </a:lnTo>
                      <a:lnTo>
                        <a:pt x="11556" y="22601"/>
                      </a:lnTo>
                      <a:lnTo>
                        <a:pt x="12065" y="22986"/>
                      </a:lnTo>
                      <a:lnTo>
                        <a:pt x="12585" y="23371"/>
                      </a:lnTo>
                      <a:lnTo>
                        <a:pt x="13095" y="23733"/>
                      </a:lnTo>
                      <a:lnTo>
                        <a:pt x="13615" y="24095"/>
                      </a:lnTo>
                      <a:lnTo>
                        <a:pt x="14136" y="24446"/>
                      </a:lnTo>
                      <a:lnTo>
                        <a:pt x="14668" y="24774"/>
                      </a:lnTo>
                      <a:lnTo>
                        <a:pt x="15188" y="25091"/>
                      </a:lnTo>
                      <a:lnTo>
                        <a:pt x="15709" y="25397"/>
                      </a:lnTo>
                      <a:lnTo>
                        <a:pt x="16230" y="25680"/>
                      </a:lnTo>
                      <a:lnTo>
                        <a:pt x="16762" y="25951"/>
                      </a:lnTo>
                      <a:lnTo>
                        <a:pt x="17282" y="26212"/>
                      </a:lnTo>
                      <a:lnTo>
                        <a:pt x="17803" y="26438"/>
                      </a:lnTo>
                      <a:lnTo>
                        <a:pt x="18312" y="26653"/>
                      </a:lnTo>
                      <a:lnTo>
                        <a:pt x="18833" y="26857"/>
                      </a:lnTo>
                      <a:lnTo>
                        <a:pt x="19342" y="27026"/>
                      </a:lnTo>
                      <a:lnTo>
                        <a:pt x="19851" y="27174"/>
                      </a:lnTo>
                      <a:lnTo>
                        <a:pt x="20349" y="27309"/>
                      </a:lnTo>
                      <a:lnTo>
                        <a:pt x="20847" y="27411"/>
                      </a:lnTo>
                      <a:lnTo>
                        <a:pt x="21334" y="27490"/>
                      </a:lnTo>
                      <a:lnTo>
                        <a:pt x="21820" y="27547"/>
                      </a:lnTo>
                      <a:lnTo>
                        <a:pt x="22307" y="27570"/>
                      </a:lnTo>
                      <a:lnTo>
                        <a:pt x="22771" y="27570"/>
                      </a:lnTo>
                      <a:lnTo>
                        <a:pt x="23009" y="27558"/>
                      </a:lnTo>
                      <a:lnTo>
                        <a:pt x="23235" y="27547"/>
                      </a:lnTo>
                      <a:lnTo>
                        <a:pt x="23461" y="27513"/>
                      </a:lnTo>
                      <a:lnTo>
                        <a:pt x="23688" y="27479"/>
                      </a:lnTo>
                      <a:lnTo>
                        <a:pt x="23914" y="27445"/>
                      </a:lnTo>
                      <a:lnTo>
                        <a:pt x="24140" y="27400"/>
                      </a:lnTo>
                      <a:lnTo>
                        <a:pt x="24514" y="27298"/>
                      </a:lnTo>
                      <a:lnTo>
                        <a:pt x="24876" y="27185"/>
                      </a:lnTo>
                      <a:lnTo>
                        <a:pt x="25215" y="27060"/>
                      </a:lnTo>
                      <a:lnTo>
                        <a:pt x="25555" y="26925"/>
                      </a:lnTo>
                      <a:lnTo>
                        <a:pt x="25872" y="26777"/>
                      </a:lnTo>
                      <a:lnTo>
                        <a:pt x="26166" y="26619"/>
                      </a:lnTo>
                      <a:lnTo>
                        <a:pt x="26460" y="26449"/>
                      </a:lnTo>
                      <a:lnTo>
                        <a:pt x="26732" y="26268"/>
                      </a:lnTo>
                      <a:lnTo>
                        <a:pt x="26992" y="26076"/>
                      </a:lnTo>
                      <a:lnTo>
                        <a:pt x="27241" y="25872"/>
                      </a:lnTo>
                      <a:lnTo>
                        <a:pt x="27468" y="25657"/>
                      </a:lnTo>
                      <a:lnTo>
                        <a:pt x="27694" y="25431"/>
                      </a:lnTo>
                      <a:lnTo>
                        <a:pt x="27898" y="25193"/>
                      </a:lnTo>
                      <a:lnTo>
                        <a:pt x="28090" y="24944"/>
                      </a:lnTo>
                      <a:lnTo>
                        <a:pt x="28282" y="24684"/>
                      </a:lnTo>
                      <a:lnTo>
                        <a:pt x="28452" y="24423"/>
                      </a:lnTo>
                      <a:lnTo>
                        <a:pt x="28611" y="24152"/>
                      </a:lnTo>
                      <a:lnTo>
                        <a:pt x="28758" y="23869"/>
                      </a:lnTo>
                      <a:lnTo>
                        <a:pt x="28894" y="23575"/>
                      </a:lnTo>
                      <a:lnTo>
                        <a:pt x="29018" y="23269"/>
                      </a:lnTo>
                      <a:lnTo>
                        <a:pt x="29143" y="22964"/>
                      </a:lnTo>
                      <a:lnTo>
                        <a:pt x="29244" y="22647"/>
                      </a:lnTo>
                      <a:lnTo>
                        <a:pt x="29335" y="22330"/>
                      </a:lnTo>
                      <a:lnTo>
                        <a:pt x="29425" y="22002"/>
                      </a:lnTo>
                      <a:lnTo>
                        <a:pt x="29505" y="21662"/>
                      </a:lnTo>
                      <a:lnTo>
                        <a:pt x="29561" y="21323"/>
                      </a:lnTo>
                      <a:lnTo>
                        <a:pt x="29618" y="20972"/>
                      </a:lnTo>
                      <a:lnTo>
                        <a:pt x="29674" y="20610"/>
                      </a:lnTo>
                      <a:lnTo>
                        <a:pt x="29708" y="20259"/>
                      </a:lnTo>
                      <a:lnTo>
                        <a:pt x="29742" y="19885"/>
                      </a:lnTo>
                      <a:lnTo>
                        <a:pt x="29765" y="19512"/>
                      </a:lnTo>
                      <a:lnTo>
                        <a:pt x="29776" y="19138"/>
                      </a:lnTo>
                      <a:lnTo>
                        <a:pt x="29788" y="18754"/>
                      </a:lnTo>
                      <a:lnTo>
                        <a:pt x="29788" y="18369"/>
                      </a:lnTo>
                      <a:lnTo>
                        <a:pt x="29765" y="17588"/>
                      </a:lnTo>
                      <a:lnTo>
                        <a:pt x="29720" y="16807"/>
                      </a:lnTo>
                      <a:lnTo>
                        <a:pt x="29652" y="16015"/>
                      </a:lnTo>
                      <a:lnTo>
                        <a:pt x="29561" y="15223"/>
                      </a:lnTo>
                      <a:lnTo>
                        <a:pt x="29448" y="14430"/>
                      </a:lnTo>
                      <a:lnTo>
                        <a:pt x="29324" y="13649"/>
                      </a:lnTo>
                      <a:lnTo>
                        <a:pt x="29177" y="12869"/>
                      </a:lnTo>
                      <a:lnTo>
                        <a:pt x="29177" y="12857"/>
                      </a:lnTo>
                      <a:lnTo>
                        <a:pt x="28995" y="11986"/>
                      </a:lnTo>
                      <a:lnTo>
                        <a:pt x="28803" y="11126"/>
                      </a:lnTo>
                      <a:lnTo>
                        <a:pt x="28611" y="10300"/>
                      </a:lnTo>
                      <a:lnTo>
                        <a:pt x="28396" y="9507"/>
                      </a:lnTo>
                      <a:lnTo>
                        <a:pt x="28192" y="8749"/>
                      </a:lnTo>
                      <a:lnTo>
                        <a:pt x="27977" y="8025"/>
                      </a:lnTo>
                      <a:lnTo>
                        <a:pt x="27773" y="7346"/>
                      </a:lnTo>
                      <a:lnTo>
                        <a:pt x="27581" y="6723"/>
                      </a:lnTo>
                      <a:lnTo>
                        <a:pt x="27219" y="5637"/>
                      </a:lnTo>
                      <a:lnTo>
                        <a:pt x="26924" y="4822"/>
                      </a:lnTo>
                      <a:lnTo>
                        <a:pt x="26732" y="4301"/>
                      </a:lnTo>
                      <a:lnTo>
                        <a:pt x="26664" y="4120"/>
                      </a:lnTo>
                      <a:lnTo>
                        <a:pt x="26528" y="4007"/>
                      </a:lnTo>
                      <a:lnTo>
                        <a:pt x="26132" y="3690"/>
                      </a:lnTo>
                      <a:lnTo>
                        <a:pt x="25838" y="3475"/>
                      </a:lnTo>
                      <a:lnTo>
                        <a:pt x="25487" y="3226"/>
                      </a:lnTo>
                      <a:lnTo>
                        <a:pt x="25091" y="2955"/>
                      </a:lnTo>
                      <a:lnTo>
                        <a:pt x="24627" y="2672"/>
                      </a:lnTo>
                      <a:lnTo>
                        <a:pt x="24197" y="2411"/>
                      </a:lnTo>
                      <a:lnTo>
                        <a:pt x="23733" y="2151"/>
                      </a:lnTo>
                      <a:lnTo>
                        <a:pt x="23212" y="1891"/>
                      </a:lnTo>
                      <a:lnTo>
                        <a:pt x="22669" y="1631"/>
                      </a:lnTo>
                      <a:lnTo>
                        <a:pt x="22081" y="1382"/>
                      </a:lnTo>
                      <a:lnTo>
                        <a:pt x="21458" y="1144"/>
                      </a:lnTo>
                      <a:lnTo>
                        <a:pt x="20813" y="918"/>
                      </a:lnTo>
                      <a:lnTo>
                        <a:pt x="20123" y="714"/>
                      </a:lnTo>
                      <a:lnTo>
                        <a:pt x="19772" y="612"/>
                      </a:lnTo>
                      <a:lnTo>
                        <a:pt x="19421" y="521"/>
                      </a:lnTo>
                      <a:lnTo>
                        <a:pt x="19048" y="431"/>
                      </a:lnTo>
                      <a:lnTo>
                        <a:pt x="18685" y="352"/>
                      </a:lnTo>
                      <a:lnTo>
                        <a:pt x="18301" y="284"/>
                      </a:lnTo>
                      <a:lnTo>
                        <a:pt x="17916" y="216"/>
                      </a:lnTo>
                      <a:lnTo>
                        <a:pt x="17531" y="159"/>
                      </a:lnTo>
                      <a:lnTo>
                        <a:pt x="17135" y="114"/>
                      </a:lnTo>
                      <a:lnTo>
                        <a:pt x="16739" y="69"/>
                      </a:lnTo>
                      <a:lnTo>
                        <a:pt x="16343" y="35"/>
                      </a:lnTo>
                      <a:lnTo>
                        <a:pt x="15935" y="12"/>
                      </a:lnTo>
                      <a:lnTo>
                        <a:pt x="15517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fill="none" extrusionOk="0">
                      <a:moveTo>
                        <a:pt x="29177" y="12857"/>
                      </a:moveTo>
                      <a:lnTo>
                        <a:pt x="29177" y="12869"/>
                      </a:lnTo>
                      <a:lnTo>
                        <a:pt x="29177" y="12869"/>
                      </a:lnTo>
                      <a:lnTo>
                        <a:pt x="29324" y="13649"/>
                      </a:lnTo>
                      <a:lnTo>
                        <a:pt x="29448" y="14430"/>
                      </a:lnTo>
                      <a:lnTo>
                        <a:pt x="29561" y="15223"/>
                      </a:lnTo>
                      <a:lnTo>
                        <a:pt x="29652" y="16015"/>
                      </a:lnTo>
                      <a:lnTo>
                        <a:pt x="29720" y="16807"/>
                      </a:lnTo>
                      <a:lnTo>
                        <a:pt x="29765" y="17588"/>
                      </a:lnTo>
                      <a:lnTo>
                        <a:pt x="29788" y="18369"/>
                      </a:lnTo>
                      <a:lnTo>
                        <a:pt x="29788" y="18754"/>
                      </a:lnTo>
                      <a:lnTo>
                        <a:pt x="29776" y="19138"/>
                      </a:lnTo>
                      <a:lnTo>
                        <a:pt x="29776" y="19138"/>
                      </a:lnTo>
                      <a:lnTo>
                        <a:pt x="29765" y="19512"/>
                      </a:lnTo>
                      <a:lnTo>
                        <a:pt x="29742" y="19885"/>
                      </a:lnTo>
                      <a:lnTo>
                        <a:pt x="29708" y="20259"/>
                      </a:lnTo>
                      <a:lnTo>
                        <a:pt x="29674" y="20610"/>
                      </a:lnTo>
                      <a:lnTo>
                        <a:pt x="29618" y="20972"/>
                      </a:lnTo>
                      <a:lnTo>
                        <a:pt x="29561" y="21323"/>
                      </a:lnTo>
                      <a:lnTo>
                        <a:pt x="29505" y="21662"/>
                      </a:lnTo>
                      <a:lnTo>
                        <a:pt x="29425" y="22002"/>
                      </a:lnTo>
                      <a:lnTo>
                        <a:pt x="29335" y="22330"/>
                      </a:lnTo>
                      <a:lnTo>
                        <a:pt x="29244" y="22647"/>
                      </a:lnTo>
                      <a:lnTo>
                        <a:pt x="29143" y="22964"/>
                      </a:lnTo>
                      <a:lnTo>
                        <a:pt x="29018" y="23269"/>
                      </a:lnTo>
                      <a:lnTo>
                        <a:pt x="28894" y="23575"/>
                      </a:lnTo>
                      <a:lnTo>
                        <a:pt x="28758" y="23869"/>
                      </a:lnTo>
                      <a:lnTo>
                        <a:pt x="28611" y="24152"/>
                      </a:lnTo>
                      <a:lnTo>
                        <a:pt x="28452" y="24423"/>
                      </a:lnTo>
                      <a:lnTo>
                        <a:pt x="28282" y="24684"/>
                      </a:lnTo>
                      <a:lnTo>
                        <a:pt x="28090" y="24944"/>
                      </a:lnTo>
                      <a:lnTo>
                        <a:pt x="27898" y="25193"/>
                      </a:lnTo>
                      <a:lnTo>
                        <a:pt x="27694" y="25431"/>
                      </a:lnTo>
                      <a:lnTo>
                        <a:pt x="27468" y="25657"/>
                      </a:lnTo>
                      <a:lnTo>
                        <a:pt x="27241" y="25872"/>
                      </a:lnTo>
                      <a:lnTo>
                        <a:pt x="26992" y="26076"/>
                      </a:lnTo>
                      <a:lnTo>
                        <a:pt x="26732" y="26268"/>
                      </a:lnTo>
                      <a:lnTo>
                        <a:pt x="26460" y="26449"/>
                      </a:lnTo>
                      <a:lnTo>
                        <a:pt x="26166" y="26619"/>
                      </a:lnTo>
                      <a:lnTo>
                        <a:pt x="25872" y="26777"/>
                      </a:lnTo>
                      <a:lnTo>
                        <a:pt x="25555" y="26925"/>
                      </a:lnTo>
                      <a:lnTo>
                        <a:pt x="25215" y="27060"/>
                      </a:lnTo>
                      <a:lnTo>
                        <a:pt x="24876" y="27185"/>
                      </a:lnTo>
                      <a:lnTo>
                        <a:pt x="24514" y="27298"/>
                      </a:lnTo>
                      <a:lnTo>
                        <a:pt x="24140" y="27400"/>
                      </a:lnTo>
                      <a:lnTo>
                        <a:pt x="24140" y="27400"/>
                      </a:lnTo>
                      <a:lnTo>
                        <a:pt x="23914" y="27445"/>
                      </a:lnTo>
                      <a:lnTo>
                        <a:pt x="23688" y="27479"/>
                      </a:lnTo>
                      <a:lnTo>
                        <a:pt x="23461" y="27513"/>
                      </a:lnTo>
                      <a:lnTo>
                        <a:pt x="23235" y="27547"/>
                      </a:lnTo>
                      <a:lnTo>
                        <a:pt x="23009" y="27558"/>
                      </a:lnTo>
                      <a:lnTo>
                        <a:pt x="22771" y="27570"/>
                      </a:lnTo>
                      <a:lnTo>
                        <a:pt x="22545" y="27570"/>
                      </a:lnTo>
                      <a:lnTo>
                        <a:pt x="22307" y="27570"/>
                      </a:lnTo>
                      <a:lnTo>
                        <a:pt x="21820" y="27547"/>
                      </a:lnTo>
                      <a:lnTo>
                        <a:pt x="21334" y="27490"/>
                      </a:lnTo>
                      <a:lnTo>
                        <a:pt x="20847" y="27411"/>
                      </a:lnTo>
                      <a:lnTo>
                        <a:pt x="20349" y="27309"/>
                      </a:lnTo>
                      <a:lnTo>
                        <a:pt x="19851" y="27174"/>
                      </a:lnTo>
                      <a:lnTo>
                        <a:pt x="19342" y="27026"/>
                      </a:lnTo>
                      <a:lnTo>
                        <a:pt x="18833" y="26857"/>
                      </a:lnTo>
                      <a:lnTo>
                        <a:pt x="18312" y="26653"/>
                      </a:lnTo>
                      <a:lnTo>
                        <a:pt x="17803" y="26438"/>
                      </a:lnTo>
                      <a:lnTo>
                        <a:pt x="17282" y="26212"/>
                      </a:lnTo>
                      <a:lnTo>
                        <a:pt x="16762" y="25951"/>
                      </a:lnTo>
                      <a:lnTo>
                        <a:pt x="16230" y="25680"/>
                      </a:lnTo>
                      <a:lnTo>
                        <a:pt x="15709" y="25397"/>
                      </a:lnTo>
                      <a:lnTo>
                        <a:pt x="15188" y="25091"/>
                      </a:lnTo>
                      <a:lnTo>
                        <a:pt x="14668" y="24774"/>
                      </a:lnTo>
                      <a:lnTo>
                        <a:pt x="14136" y="24446"/>
                      </a:lnTo>
                      <a:lnTo>
                        <a:pt x="13615" y="24095"/>
                      </a:lnTo>
                      <a:lnTo>
                        <a:pt x="13095" y="23733"/>
                      </a:lnTo>
                      <a:lnTo>
                        <a:pt x="12585" y="23371"/>
                      </a:lnTo>
                      <a:lnTo>
                        <a:pt x="12065" y="22986"/>
                      </a:lnTo>
                      <a:lnTo>
                        <a:pt x="11556" y="22601"/>
                      </a:lnTo>
                      <a:lnTo>
                        <a:pt x="11046" y="22205"/>
                      </a:lnTo>
                      <a:lnTo>
                        <a:pt x="10548" y="21798"/>
                      </a:lnTo>
                      <a:lnTo>
                        <a:pt x="10050" y="21390"/>
                      </a:lnTo>
                      <a:lnTo>
                        <a:pt x="9552" y="20972"/>
                      </a:lnTo>
                      <a:lnTo>
                        <a:pt x="9066" y="20542"/>
                      </a:lnTo>
                      <a:lnTo>
                        <a:pt x="8590" y="20123"/>
                      </a:lnTo>
                      <a:lnTo>
                        <a:pt x="8115" y="19693"/>
                      </a:lnTo>
                      <a:lnTo>
                        <a:pt x="7651" y="19251"/>
                      </a:lnTo>
                      <a:lnTo>
                        <a:pt x="7198" y="18821"/>
                      </a:lnTo>
                      <a:lnTo>
                        <a:pt x="6316" y="17950"/>
                      </a:lnTo>
                      <a:lnTo>
                        <a:pt x="5478" y="17090"/>
                      </a:lnTo>
                      <a:lnTo>
                        <a:pt x="4675" y="16241"/>
                      </a:lnTo>
                      <a:lnTo>
                        <a:pt x="3916" y="15415"/>
                      </a:lnTo>
                      <a:lnTo>
                        <a:pt x="3226" y="14611"/>
                      </a:lnTo>
                      <a:lnTo>
                        <a:pt x="2581" y="13842"/>
                      </a:lnTo>
                      <a:lnTo>
                        <a:pt x="1993" y="13118"/>
                      </a:lnTo>
                      <a:lnTo>
                        <a:pt x="1483" y="12438"/>
                      </a:lnTo>
                      <a:lnTo>
                        <a:pt x="1031" y="11816"/>
                      </a:lnTo>
                      <a:lnTo>
                        <a:pt x="668" y="11250"/>
                      </a:lnTo>
                      <a:lnTo>
                        <a:pt x="510" y="11001"/>
                      </a:lnTo>
                      <a:lnTo>
                        <a:pt x="374" y="10764"/>
                      </a:lnTo>
                      <a:lnTo>
                        <a:pt x="250" y="10549"/>
                      </a:lnTo>
                      <a:lnTo>
                        <a:pt x="159" y="10356"/>
                      </a:lnTo>
                      <a:lnTo>
                        <a:pt x="91" y="10175"/>
                      </a:lnTo>
                      <a:lnTo>
                        <a:pt x="35" y="10028"/>
                      </a:lnTo>
                      <a:lnTo>
                        <a:pt x="12" y="9892"/>
                      </a:lnTo>
                      <a:lnTo>
                        <a:pt x="1" y="9790"/>
                      </a:lnTo>
                      <a:lnTo>
                        <a:pt x="12" y="9745"/>
                      </a:lnTo>
                      <a:lnTo>
                        <a:pt x="23" y="9711"/>
                      </a:lnTo>
                      <a:lnTo>
                        <a:pt x="35" y="9677"/>
                      </a:lnTo>
                      <a:lnTo>
                        <a:pt x="69" y="9654"/>
                      </a:lnTo>
                      <a:lnTo>
                        <a:pt x="69" y="9654"/>
                      </a:lnTo>
                      <a:lnTo>
                        <a:pt x="453" y="9032"/>
                      </a:lnTo>
                      <a:lnTo>
                        <a:pt x="849" y="8432"/>
                      </a:lnTo>
                      <a:lnTo>
                        <a:pt x="1257" y="7866"/>
                      </a:lnTo>
                      <a:lnTo>
                        <a:pt x="1664" y="7312"/>
                      </a:lnTo>
                      <a:lnTo>
                        <a:pt x="2072" y="6791"/>
                      </a:lnTo>
                      <a:lnTo>
                        <a:pt x="2490" y="6293"/>
                      </a:lnTo>
                      <a:lnTo>
                        <a:pt x="2909" y="5807"/>
                      </a:lnTo>
                      <a:lnTo>
                        <a:pt x="3328" y="5354"/>
                      </a:lnTo>
                      <a:lnTo>
                        <a:pt x="3758" y="4924"/>
                      </a:lnTo>
                      <a:lnTo>
                        <a:pt x="4188" y="4505"/>
                      </a:lnTo>
                      <a:lnTo>
                        <a:pt x="4618" y="4120"/>
                      </a:lnTo>
                      <a:lnTo>
                        <a:pt x="5048" y="3747"/>
                      </a:lnTo>
                      <a:lnTo>
                        <a:pt x="5490" y="3396"/>
                      </a:lnTo>
                      <a:lnTo>
                        <a:pt x="5920" y="3068"/>
                      </a:lnTo>
                      <a:lnTo>
                        <a:pt x="6361" y="2751"/>
                      </a:lnTo>
                      <a:lnTo>
                        <a:pt x="6802" y="2468"/>
                      </a:lnTo>
                      <a:lnTo>
                        <a:pt x="7244" y="2196"/>
                      </a:lnTo>
                      <a:lnTo>
                        <a:pt x="7685" y="1936"/>
                      </a:lnTo>
                      <a:lnTo>
                        <a:pt x="8126" y="1698"/>
                      </a:lnTo>
                      <a:lnTo>
                        <a:pt x="8568" y="1483"/>
                      </a:lnTo>
                      <a:lnTo>
                        <a:pt x="9021" y="1280"/>
                      </a:lnTo>
                      <a:lnTo>
                        <a:pt x="9462" y="1099"/>
                      </a:lnTo>
                      <a:lnTo>
                        <a:pt x="9903" y="929"/>
                      </a:lnTo>
                      <a:lnTo>
                        <a:pt x="10345" y="770"/>
                      </a:lnTo>
                      <a:lnTo>
                        <a:pt x="10786" y="635"/>
                      </a:lnTo>
                      <a:lnTo>
                        <a:pt x="11227" y="510"/>
                      </a:lnTo>
                      <a:lnTo>
                        <a:pt x="11669" y="397"/>
                      </a:lnTo>
                      <a:lnTo>
                        <a:pt x="12110" y="306"/>
                      </a:lnTo>
                      <a:lnTo>
                        <a:pt x="12540" y="227"/>
                      </a:lnTo>
                      <a:lnTo>
                        <a:pt x="12982" y="159"/>
                      </a:lnTo>
                      <a:lnTo>
                        <a:pt x="13412" y="103"/>
                      </a:lnTo>
                      <a:lnTo>
                        <a:pt x="13842" y="57"/>
                      </a:lnTo>
                      <a:lnTo>
                        <a:pt x="14260" y="35"/>
                      </a:lnTo>
                      <a:lnTo>
                        <a:pt x="14679" y="12"/>
                      </a:lnTo>
                      <a:lnTo>
                        <a:pt x="15109" y="1"/>
                      </a:lnTo>
                      <a:lnTo>
                        <a:pt x="15517" y="1"/>
                      </a:lnTo>
                      <a:lnTo>
                        <a:pt x="15935" y="12"/>
                      </a:lnTo>
                      <a:lnTo>
                        <a:pt x="16343" y="35"/>
                      </a:lnTo>
                      <a:lnTo>
                        <a:pt x="16739" y="69"/>
                      </a:lnTo>
                      <a:lnTo>
                        <a:pt x="17135" y="114"/>
                      </a:lnTo>
                      <a:lnTo>
                        <a:pt x="17531" y="159"/>
                      </a:lnTo>
                      <a:lnTo>
                        <a:pt x="17916" y="216"/>
                      </a:lnTo>
                      <a:lnTo>
                        <a:pt x="18301" y="284"/>
                      </a:lnTo>
                      <a:lnTo>
                        <a:pt x="18685" y="352"/>
                      </a:lnTo>
                      <a:lnTo>
                        <a:pt x="19048" y="431"/>
                      </a:lnTo>
                      <a:lnTo>
                        <a:pt x="19421" y="521"/>
                      </a:lnTo>
                      <a:lnTo>
                        <a:pt x="19772" y="612"/>
                      </a:lnTo>
                      <a:lnTo>
                        <a:pt x="20123" y="714"/>
                      </a:lnTo>
                      <a:lnTo>
                        <a:pt x="20813" y="918"/>
                      </a:lnTo>
                      <a:lnTo>
                        <a:pt x="21458" y="1144"/>
                      </a:lnTo>
                      <a:lnTo>
                        <a:pt x="22081" y="1382"/>
                      </a:lnTo>
                      <a:lnTo>
                        <a:pt x="22669" y="1631"/>
                      </a:lnTo>
                      <a:lnTo>
                        <a:pt x="23212" y="1891"/>
                      </a:lnTo>
                      <a:lnTo>
                        <a:pt x="23733" y="2151"/>
                      </a:lnTo>
                      <a:lnTo>
                        <a:pt x="24197" y="2411"/>
                      </a:lnTo>
                      <a:lnTo>
                        <a:pt x="24627" y="2672"/>
                      </a:lnTo>
                      <a:lnTo>
                        <a:pt x="24627" y="2672"/>
                      </a:lnTo>
                      <a:lnTo>
                        <a:pt x="25091" y="2955"/>
                      </a:lnTo>
                      <a:lnTo>
                        <a:pt x="25487" y="3226"/>
                      </a:lnTo>
                      <a:lnTo>
                        <a:pt x="25838" y="3475"/>
                      </a:lnTo>
                      <a:lnTo>
                        <a:pt x="26132" y="3690"/>
                      </a:lnTo>
                      <a:lnTo>
                        <a:pt x="26528" y="4007"/>
                      </a:lnTo>
                      <a:lnTo>
                        <a:pt x="26664" y="4120"/>
                      </a:lnTo>
                      <a:lnTo>
                        <a:pt x="26664" y="4120"/>
                      </a:lnTo>
                      <a:lnTo>
                        <a:pt x="26732" y="4301"/>
                      </a:lnTo>
                      <a:lnTo>
                        <a:pt x="26924" y="4822"/>
                      </a:lnTo>
                      <a:lnTo>
                        <a:pt x="27219" y="5637"/>
                      </a:lnTo>
                      <a:lnTo>
                        <a:pt x="27581" y="6723"/>
                      </a:lnTo>
                      <a:lnTo>
                        <a:pt x="27773" y="7346"/>
                      </a:lnTo>
                      <a:lnTo>
                        <a:pt x="27977" y="8025"/>
                      </a:lnTo>
                      <a:lnTo>
                        <a:pt x="28192" y="8749"/>
                      </a:lnTo>
                      <a:lnTo>
                        <a:pt x="28396" y="9507"/>
                      </a:lnTo>
                      <a:lnTo>
                        <a:pt x="28611" y="10300"/>
                      </a:lnTo>
                      <a:lnTo>
                        <a:pt x="28803" y="11126"/>
                      </a:lnTo>
                      <a:lnTo>
                        <a:pt x="28995" y="11986"/>
                      </a:lnTo>
                      <a:lnTo>
                        <a:pt x="29177" y="1285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extrusionOk="0">
                      <a:moveTo>
                        <a:pt x="10163" y="0"/>
                      </a:moveTo>
                      <a:lnTo>
                        <a:pt x="9937" y="23"/>
                      </a:lnTo>
                      <a:lnTo>
                        <a:pt x="9722" y="57"/>
                      </a:lnTo>
                      <a:lnTo>
                        <a:pt x="9280" y="125"/>
                      </a:lnTo>
                      <a:lnTo>
                        <a:pt x="8862" y="215"/>
                      </a:lnTo>
                      <a:lnTo>
                        <a:pt x="8454" y="306"/>
                      </a:lnTo>
                      <a:lnTo>
                        <a:pt x="8058" y="408"/>
                      </a:lnTo>
                      <a:lnTo>
                        <a:pt x="7673" y="509"/>
                      </a:lnTo>
                      <a:lnTo>
                        <a:pt x="7300" y="634"/>
                      </a:lnTo>
                      <a:lnTo>
                        <a:pt x="6938" y="758"/>
                      </a:lnTo>
                      <a:lnTo>
                        <a:pt x="6598" y="883"/>
                      </a:lnTo>
                      <a:lnTo>
                        <a:pt x="6259" y="1030"/>
                      </a:lnTo>
                      <a:lnTo>
                        <a:pt x="5942" y="1177"/>
                      </a:lnTo>
                      <a:lnTo>
                        <a:pt x="5625" y="1324"/>
                      </a:lnTo>
                      <a:lnTo>
                        <a:pt x="5331" y="1494"/>
                      </a:lnTo>
                      <a:lnTo>
                        <a:pt x="5036" y="1652"/>
                      </a:lnTo>
                      <a:lnTo>
                        <a:pt x="4765" y="1833"/>
                      </a:lnTo>
                      <a:lnTo>
                        <a:pt x="4493" y="2015"/>
                      </a:lnTo>
                      <a:lnTo>
                        <a:pt x="4244" y="2196"/>
                      </a:lnTo>
                      <a:lnTo>
                        <a:pt x="3995" y="2388"/>
                      </a:lnTo>
                      <a:lnTo>
                        <a:pt x="3757" y="2580"/>
                      </a:lnTo>
                      <a:lnTo>
                        <a:pt x="3531" y="2784"/>
                      </a:lnTo>
                      <a:lnTo>
                        <a:pt x="3316" y="2988"/>
                      </a:lnTo>
                      <a:lnTo>
                        <a:pt x="3112" y="3203"/>
                      </a:lnTo>
                      <a:lnTo>
                        <a:pt x="2920" y="3418"/>
                      </a:lnTo>
                      <a:lnTo>
                        <a:pt x="2728" y="3633"/>
                      </a:lnTo>
                      <a:lnTo>
                        <a:pt x="2546" y="3859"/>
                      </a:lnTo>
                      <a:lnTo>
                        <a:pt x="2377" y="4086"/>
                      </a:lnTo>
                      <a:lnTo>
                        <a:pt x="2207" y="4312"/>
                      </a:lnTo>
                      <a:lnTo>
                        <a:pt x="2060" y="4550"/>
                      </a:lnTo>
                      <a:lnTo>
                        <a:pt x="1913" y="4787"/>
                      </a:lnTo>
                      <a:lnTo>
                        <a:pt x="1777" y="5025"/>
                      </a:lnTo>
                      <a:lnTo>
                        <a:pt x="1641" y="5263"/>
                      </a:lnTo>
                      <a:lnTo>
                        <a:pt x="1517" y="5512"/>
                      </a:lnTo>
                      <a:lnTo>
                        <a:pt x="1392" y="5749"/>
                      </a:lnTo>
                      <a:lnTo>
                        <a:pt x="1177" y="6247"/>
                      </a:lnTo>
                      <a:lnTo>
                        <a:pt x="996" y="6756"/>
                      </a:lnTo>
                      <a:lnTo>
                        <a:pt x="826" y="7254"/>
                      </a:lnTo>
                      <a:lnTo>
                        <a:pt x="679" y="7764"/>
                      </a:lnTo>
                      <a:lnTo>
                        <a:pt x="555" y="8273"/>
                      </a:lnTo>
                      <a:lnTo>
                        <a:pt x="453" y="8782"/>
                      </a:lnTo>
                      <a:lnTo>
                        <a:pt x="362" y="9280"/>
                      </a:lnTo>
                      <a:lnTo>
                        <a:pt x="283" y="9778"/>
                      </a:lnTo>
                      <a:lnTo>
                        <a:pt x="226" y="10265"/>
                      </a:lnTo>
                      <a:lnTo>
                        <a:pt x="170" y="10740"/>
                      </a:lnTo>
                      <a:lnTo>
                        <a:pt x="136" y="11215"/>
                      </a:lnTo>
                      <a:lnTo>
                        <a:pt x="102" y="11668"/>
                      </a:lnTo>
                      <a:lnTo>
                        <a:pt x="45" y="12528"/>
                      </a:lnTo>
                      <a:lnTo>
                        <a:pt x="11" y="13320"/>
                      </a:lnTo>
                      <a:lnTo>
                        <a:pt x="0" y="13502"/>
                      </a:lnTo>
                      <a:lnTo>
                        <a:pt x="11" y="13683"/>
                      </a:lnTo>
                      <a:lnTo>
                        <a:pt x="23" y="13864"/>
                      </a:lnTo>
                      <a:lnTo>
                        <a:pt x="45" y="14033"/>
                      </a:lnTo>
                      <a:lnTo>
                        <a:pt x="68" y="14215"/>
                      </a:lnTo>
                      <a:lnTo>
                        <a:pt x="113" y="14373"/>
                      </a:lnTo>
                      <a:lnTo>
                        <a:pt x="159" y="14543"/>
                      </a:lnTo>
                      <a:lnTo>
                        <a:pt x="215" y="14712"/>
                      </a:lnTo>
                      <a:lnTo>
                        <a:pt x="272" y="14871"/>
                      </a:lnTo>
                      <a:lnTo>
                        <a:pt x="340" y="15029"/>
                      </a:lnTo>
                      <a:lnTo>
                        <a:pt x="419" y="15188"/>
                      </a:lnTo>
                      <a:lnTo>
                        <a:pt x="509" y="15346"/>
                      </a:lnTo>
                      <a:lnTo>
                        <a:pt x="690" y="15652"/>
                      </a:lnTo>
                      <a:lnTo>
                        <a:pt x="905" y="15969"/>
                      </a:lnTo>
                      <a:lnTo>
                        <a:pt x="1143" y="16274"/>
                      </a:lnTo>
                      <a:lnTo>
                        <a:pt x="1403" y="16580"/>
                      </a:lnTo>
                      <a:lnTo>
                        <a:pt x="1675" y="16885"/>
                      </a:lnTo>
                      <a:lnTo>
                        <a:pt x="1981" y="17202"/>
                      </a:lnTo>
                      <a:lnTo>
                        <a:pt x="2614" y="17859"/>
                      </a:lnTo>
                      <a:lnTo>
                        <a:pt x="3305" y="18549"/>
                      </a:lnTo>
                      <a:lnTo>
                        <a:pt x="4029" y="19296"/>
                      </a:lnTo>
                      <a:lnTo>
                        <a:pt x="4391" y="19692"/>
                      </a:lnTo>
                      <a:lnTo>
                        <a:pt x="4765" y="20111"/>
                      </a:lnTo>
                      <a:lnTo>
                        <a:pt x="5149" y="20541"/>
                      </a:lnTo>
                      <a:lnTo>
                        <a:pt x="5523" y="21005"/>
                      </a:lnTo>
                      <a:lnTo>
                        <a:pt x="5896" y="21492"/>
                      </a:lnTo>
                      <a:lnTo>
                        <a:pt x="6259" y="22001"/>
                      </a:lnTo>
                      <a:lnTo>
                        <a:pt x="6621" y="22544"/>
                      </a:lnTo>
                      <a:lnTo>
                        <a:pt x="6972" y="23121"/>
                      </a:lnTo>
                      <a:lnTo>
                        <a:pt x="7322" y="23721"/>
                      </a:lnTo>
                      <a:lnTo>
                        <a:pt x="7492" y="24038"/>
                      </a:lnTo>
                      <a:lnTo>
                        <a:pt x="7651" y="24355"/>
                      </a:lnTo>
                      <a:lnTo>
                        <a:pt x="7820" y="24694"/>
                      </a:lnTo>
                      <a:lnTo>
                        <a:pt x="7979" y="25034"/>
                      </a:lnTo>
                      <a:lnTo>
                        <a:pt x="8126" y="25385"/>
                      </a:lnTo>
                      <a:lnTo>
                        <a:pt x="8284" y="25747"/>
                      </a:lnTo>
                      <a:lnTo>
                        <a:pt x="8420" y="26109"/>
                      </a:lnTo>
                      <a:lnTo>
                        <a:pt x="8567" y="26494"/>
                      </a:lnTo>
                      <a:lnTo>
                        <a:pt x="8703" y="26879"/>
                      </a:lnTo>
                      <a:lnTo>
                        <a:pt x="8839" y="27286"/>
                      </a:lnTo>
                      <a:lnTo>
                        <a:pt x="8975" y="27682"/>
                      </a:lnTo>
                      <a:lnTo>
                        <a:pt x="9122" y="28078"/>
                      </a:lnTo>
                      <a:lnTo>
                        <a:pt x="9280" y="28463"/>
                      </a:lnTo>
                      <a:lnTo>
                        <a:pt x="9461" y="28836"/>
                      </a:lnTo>
                      <a:lnTo>
                        <a:pt x="9642" y="29199"/>
                      </a:lnTo>
                      <a:lnTo>
                        <a:pt x="9835" y="29549"/>
                      </a:lnTo>
                      <a:lnTo>
                        <a:pt x="10050" y="29900"/>
                      </a:lnTo>
                      <a:lnTo>
                        <a:pt x="10265" y="30240"/>
                      </a:lnTo>
                      <a:lnTo>
                        <a:pt x="10491" y="30568"/>
                      </a:lnTo>
                      <a:lnTo>
                        <a:pt x="10718" y="30885"/>
                      </a:lnTo>
                      <a:lnTo>
                        <a:pt x="10967" y="31190"/>
                      </a:lnTo>
                      <a:lnTo>
                        <a:pt x="11215" y="31496"/>
                      </a:lnTo>
                      <a:lnTo>
                        <a:pt x="11476" y="31790"/>
                      </a:lnTo>
                      <a:lnTo>
                        <a:pt x="11747" y="32073"/>
                      </a:lnTo>
                      <a:lnTo>
                        <a:pt x="12019" y="32356"/>
                      </a:lnTo>
                      <a:lnTo>
                        <a:pt x="12302" y="32628"/>
                      </a:lnTo>
                      <a:lnTo>
                        <a:pt x="12585" y="32888"/>
                      </a:lnTo>
                      <a:lnTo>
                        <a:pt x="12868" y="33137"/>
                      </a:lnTo>
                      <a:lnTo>
                        <a:pt x="13162" y="33386"/>
                      </a:lnTo>
                      <a:lnTo>
                        <a:pt x="13468" y="33624"/>
                      </a:lnTo>
                      <a:lnTo>
                        <a:pt x="13773" y="33850"/>
                      </a:lnTo>
                      <a:lnTo>
                        <a:pt x="14079" y="34076"/>
                      </a:lnTo>
                      <a:lnTo>
                        <a:pt x="14384" y="34291"/>
                      </a:lnTo>
                      <a:lnTo>
                        <a:pt x="14701" y="34495"/>
                      </a:lnTo>
                      <a:lnTo>
                        <a:pt x="15007" y="34699"/>
                      </a:lnTo>
                      <a:lnTo>
                        <a:pt x="15324" y="34891"/>
                      </a:lnTo>
                      <a:lnTo>
                        <a:pt x="15957" y="35265"/>
                      </a:lnTo>
                      <a:lnTo>
                        <a:pt x="16580" y="35604"/>
                      </a:lnTo>
                      <a:lnTo>
                        <a:pt x="17214" y="35910"/>
                      </a:lnTo>
                      <a:lnTo>
                        <a:pt x="17825" y="36204"/>
                      </a:lnTo>
                      <a:lnTo>
                        <a:pt x="18436" y="36464"/>
                      </a:lnTo>
                      <a:lnTo>
                        <a:pt x="19024" y="36702"/>
                      </a:lnTo>
                      <a:lnTo>
                        <a:pt x="19602" y="36928"/>
                      </a:lnTo>
                      <a:lnTo>
                        <a:pt x="20145" y="37121"/>
                      </a:lnTo>
                      <a:lnTo>
                        <a:pt x="20665" y="37290"/>
                      </a:lnTo>
                      <a:lnTo>
                        <a:pt x="21152" y="37449"/>
                      </a:lnTo>
                      <a:lnTo>
                        <a:pt x="21605" y="37585"/>
                      </a:lnTo>
                      <a:lnTo>
                        <a:pt x="22023" y="37698"/>
                      </a:lnTo>
                      <a:lnTo>
                        <a:pt x="22397" y="37788"/>
                      </a:lnTo>
                      <a:lnTo>
                        <a:pt x="22997" y="37935"/>
                      </a:lnTo>
                      <a:lnTo>
                        <a:pt x="23382" y="38015"/>
                      </a:lnTo>
                      <a:lnTo>
                        <a:pt x="23506" y="38037"/>
                      </a:lnTo>
                      <a:lnTo>
                        <a:pt x="23189" y="37607"/>
                      </a:lnTo>
                      <a:lnTo>
                        <a:pt x="22895" y="37166"/>
                      </a:lnTo>
                      <a:lnTo>
                        <a:pt x="22612" y="36713"/>
                      </a:lnTo>
                      <a:lnTo>
                        <a:pt x="22352" y="36261"/>
                      </a:lnTo>
                      <a:lnTo>
                        <a:pt x="22103" y="35797"/>
                      </a:lnTo>
                      <a:lnTo>
                        <a:pt x="21876" y="35344"/>
                      </a:lnTo>
                      <a:lnTo>
                        <a:pt x="21661" y="34880"/>
                      </a:lnTo>
                      <a:lnTo>
                        <a:pt x="21469" y="34416"/>
                      </a:lnTo>
                      <a:lnTo>
                        <a:pt x="21288" y="33963"/>
                      </a:lnTo>
                      <a:lnTo>
                        <a:pt x="21129" y="33499"/>
                      </a:lnTo>
                      <a:lnTo>
                        <a:pt x="20971" y="33046"/>
                      </a:lnTo>
                      <a:lnTo>
                        <a:pt x="20835" y="32605"/>
                      </a:lnTo>
                      <a:lnTo>
                        <a:pt x="20711" y="32164"/>
                      </a:lnTo>
                      <a:lnTo>
                        <a:pt x="20597" y="31734"/>
                      </a:lnTo>
                      <a:lnTo>
                        <a:pt x="20496" y="31315"/>
                      </a:lnTo>
                      <a:lnTo>
                        <a:pt x="20416" y="30919"/>
                      </a:lnTo>
                      <a:lnTo>
                        <a:pt x="20326" y="30523"/>
                      </a:lnTo>
                      <a:lnTo>
                        <a:pt x="20258" y="30149"/>
                      </a:lnTo>
                      <a:lnTo>
                        <a:pt x="20145" y="29436"/>
                      </a:lnTo>
                      <a:lnTo>
                        <a:pt x="20066" y="28814"/>
                      </a:lnTo>
                      <a:lnTo>
                        <a:pt x="20009" y="28271"/>
                      </a:lnTo>
                      <a:lnTo>
                        <a:pt x="19975" y="27829"/>
                      </a:lnTo>
                      <a:lnTo>
                        <a:pt x="19952" y="27501"/>
                      </a:lnTo>
                      <a:lnTo>
                        <a:pt x="19941" y="27229"/>
                      </a:lnTo>
                      <a:lnTo>
                        <a:pt x="19930" y="26901"/>
                      </a:lnTo>
                      <a:lnTo>
                        <a:pt x="19896" y="25996"/>
                      </a:lnTo>
                      <a:lnTo>
                        <a:pt x="19817" y="24592"/>
                      </a:lnTo>
                      <a:lnTo>
                        <a:pt x="19749" y="23721"/>
                      </a:lnTo>
                      <a:lnTo>
                        <a:pt x="19681" y="22770"/>
                      </a:lnTo>
                      <a:lnTo>
                        <a:pt x="19590" y="21729"/>
                      </a:lnTo>
                      <a:lnTo>
                        <a:pt x="19477" y="20620"/>
                      </a:lnTo>
                      <a:lnTo>
                        <a:pt x="19353" y="19454"/>
                      </a:lnTo>
                      <a:lnTo>
                        <a:pt x="19205" y="18232"/>
                      </a:lnTo>
                      <a:lnTo>
                        <a:pt x="19036" y="16976"/>
                      </a:lnTo>
                      <a:lnTo>
                        <a:pt x="18843" y="15686"/>
                      </a:lnTo>
                      <a:lnTo>
                        <a:pt x="18628" y="14384"/>
                      </a:lnTo>
                      <a:lnTo>
                        <a:pt x="18379" y="13071"/>
                      </a:lnTo>
                      <a:lnTo>
                        <a:pt x="18255" y="12426"/>
                      </a:lnTo>
                      <a:lnTo>
                        <a:pt x="18108" y="11770"/>
                      </a:lnTo>
                      <a:lnTo>
                        <a:pt x="17961" y="11125"/>
                      </a:lnTo>
                      <a:lnTo>
                        <a:pt x="17813" y="10480"/>
                      </a:lnTo>
                      <a:lnTo>
                        <a:pt x="17644" y="9846"/>
                      </a:lnTo>
                      <a:lnTo>
                        <a:pt x="17474" y="9224"/>
                      </a:lnTo>
                      <a:lnTo>
                        <a:pt x="17304" y="8601"/>
                      </a:lnTo>
                      <a:lnTo>
                        <a:pt x="17112" y="7990"/>
                      </a:lnTo>
                      <a:lnTo>
                        <a:pt x="16919" y="7390"/>
                      </a:lnTo>
                      <a:lnTo>
                        <a:pt x="16716" y="6813"/>
                      </a:lnTo>
                      <a:lnTo>
                        <a:pt x="16501" y="6247"/>
                      </a:lnTo>
                      <a:lnTo>
                        <a:pt x="16286" y="5693"/>
                      </a:lnTo>
                      <a:lnTo>
                        <a:pt x="16059" y="5161"/>
                      </a:lnTo>
                      <a:lnTo>
                        <a:pt x="15822" y="4640"/>
                      </a:lnTo>
                      <a:lnTo>
                        <a:pt x="15573" y="4142"/>
                      </a:lnTo>
                      <a:lnTo>
                        <a:pt x="15312" y="3667"/>
                      </a:lnTo>
                      <a:lnTo>
                        <a:pt x="15041" y="3214"/>
                      </a:lnTo>
                      <a:lnTo>
                        <a:pt x="14769" y="2784"/>
                      </a:lnTo>
                      <a:lnTo>
                        <a:pt x="14475" y="2377"/>
                      </a:lnTo>
                      <a:lnTo>
                        <a:pt x="14181" y="2003"/>
                      </a:lnTo>
                      <a:lnTo>
                        <a:pt x="14022" y="1822"/>
                      </a:lnTo>
                      <a:lnTo>
                        <a:pt x="13864" y="1652"/>
                      </a:lnTo>
                      <a:lnTo>
                        <a:pt x="13705" y="1494"/>
                      </a:lnTo>
                      <a:lnTo>
                        <a:pt x="13547" y="1336"/>
                      </a:lnTo>
                      <a:lnTo>
                        <a:pt x="13388" y="1188"/>
                      </a:lnTo>
                      <a:lnTo>
                        <a:pt x="13219" y="1041"/>
                      </a:lnTo>
                      <a:lnTo>
                        <a:pt x="13049" y="917"/>
                      </a:lnTo>
                      <a:lnTo>
                        <a:pt x="12879" y="792"/>
                      </a:lnTo>
                      <a:lnTo>
                        <a:pt x="12698" y="679"/>
                      </a:lnTo>
                      <a:lnTo>
                        <a:pt x="12528" y="566"/>
                      </a:lnTo>
                      <a:lnTo>
                        <a:pt x="12347" y="464"/>
                      </a:lnTo>
                      <a:lnTo>
                        <a:pt x="12155" y="374"/>
                      </a:lnTo>
                      <a:lnTo>
                        <a:pt x="11974" y="294"/>
                      </a:lnTo>
                      <a:lnTo>
                        <a:pt x="11781" y="226"/>
                      </a:lnTo>
                      <a:lnTo>
                        <a:pt x="11589" y="159"/>
                      </a:lnTo>
                      <a:lnTo>
                        <a:pt x="11397" y="113"/>
                      </a:lnTo>
                      <a:lnTo>
                        <a:pt x="11193" y="68"/>
                      </a:lnTo>
                      <a:lnTo>
                        <a:pt x="11000" y="34"/>
                      </a:lnTo>
                      <a:lnTo>
                        <a:pt x="10785" y="11"/>
                      </a:lnTo>
                      <a:lnTo>
                        <a:pt x="10582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fill="none" extrusionOk="0">
                      <a:moveTo>
                        <a:pt x="19941" y="27229"/>
                      </a:moveTo>
                      <a:lnTo>
                        <a:pt x="19941" y="27229"/>
                      </a:lnTo>
                      <a:lnTo>
                        <a:pt x="19952" y="27501"/>
                      </a:lnTo>
                      <a:lnTo>
                        <a:pt x="19975" y="27829"/>
                      </a:lnTo>
                      <a:lnTo>
                        <a:pt x="20009" y="28271"/>
                      </a:lnTo>
                      <a:lnTo>
                        <a:pt x="20066" y="28814"/>
                      </a:lnTo>
                      <a:lnTo>
                        <a:pt x="20145" y="29436"/>
                      </a:lnTo>
                      <a:lnTo>
                        <a:pt x="20258" y="30149"/>
                      </a:lnTo>
                      <a:lnTo>
                        <a:pt x="20326" y="30523"/>
                      </a:lnTo>
                      <a:lnTo>
                        <a:pt x="20416" y="30919"/>
                      </a:lnTo>
                      <a:lnTo>
                        <a:pt x="20496" y="31315"/>
                      </a:lnTo>
                      <a:lnTo>
                        <a:pt x="20597" y="31734"/>
                      </a:lnTo>
                      <a:lnTo>
                        <a:pt x="20711" y="32164"/>
                      </a:lnTo>
                      <a:lnTo>
                        <a:pt x="20835" y="32605"/>
                      </a:lnTo>
                      <a:lnTo>
                        <a:pt x="20971" y="33046"/>
                      </a:lnTo>
                      <a:lnTo>
                        <a:pt x="21129" y="33499"/>
                      </a:lnTo>
                      <a:lnTo>
                        <a:pt x="21288" y="33963"/>
                      </a:lnTo>
                      <a:lnTo>
                        <a:pt x="21469" y="34416"/>
                      </a:lnTo>
                      <a:lnTo>
                        <a:pt x="21661" y="34880"/>
                      </a:lnTo>
                      <a:lnTo>
                        <a:pt x="21876" y="35344"/>
                      </a:lnTo>
                      <a:lnTo>
                        <a:pt x="22103" y="35797"/>
                      </a:lnTo>
                      <a:lnTo>
                        <a:pt x="22352" y="36261"/>
                      </a:lnTo>
                      <a:lnTo>
                        <a:pt x="22612" y="36713"/>
                      </a:lnTo>
                      <a:lnTo>
                        <a:pt x="22895" y="37166"/>
                      </a:lnTo>
                      <a:lnTo>
                        <a:pt x="23189" y="37607"/>
                      </a:lnTo>
                      <a:lnTo>
                        <a:pt x="23506" y="38037"/>
                      </a:lnTo>
                      <a:lnTo>
                        <a:pt x="23506" y="38037"/>
                      </a:lnTo>
                      <a:lnTo>
                        <a:pt x="23382" y="38015"/>
                      </a:lnTo>
                      <a:lnTo>
                        <a:pt x="22997" y="37935"/>
                      </a:lnTo>
                      <a:lnTo>
                        <a:pt x="22397" y="37788"/>
                      </a:lnTo>
                      <a:lnTo>
                        <a:pt x="22023" y="37698"/>
                      </a:lnTo>
                      <a:lnTo>
                        <a:pt x="21605" y="37585"/>
                      </a:lnTo>
                      <a:lnTo>
                        <a:pt x="21152" y="37449"/>
                      </a:lnTo>
                      <a:lnTo>
                        <a:pt x="20665" y="37290"/>
                      </a:lnTo>
                      <a:lnTo>
                        <a:pt x="20145" y="37121"/>
                      </a:lnTo>
                      <a:lnTo>
                        <a:pt x="19602" y="36928"/>
                      </a:lnTo>
                      <a:lnTo>
                        <a:pt x="19024" y="36702"/>
                      </a:lnTo>
                      <a:lnTo>
                        <a:pt x="18436" y="36464"/>
                      </a:lnTo>
                      <a:lnTo>
                        <a:pt x="17825" y="36204"/>
                      </a:lnTo>
                      <a:lnTo>
                        <a:pt x="17214" y="35910"/>
                      </a:lnTo>
                      <a:lnTo>
                        <a:pt x="16580" y="35604"/>
                      </a:lnTo>
                      <a:lnTo>
                        <a:pt x="15957" y="35265"/>
                      </a:lnTo>
                      <a:lnTo>
                        <a:pt x="15324" y="34891"/>
                      </a:lnTo>
                      <a:lnTo>
                        <a:pt x="15007" y="34699"/>
                      </a:lnTo>
                      <a:lnTo>
                        <a:pt x="14701" y="34495"/>
                      </a:lnTo>
                      <a:lnTo>
                        <a:pt x="14384" y="34291"/>
                      </a:lnTo>
                      <a:lnTo>
                        <a:pt x="14079" y="34076"/>
                      </a:lnTo>
                      <a:lnTo>
                        <a:pt x="13773" y="33850"/>
                      </a:lnTo>
                      <a:lnTo>
                        <a:pt x="13468" y="33624"/>
                      </a:lnTo>
                      <a:lnTo>
                        <a:pt x="13162" y="33386"/>
                      </a:lnTo>
                      <a:lnTo>
                        <a:pt x="12868" y="33137"/>
                      </a:lnTo>
                      <a:lnTo>
                        <a:pt x="12585" y="32888"/>
                      </a:lnTo>
                      <a:lnTo>
                        <a:pt x="12302" y="32628"/>
                      </a:lnTo>
                      <a:lnTo>
                        <a:pt x="12019" y="32356"/>
                      </a:lnTo>
                      <a:lnTo>
                        <a:pt x="11747" y="32073"/>
                      </a:lnTo>
                      <a:lnTo>
                        <a:pt x="11476" y="31790"/>
                      </a:lnTo>
                      <a:lnTo>
                        <a:pt x="11215" y="31496"/>
                      </a:lnTo>
                      <a:lnTo>
                        <a:pt x="10967" y="31190"/>
                      </a:lnTo>
                      <a:lnTo>
                        <a:pt x="10718" y="30885"/>
                      </a:lnTo>
                      <a:lnTo>
                        <a:pt x="10491" y="30568"/>
                      </a:lnTo>
                      <a:lnTo>
                        <a:pt x="10265" y="30240"/>
                      </a:lnTo>
                      <a:lnTo>
                        <a:pt x="10050" y="29900"/>
                      </a:lnTo>
                      <a:lnTo>
                        <a:pt x="9835" y="29549"/>
                      </a:lnTo>
                      <a:lnTo>
                        <a:pt x="9642" y="29199"/>
                      </a:lnTo>
                      <a:lnTo>
                        <a:pt x="9461" y="28836"/>
                      </a:lnTo>
                      <a:lnTo>
                        <a:pt x="9280" y="28463"/>
                      </a:lnTo>
                      <a:lnTo>
                        <a:pt x="9122" y="28078"/>
                      </a:lnTo>
                      <a:lnTo>
                        <a:pt x="8975" y="27682"/>
                      </a:lnTo>
                      <a:lnTo>
                        <a:pt x="8839" y="27286"/>
                      </a:lnTo>
                      <a:lnTo>
                        <a:pt x="8839" y="27286"/>
                      </a:lnTo>
                      <a:lnTo>
                        <a:pt x="8703" y="26879"/>
                      </a:lnTo>
                      <a:lnTo>
                        <a:pt x="8567" y="26494"/>
                      </a:lnTo>
                      <a:lnTo>
                        <a:pt x="8420" y="26109"/>
                      </a:lnTo>
                      <a:lnTo>
                        <a:pt x="8284" y="25747"/>
                      </a:lnTo>
                      <a:lnTo>
                        <a:pt x="8126" y="25385"/>
                      </a:lnTo>
                      <a:lnTo>
                        <a:pt x="7979" y="25034"/>
                      </a:lnTo>
                      <a:lnTo>
                        <a:pt x="7820" y="24694"/>
                      </a:lnTo>
                      <a:lnTo>
                        <a:pt x="7651" y="24355"/>
                      </a:lnTo>
                      <a:lnTo>
                        <a:pt x="7492" y="24038"/>
                      </a:lnTo>
                      <a:lnTo>
                        <a:pt x="7322" y="23721"/>
                      </a:lnTo>
                      <a:lnTo>
                        <a:pt x="6972" y="23121"/>
                      </a:lnTo>
                      <a:lnTo>
                        <a:pt x="6621" y="22544"/>
                      </a:lnTo>
                      <a:lnTo>
                        <a:pt x="6259" y="22001"/>
                      </a:lnTo>
                      <a:lnTo>
                        <a:pt x="5896" y="21492"/>
                      </a:lnTo>
                      <a:lnTo>
                        <a:pt x="5523" y="21005"/>
                      </a:lnTo>
                      <a:lnTo>
                        <a:pt x="5149" y="20541"/>
                      </a:lnTo>
                      <a:lnTo>
                        <a:pt x="4765" y="20111"/>
                      </a:lnTo>
                      <a:lnTo>
                        <a:pt x="4391" y="19692"/>
                      </a:lnTo>
                      <a:lnTo>
                        <a:pt x="4029" y="19296"/>
                      </a:lnTo>
                      <a:lnTo>
                        <a:pt x="3305" y="18549"/>
                      </a:lnTo>
                      <a:lnTo>
                        <a:pt x="2614" y="17859"/>
                      </a:lnTo>
                      <a:lnTo>
                        <a:pt x="1981" y="17202"/>
                      </a:lnTo>
                      <a:lnTo>
                        <a:pt x="1675" y="16885"/>
                      </a:lnTo>
                      <a:lnTo>
                        <a:pt x="1403" y="16580"/>
                      </a:lnTo>
                      <a:lnTo>
                        <a:pt x="1143" y="16274"/>
                      </a:lnTo>
                      <a:lnTo>
                        <a:pt x="905" y="15969"/>
                      </a:lnTo>
                      <a:lnTo>
                        <a:pt x="690" y="15652"/>
                      </a:lnTo>
                      <a:lnTo>
                        <a:pt x="509" y="15346"/>
                      </a:lnTo>
                      <a:lnTo>
                        <a:pt x="419" y="15188"/>
                      </a:lnTo>
                      <a:lnTo>
                        <a:pt x="340" y="15029"/>
                      </a:lnTo>
                      <a:lnTo>
                        <a:pt x="272" y="14871"/>
                      </a:lnTo>
                      <a:lnTo>
                        <a:pt x="215" y="14712"/>
                      </a:lnTo>
                      <a:lnTo>
                        <a:pt x="159" y="14543"/>
                      </a:lnTo>
                      <a:lnTo>
                        <a:pt x="113" y="14373"/>
                      </a:lnTo>
                      <a:lnTo>
                        <a:pt x="68" y="14215"/>
                      </a:lnTo>
                      <a:lnTo>
                        <a:pt x="45" y="14033"/>
                      </a:lnTo>
                      <a:lnTo>
                        <a:pt x="23" y="13864"/>
                      </a:lnTo>
                      <a:lnTo>
                        <a:pt x="11" y="13683"/>
                      </a:lnTo>
                      <a:lnTo>
                        <a:pt x="0" y="13502"/>
                      </a:lnTo>
                      <a:lnTo>
                        <a:pt x="11" y="13320"/>
                      </a:lnTo>
                      <a:lnTo>
                        <a:pt x="11" y="13320"/>
                      </a:lnTo>
                      <a:lnTo>
                        <a:pt x="45" y="12528"/>
                      </a:lnTo>
                      <a:lnTo>
                        <a:pt x="102" y="11668"/>
                      </a:lnTo>
                      <a:lnTo>
                        <a:pt x="136" y="11215"/>
                      </a:lnTo>
                      <a:lnTo>
                        <a:pt x="170" y="10740"/>
                      </a:lnTo>
                      <a:lnTo>
                        <a:pt x="226" y="10265"/>
                      </a:lnTo>
                      <a:lnTo>
                        <a:pt x="283" y="9778"/>
                      </a:lnTo>
                      <a:lnTo>
                        <a:pt x="362" y="9280"/>
                      </a:lnTo>
                      <a:lnTo>
                        <a:pt x="453" y="8782"/>
                      </a:lnTo>
                      <a:lnTo>
                        <a:pt x="555" y="8273"/>
                      </a:lnTo>
                      <a:lnTo>
                        <a:pt x="679" y="7764"/>
                      </a:lnTo>
                      <a:lnTo>
                        <a:pt x="826" y="7254"/>
                      </a:lnTo>
                      <a:lnTo>
                        <a:pt x="996" y="6756"/>
                      </a:lnTo>
                      <a:lnTo>
                        <a:pt x="1177" y="6247"/>
                      </a:lnTo>
                      <a:lnTo>
                        <a:pt x="1392" y="5749"/>
                      </a:lnTo>
                      <a:lnTo>
                        <a:pt x="1517" y="5512"/>
                      </a:lnTo>
                      <a:lnTo>
                        <a:pt x="1641" y="5263"/>
                      </a:lnTo>
                      <a:lnTo>
                        <a:pt x="1777" y="5025"/>
                      </a:lnTo>
                      <a:lnTo>
                        <a:pt x="1913" y="4787"/>
                      </a:lnTo>
                      <a:lnTo>
                        <a:pt x="2060" y="4550"/>
                      </a:lnTo>
                      <a:lnTo>
                        <a:pt x="2207" y="4312"/>
                      </a:lnTo>
                      <a:lnTo>
                        <a:pt x="2377" y="4086"/>
                      </a:lnTo>
                      <a:lnTo>
                        <a:pt x="2546" y="3859"/>
                      </a:lnTo>
                      <a:lnTo>
                        <a:pt x="2728" y="3633"/>
                      </a:lnTo>
                      <a:lnTo>
                        <a:pt x="2920" y="3418"/>
                      </a:lnTo>
                      <a:lnTo>
                        <a:pt x="3112" y="3203"/>
                      </a:lnTo>
                      <a:lnTo>
                        <a:pt x="3316" y="2988"/>
                      </a:lnTo>
                      <a:lnTo>
                        <a:pt x="3531" y="2784"/>
                      </a:lnTo>
                      <a:lnTo>
                        <a:pt x="3757" y="2580"/>
                      </a:lnTo>
                      <a:lnTo>
                        <a:pt x="3995" y="2388"/>
                      </a:lnTo>
                      <a:lnTo>
                        <a:pt x="4244" y="2196"/>
                      </a:lnTo>
                      <a:lnTo>
                        <a:pt x="4493" y="2015"/>
                      </a:lnTo>
                      <a:lnTo>
                        <a:pt x="4765" y="1833"/>
                      </a:lnTo>
                      <a:lnTo>
                        <a:pt x="5036" y="1652"/>
                      </a:lnTo>
                      <a:lnTo>
                        <a:pt x="5331" y="1494"/>
                      </a:lnTo>
                      <a:lnTo>
                        <a:pt x="5625" y="1324"/>
                      </a:lnTo>
                      <a:lnTo>
                        <a:pt x="5942" y="1177"/>
                      </a:lnTo>
                      <a:lnTo>
                        <a:pt x="6259" y="1030"/>
                      </a:lnTo>
                      <a:lnTo>
                        <a:pt x="6598" y="883"/>
                      </a:lnTo>
                      <a:lnTo>
                        <a:pt x="6938" y="758"/>
                      </a:lnTo>
                      <a:lnTo>
                        <a:pt x="7300" y="634"/>
                      </a:lnTo>
                      <a:lnTo>
                        <a:pt x="7673" y="509"/>
                      </a:lnTo>
                      <a:lnTo>
                        <a:pt x="8058" y="408"/>
                      </a:lnTo>
                      <a:lnTo>
                        <a:pt x="8454" y="306"/>
                      </a:lnTo>
                      <a:lnTo>
                        <a:pt x="8862" y="215"/>
                      </a:lnTo>
                      <a:lnTo>
                        <a:pt x="9280" y="125"/>
                      </a:lnTo>
                      <a:lnTo>
                        <a:pt x="9722" y="57"/>
                      </a:lnTo>
                      <a:lnTo>
                        <a:pt x="9722" y="57"/>
                      </a:lnTo>
                      <a:lnTo>
                        <a:pt x="9937" y="23"/>
                      </a:lnTo>
                      <a:lnTo>
                        <a:pt x="10163" y="0"/>
                      </a:lnTo>
                      <a:lnTo>
                        <a:pt x="10367" y="0"/>
                      </a:lnTo>
                      <a:lnTo>
                        <a:pt x="10582" y="0"/>
                      </a:lnTo>
                      <a:lnTo>
                        <a:pt x="10785" y="11"/>
                      </a:lnTo>
                      <a:lnTo>
                        <a:pt x="11000" y="34"/>
                      </a:lnTo>
                      <a:lnTo>
                        <a:pt x="11193" y="68"/>
                      </a:lnTo>
                      <a:lnTo>
                        <a:pt x="11397" y="113"/>
                      </a:lnTo>
                      <a:lnTo>
                        <a:pt x="11589" y="159"/>
                      </a:lnTo>
                      <a:lnTo>
                        <a:pt x="11781" y="226"/>
                      </a:lnTo>
                      <a:lnTo>
                        <a:pt x="11974" y="294"/>
                      </a:lnTo>
                      <a:lnTo>
                        <a:pt x="12155" y="374"/>
                      </a:lnTo>
                      <a:lnTo>
                        <a:pt x="12347" y="464"/>
                      </a:lnTo>
                      <a:lnTo>
                        <a:pt x="12528" y="566"/>
                      </a:lnTo>
                      <a:lnTo>
                        <a:pt x="12698" y="679"/>
                      </a:lnTo>
                      <a:lnTo>
                        <a:pt x="12879" y="792"/>
                      </a:lnTo>
                      <a:lnTo>
                        <a:pt x="13049" y="917"/>
                      </a:lnTo>
                      <a:lnTo>
                        <a:pt x="13219" y="1041"/>
                      </a:lnTo>
                      <a:lnTo>
                        <a:pt x="13388" y="1188"/>
                      </a:lnTo>
                      <a:lnTo>
                        <a:pt x="13547" y="1336"/>
                      </a:lnTo>
                      <a:lnTo>
                        <a:pt x="13705" y="1494"/>
                      </a:lnTo>
                      <a:lnTo>
                        <a:pt x="13864" y="1652"/>
                      </a:lnTo>
                      <a:lnTo>
                        <a:pt x="14022" y="1822"/>
                      </a:lnTo>
                      <a:lnTo>
                        <a:pt x="14181" y="2003"/>
                      </a:lnTo>
                      <a:lnTo>
                        <a:pt x="14475" y="2377"/>
                      </a:lnTo>
                      <a:lnTo>
                        <a:pt x="14769" y="2784"/>
                      </a:lnTo>
                      <a:lnTo>
                        <a:pt x="15041" y="3214"/>
                      </a:lnTo>
                      <a:lnTo>
                        <a:pt x="15312" y="3667"/>
                      </a:lnTo>
                      <a:lnTo>
                        <a:pt x="15573" y="4142"/>
                      </a:lnTo>
                      <a:lnTo>
                        <a:pt x="15822" y="4640"/>
                      </a:lnTo>
                      <a:lnTo>
                        <a:pt x="16059" y="5161"/>
                      </a:lnTo>
                      <a:lnTo>
                        <a:pt x="16286" y="5693"/>
                      </a:lnTo>
                      <a:lnTo>
                        <a:pt x="16501" y="6247"/>
                      </a:lnTo>
                      <a:lnTo>
                        <a:pt x="16716" y="6813"/>
                      </a:lnTo>
                      <a:lnTo>
                        <a:pt x="16919" y="7390"/>
                      </a:lnTo>
                      <a:lnTo>
                        <a:pt x="17112" y="7990"/>
                      </a:lnTo>
                      <a:lnTo>
                        <a:pt x="17304" y="8601"/>
                      </a:lnTo>
                      <a:lnTo>
                        <a:pt x="17474" y="9224"/>
                      </a:lnTo>
                      <a:lnTo>
                        <a:pt x="17644" y="9846"/>
                      </a:lnTo>
                      <a:lnTo>
                        <a:pt x="17813" y="10480"/>
                      </a:lnTo>
                      <a:lnTo>
                        <a:pt x="17961" y="11125"/>
                      </a:lnTo>
                      <a:lnTo>
                        <a:pt x="18108" y="11770"/>
                      </a:lnTo>
                      <a:lnTo>
                        <a:pt x="18255" y="12426"/>
                      </a:lnTo>
                      <a:lnTo>
                        <a:pt x="18379" y="13071"/>
                      </a:lnTo>
                      <a:lnTo>
                        <a:pt x="18628" y="14384"/>
                      </a:lnTo>
                      <a:lnTo>
                        <a:pt x="18843" y="15686"/>
                      </a:lnTo>
                      <a:lnTo>
                        <a:pt x="19036" y="16976"/>
                      </a:lnTo>
                      <a:lnTo>
                        <a:pt x="19205" y="18232"/>
                      </a:lnTo>
                      <a:lnTo>
                        <a:pt x="19353" y="19454"/>
                      </a:lnTo>
                      <a:lnTo>
                        <a:pt x="19477" y="20620"/>
                      </a:lnTo>
                      <a:lnTo>
                        <a:pt x="19590" y="21729"/>
                      </a:lnTo>
                      <a:lnTo>
                        <a:pt x="19681" y="22770"/>
                      </a:lnTo>
                      <a:lnTo>
                        <a:pt x="19749" y="23721"/>
                      </a:lnTo>
                      <a:lnTo>
                        <a:pt x="19817" y="24592"/>
                      </a:lnTo>
                      <a:lnTo>
                        <a:pt x="19896" y="25996"/>
                      </a:lnTo>
                      <a:lnTo>
                        <a:pt x="19930" y="26901"/>
                      </a:lnTo>
                      <a:lnTo>
                        <a:pt x="19941" y="2722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6"/>
                <p:cNvSpPr/>
                <p:nvPr/>
              </p:nvSpPr>
              <p:spPr>
                <a:xfrm>
                  <a:off x="2731964" y="4095678"/>
                  <a:ext cx="340607" cy="36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2" h="20915" extrusionOk="0">
                      <a:moveTo>
                        <a:pt x="4664" y="0"/>
                      </a:move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  <a:close/>
                      <a:moveTo>
                        <a:pt x="10707" y="6700"/>
                      </a:moveTo>
                      <a:lnTo>
                        <a:pt x="10718" y="6870"/>
                      </a:lnTo>
                      <a:lnTo>
                        <a:pt x="10718" y="7028"/>
                      </a:lnTo>
                      <a:lnTo>
                        <a:pt x="10707" y="7198"/>
                      </a:lnTo>
                      <a:lnTo>
                        <a:pt x="10684" y="7368"/>
                      </a:lnTo>
                      <a:lnTo>
                        <a:pt x="10650" y="7526"/>
                      </a:lnTo>
                      <a:lnTo>
                        <a:pt x="10605" y="7696"/>
                      </a:lnTo>
                      <a:lnTo>
                        <a:pt x="10549" y="7854"/>
                      </a:lnTo>
                      <a:lnTo>
                        <a:pt x="10481" y="8024"/>
                      </a:lnTo>
                      <a:lnTo>
                        <a:pt x="10379" y="8216"/>
                      </a:lnTo>
                      <a:lnTo>
                        <a:pt x="10254" y="8409"/>
                      </a:lnTo>
                      <a:lnTo>
                        <a:pt x="10107" y="8601"/>
                      </a:lnTo>
                      <a:lnTo>
                        <a:pt x="9949" y="8794"/>
                      </a:lnTo>
                      <a:lnTo>
                        <a:pt x="9756" y="8986"/>
                      </a:lnTo>
                      <a:lnTo>
                        <a:pt x="9541" y="9167"/>
                      </a:lnTo>
                      <a:lnTo>
                        <a:pt x="9304" y="9348"/>
                      </a:lnTo>
                      <a:lnTo>
                        <a:pt x="9032" y="9529"/>
                      </a:lnTo>
                      <a:lnTo>
                        <a:pt x="8941" y="9586"/>
                      </a:lnTo>
                      <a:lnTo>
                        <a:pt x="8840" y="9642"/>
                      </a:lnTo>
                      <a:lnTo>
                        <a:pt x="8726" y="9699"/>
                      </a:lnTo>
                      <a:lnTo>
                        <a:pt x="8534" y="9789"/>
                      </a:lnTo>
                      <a:lnTo>
                        <a:pt x="8330" y="9869"/>
                      </a:lnTo>
                      <a:lnTo>
                        <a:pt x="8093" y="9948"/>
                      </a:lnTo>
                      <a:lnTo>
                        <a:pt x="7844" y="10027"/>
                      </a:lnTo>
                      <a:lnTo>
                        <a:pt x="7583" y="10095"/>
                      </a:lnTo>
                      <a:lnTo>
                        <a:pt x="7300" y="10152"/>
                      </a:lnTo>
                      <a:lnTo>
                        <a:pt x="6746" y="10265"/>
                      </a:lnTo>
                      <a:lnTo>
                        <a:pt x="6169" y="10355"/>
                      </a:lnTo>
                      <a:lnTo>
                        <a:pt x="5592" y="10423"/>
                      </a:lnTo>
                      <a:lnTo>
                        <a:pt x="5026" y="10480"/>
                      </a:lnTo>
                      <a:lnTo>
                        <a:pt x="5173" y="10865"/>
                      </a:lnTo>
                      <a:lnTo>
                        <a:pt x="5331" y="11249"/>
                      </a:lnTo>
                      <a:lnTo>
                        <a:pt x="5501" y="11623"/>
                      </a:lnTo>
                      <a:lnTo>
                        <a:pt x="5682" y="11985"/>
                      </a:lnTo>
                      <a:lnTo>
                        <a:pt x="5875" y="12336"/>
                      </a:lnTo>
                      <a:lnTo>
                        <a:pt x="6067" y="12675"/>
                      </a:lnTo>
                      <a:lnTo>
                        <a:pt x="6282" y="13015"/>
                      </a:lnTo>
                      <a:lnTo>
                        <a:pt x="6497" y="13343"/>
                      </a:lnTo>
                      <a:lnTo>
                        <a:pt x="6735" y="13660"/>
                      </a:lnTo>
                      <a:lnTo>
                        <a:pt x="6972" y="13966"/>
                      </a:lnTo>
                      <a:lnTo>
                        <a:pt x="7221" y="14271"/>
                      </a:lnTo>
                      <a:lnTo>
                        <a:pt x="7470" y="14565"/>
                      </a:lnTo>
                      <a:lnTo>
                        <a:pt x="7731" y="14848"/>
                      </a:lnTo>
                      <a:lnTo>
                        <a:pt x="8002" y="15120"/>
                      </a:lnTo>
                      <a:lnTo>
                        <a:pt x="8274" y="15392"/>
                      </a:lnTo>
                      <a:lnTo>
                        <a:pt x="8545" y="15652"/>
                      </a:lnTo>
                      <a:lnTo>
                        <a:pt x="8840" y="15912"/>
                      </a:lnTo>
                      <a:lnTo>
                        <a:pt x="9123" y="16150"/>
                      </a:lnTo>
                      <a:lnTo>
                        <a:pt x="9417" y="16399"/>
                      </a:lnTo>
                      <a:lnTo>
                        <a:pt x="9711" y="16625"/>
                      </a:lnTo>
                      <a:lnTo>
                        <a:pt x="10017" y="16851"/>
                      </a:lnTo>
                      <a:lnTo>
                        <a:pt x="10322" y="17066"/>
                      </a:lnTo>
                      <a:lnTo>
                        <a:pt x="10628" y="17270"/>
                      </a:lnTo>
                      <a:lnTo>
                        <a:pt x="10933" y="17474"/>
                      </a:lnTo>
                      <a:lnTo>
                        <a:pt x="11556" y="17859"/>
                      </a:lnTo>
                      <a:lnTo>
                        <a:pt x="12178" y="18210"/>
                      </a:lnTo>
                      <a:lnTo>
                        <a:pt x="12801" y="18549"/>
                      </a:lnTo>
                      <a:lnTo>
                        <a:pt x="13423" y="18855"/>
                      </a:lnTo>
                      <a:lnTo>
                        <a:pt x="14023" y="19126"/>
                      </a:lnTo>
                      <a:lnTo>
                        <a:pt x="14623" y="19387"/>
                      </a:lnTo>
                      <a:lnTo>
                        <a:pt x="15200" y="19624"/>
                      </a:lnTo>
                      <a:lnTo>
                        <a:pt x="15766" y="19828"/>
                      </a:lnTo>
                      <a:lnTo>
                        <a:pt x="16298" y="20020"/>
                      </a:lnTo>
                      <a:lnTo>
                        <a:pt x="16807" y="20190"/>
                      </a:lnTo>
                      <a:lnTo>
                        <a:pt x="17294" y="20337"/>
                      </a:lnTo>
                      <a:lnTo>
                        <a:pt x="17735" y="20473"/>
                      </a:lnTo>
                      <a:lnTo>
                        <a:pt x="18505" y="20677"/>
                      </a:lnTo>
                      <a:lnTo>
                        <a:pt x="19093" y="20812"/>
                      </a:lnTo>
                      <a:lnTo>
                        <a:pt x="19467" y="20892"/>
                      </a:lnTo>
                      <a:lnTo>
                        <a:pt x="19591" y="20914"/>
                      </a:lnTo>
                      <a:lnTo>
                        <a:pt x="19308" y="20530"/>
                      </a:lnTo>
                      <a:lnTo>
                        <a:pt x="19048" y="20145"/>
                      </a:lnTo>
                      <a:lnTo>
                        <a:pt x="18787" y="19749"/>
                      </a:lnTo>
                      <a:lnTo>
                        <a:pt x="18550" y="19341"/>
                      </a:lnTo>
                      <a:lnTo>
                        <a:pt x="18323" y="18945"/>
                      </a:lnTo>
                      <a:lnTo>
                        <a:pt x="18120" y="18538"/>
                      </a:lnTo>
                      <a:lnTo>
                        <a:pt x="17916" y="18130"/>
                      </a:lnTo>
                      <a:lnTo>
                        <a:pt x="17735" y="17723"/>
                      </a:lnTo>
                      <a:lnTo>
                        <a:pt x="17565" y="17304"/>
                      </a:lnTo>
                      <a:lnTo>
                        <a:pt x="17407" y="16897"/>
                      </a:lnTo>
                      <a:lnTo>
                        <a:pt x="17248" y="16501"/>
                      </a:lnTo>
                      <a:lnTo>
                        <a:pt x="17113" y="16093"/>
                      </a:lnTo>
                      <a:lnTo>
                        <a:pt x="16988" y="15697"/>
                      </a:lnTo>
                      <a:lnTo>
                        <a:pt x="16875" y="15312"/>
                      </a:lnTo>
                      <a:lnTo>
                        <a:pt x="16762" y="14928"/>
                      </a:lnTo>
                      <a:lnTo>
                        <a:pt x="16671" y="14543"/>
                      </a:lnTo>
                      <a:lnTo>
                        <a:pt x="16501" y="13818"/>
                      </a:lnTo>
                      <a:lnTo>
                        <a:pt x="16366" y="13128"/>
                      </a:lnTo>
                      <a:lnTo>
                        <a:pt x="16264" y="12494"/>
                      </a:lnTo>
                      <a:lnTo>
                        <a:pt x="16173" y="11917"/>
                      </a:lnTo>
                      <a:lnTo>
                        <a:pt x="16117" y="11397"/>
                      </a:lnTo>
                      <a:lnTo>
                        <a:pt x="16083" y="10955"/>
                      </a:lnTo>
                      <a:lnTo>
                        <a:pt x="16049" y="10604"/>
                      </a:lnTo>
                      <a:lnTo>
                        <a:pt x="16037" y="10333"/>
                      </a:lnTo>
                      <a:lnTo>
                        <a:pt x="16015" y="10321"/>
                      </a:lnTo>
                      <a:lnTo>
                        <a:pt x="16015" y="10276"/>
                      </a:lnTo>
                      <a:lnTo>
                        <a:pt x="15992" y="10310"/>
                      </a:lnTo>
                      <a:lnTo>
                        <a:pt x="15528" y="10038"/>
                      </a:lnTo>
                      <a:lnTo>
                        <a:pt x="15053" y="9756"/>
                      </a:lnTo>
                      <a:lnTo>
                        <a:pt x="15041" y="9744"/>
                      </a:lnTo>
                      <a:lnTo>
                        <a:pt x="14577" y="9450"/>
                      </a:lnTo>
                      <a:lnTo>
                        <a:pt x="14113" y="9144"/>
                      </a:lnTo>
                      <a:lnTo>
                        <a:pt x="14102" y="9144"/>
                      </a:lnTo>
                      <a:lnTo>
                        <a:pt x="13638" y="8828"/>
                      </a:lnTo>
                      <a:lnTo>
                        <a:pt x="13174" y="8511"/>
                      </a:lnTo>
                      <a:lnTo>
                        <a:pt x="12246" y="7854"/>
                      </a:lnTo>
                      <a:lnTo>
                        <a:pt x="12122" y="7764"/>
                      </a:lnTo>
                      <a:lnTo>
                        <a:pt x="11465" y="7277"/>
                      </a:lnTo>
                      <a:lnTo>
                        <a:pt x="11454" y="7266"/>
                      </a:lnTo>
                      <a:lnTo>
                        <a:pt x="10707" y="670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6"/>
                <p:cNvSpPr/>
                <p:nvPr/>
              </p:nvSpPr>
              <p:spPr>
                <a:xfrm>
                  <a:off x="2819326" y="4212143"/>
                  <a:ext cx="253247" cy="24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7" h="14216" fill="none" extrusionOk="0">
                      <a:moveTo>
                        <a:pt x="5682" y="1"/>
                      </a:moveTo>
                      <a:lnTo>
                        <a:pt x="5682" y="1"/>
                      </a:lnTo>
                      <a:lnTo>
                        <a:pt x="5693" y="171"/>
                      </a:lnTo>
                      <a:lnTo>
                        <a:pt x="5693" y="329"/>
                      </a:lnTo>
                      <a:lnTo>
                        <a:pt x="5682" y="499"/>
                      </a:lnTo>
                      <a:lnTo>
                        <a:pt x="5659" y="669"/>
                      </a:lnTo>
                      <a:lnTo>
                        <a:pt x="5625" y="827"/>
                      </a:lnTo>
                      <a:lnTo>
                        <a:pt x="5580" y="997"/>
                      </a:lnTo>
                      <a:lnTo>
                        <a:pt x="5524" y="1155"/>
                      </a:lnTo>
                      <a:lnTo>
                        <a:pt x="5456" y="1325"/>
                      </a:lnTo>
                      <a:lnTo>
                        <a:pt x="5456" y="1325"/>
                      </a:lnTo>
                      <a:lnTo>
                        <a:pt x="5354" y="1517"/>
                      </a:lnTo>
                      <a:lnTo>
                        <a:pt x="5229" y="1710"/>
                      </a:lnTo>
                      <a:lnTo>
                        <a:pt x="5082" y="1902"/>
                      </a:lnTo>
                      <a:lnTo>
                        <a:pt x="4924" y="2095"/>
                      </a:lnTo>
                      <a:lnTo>
                        <a:pt x="4731" y="2287"/>
                      </a:lnTo>
                      <a:lnTo>
                        <a:pt x="4516" y="2468"/>
                      </a:lnTo>
                      <a:lnTo>
                        <a:pt x="4279" y="2649"/>
                      </a:lnTo>
                      <a:lnTo>
                        <a:pt x="4007" y="2830"/>
                      </a:lnTo>
                      <a:lnTo>
                        <a:pt x="4007" y="2830"/>
                      </a:lnTo>
                      <a:lnTo>
                        <a:pt x="3916" y="2887"/>
                      </a:lnTo>
                      <a:lnTo>
                        <a:pt x="3916" y="2887"/>
                      </a:lnTo>
                      <a:lnTo>
                        <a:pt x="3815" y="2943"/>
                      </a:lnTo>
                      <a:lnTo>
                        <a:pt x="3701" y="3000"/>
                      </a:lnTo>
                      <a:lnTo>
                        <a:pt x="3701" y="3000"/>
                      </a:lnTo>
                      <a:lnTo>
                        <a:pt x="3509" y="3090"/>
                      </a:lnTo>
                      <a:lnTo>
                        <a:pt x="3305" y="3170"/>
                      </a:lnTo>
                      <a:lnTo>
                        <a:pt x="3305" y="3170"/>
                      </a:lnTo>
                      <a:lnTo>
                        <a:pt x="3068" y="3249"/>
                      </a:lnTo>
                      <a:lnTo>
                        <a:pt x="2819" y="3328"/>
                      </a:lnTo>
                      <a:lnTo>
                        <a:pt x="2558" y="3396"/>
                      </a:lnTo>
                      <a:lnTo>
                        <a:pt x="2275" y="3453"/>
                      </a:lnTo>
                      <a:lnTo>
                        <a:pt x="2275" y="3453"/>
                      </a:lnTo>
                      <a:lnTo>
                        <a:pt x="1721" y="3566"/>
                      </a:lnTo>
                      <a:lnTo>
                        <a:pt x="1144" y="3656"/>
                      </a:lnTo>
                      <a:lnTo>
                        <a:pt x="567" y="3724"/>
                      </a:lnTo>
                      <a:lnTo>
                        <a:pt x="1" y="3781"/>
                      </a:lnTo>
                      <a:lnTo>
                        <a:pt x="1" y="3781"/>
                      </a:lnTo>
                      <a:lnTo>
                        <a:pt x="148" y="4166"/>
                      </a:lnTo>
                      <a:lnTo>
                        <a:pt x="306" y="4550"/>
                      </a:lnTo>
                      <a:lnTo>
                        <a:pt x="476" y="4924"/>
                      </a:lnTo>
                      <a:lnTo>
                        <a:pt x="657" y="5286"/>
                      </a:lnTo>
                      <a:lnTo>
                        <a:pt x="850" y="5637"/>
                      </a:lnTo>
                      <a:lnTo>
                        <a:pt x="1042" y="5976"/>
                      </a:lnTo>
                      <a:lnTo>
                        <a:pt x="1257" y="6316"/>
                      </a:lnTo>
                      <a:lnTo>
                        <a:pt x="1472" y="6644"/>
                      </a:lnTo>
                      <a:lnTo>
                        <a:pt x="1710" y="6961"/>
                      </a:lnTo>
                      <a:lnTo>
                        <a:pt x="1947" y="7267"/>
                      </a:lnTo>
                      <a:lnTo>
                        <a:pt x="2196" y="7572"/>
                      </a:lnTo>
                      <a:lnTo>
                        <a:pt x="2445" y="7866"/>
                      </a:lnTo>
                      <a:lnTo>
                        <a:pt x="2706" y="8149"/>
                      </a:lnTo>
                      <a:lnTo>
                        <a:pt x="2977" y="8421"/>
                      </a:lnTo>
                      <a:lnTo>
                        <a:pt x="3249" y="8693"/>
                      </a:lnTo>
                      <a:lnTo>
                        <a:pt x="3520" y="8953"/>
                      </a:lnTo>
                      <a:lnTo>
                        <a:pt x="3815" y="9213"/>
                      </a:lnTo>
                      <a:lnTo>
                        <a:pt x="4098" y="9451"/>
                      </a:lnTo>
                      <a:lnTo>
                        <a:pt x="4392" y="9700"/>
                      </a:lnTo>
                      <a:lnTo>
                        <a:pt x="4686" y="9926"/>
                      </a:lnTo>
                      <a:lnTo>
                        <a:pt x="4992" y="10152"/>
                      </a:lnTo>
                      <a:lnTo>
                        <a:pt x="5297" y="10367"/>
                      </a:lnTo>
                      <a:lnTo>
                        <a:pt x="5603" y="10571"/>
                      </a:lnTo>
                      <a:lnTo>
                        <a:pt x="5908" y="10775"/>
                      </a:lnTo>
                      <a:lnTo>
                        <a:pt x="6531" y="11160"/>
                      </a:lnTo>
                      <a:lnTo>
                        <a:pt x="7153" y="11511"/>
                      </a:lnTo>
                      <a:lnTo>
                        <a:pt x="7776" y="11850"/>
                      </a:lnTo>
                      <a:lnTo>
                        <a:pt x="8398" y="12156"/>
                      </a:lnTo>
                      <a:lnTo>
                        <a:pt x="8998" y="12427"/>
                      </a:lnTo>
                      <a:lnTo>
                        <a:pt x="9598" y="12688"/>
                      </a:lnTo>
                      <a:lnTo>
                        <a:pt x="10175" y="12925"/>
                      </a:lnTo>
                      <a:lnTo>
                        <a:pt x="10741" y="13129"/>
                      </a:lnTo>
                      <a:lnTo>
                        <a:pt x="11273" y="13321"/>
                      </a:lnTo>
                      <a:lnTo>
                        <a:pt x="11782" y="13491"/>
                      </a:lnTo>
                      <a:lnTo>
                        <a:pt x="12269" y="13638"/>
                      </a:lnTo>
                      <a:lnTo>
                        <a:pt x="12710" y="13774"/>
                      </a:lnTo>
                      <a:lnTo>
                        <a:pt x="13480" y="13978"/>
                      </a:lnTo>
                      <a:lnTo>
                        <a:pt x="14068" y="14113"/>
                      </a:lnTo>
                      <a:lnTo>
                        <a:pt x="14442" y="14193"/>
                      </a:lnTo>
                      <a:lnTo>
                        <a:pt x="14566" y="14215"/>
                      </a:lnTo>
                      <a:lnTo>
                        <a:pt x="14566" y="14215"/>
                      </a:lnTo>
                      <a:lnTo>
                        <a:pt x="14283" y="13831"/>
                      </a:lnTo>
                      <a:lnTo>
                        <a:pt x="14023" y="13446"/>
                      </a:lnTo>
                      <a:lnTo>
                        <a:pt x="13762" y="13050"/>
                      </a:lnTo>
                      <a:lnTo>
                        <a:pt x="13525" y="12642"/>
                      </a:lnTo>
                      <a:lnTo>
                        <a:pt x="13298" y="12246"/>
                      </a:lnTo>
                      <a:lnTo>
                        <a:pt x="13095" y="11839"/>
                      </a:lnTo>
                      <a:lnTo>
                        <a:pt x="12891" y="11431"/>
                      </a:lnTo>
                      <a:lnTo>
                        <a:pt x="12710" y="11024"/>
                      </a:lnTo>
                      <a:lnTo>
                        <a:pt x="12540" y="10605"/>
                      </a:lnTo>
                      <a:lnTo>
                        <a:pt x="12382" y="10198"/>
                      </a:lnTo>
                      <a:lnTo>
                        <a:pt x="12223" y="9802"/>
                      </a:lnTo>
                      <a:lnTo>
                        <a:pt x="12088" y="9394"/>
                      </a:lnTo>
                      <a:lnTo>
                        <a:pt x="11963" y="8998"/>
                      </a:lnTo>
                      <a:lnTo>
                        <a:pt x="11850" y="8613"/>
                      </a:lnTo>
                      <a:lnTo>
                        <a:pt x="11737" y="8229"/>
                      </a:lnTo>
                      <a:lnTo>
                        <a:pt x="11646" y="7844"/>
                      </a:lnTo>
                      <a:lnTo>
                        <a:pt x="11476" y="7119"/>
                      </a:lnTo>
                      <a:lnTo>
                        <a:pt x="11341" y="6429"/>
                      </a:lnTo>
                      <a:lnTo>
                        <a:pt x="11239" y="5795"/>
                      </a:lnTo>
                      <a:lnTo>
                        <a:pt x="11148" y="5218"/>
                      </a:lnTo>
                      <a:lnTo>
                        <a:pt x="11092" y="4698"/>
                      </a:lnTo>
                      <a:lnTo>
                        <a:pt x="11058" y="4256"/>
                      </a:lnTo>
                      <a:lnTo>
                        <a:pt x="11024" y="3905"/>
                      </a:lnTo>
                      <a:lnTo>
                        <a:pt x="11012" y="3634"/>
                      </a:lnTo>
                      <a:lnTo>
                        <a:pt x="11012" y="3634"/>
                      </a:lnTo>
                      <a:lnTo>
                        <a:pt x="10990" y="3622"/>
                      </a:lnTo>
                      <a:lnTo>
                        <a:pt x="10990" y="3622"/>
                      </a:lnTo>
                      <a:lnTo>
                        <a:pt x="10990" y="3577"/>
                      </a:lnTo>
                      <a:lnTo>
                        <a:pt x="10990" y="3577"/>
                      </a:lnTo>
                      <a:lnTo>
                        <a:pt x="10967" y="3611"/>
                      </a:lnTo>
                      <a:lnTo>
                        <a:pt x="10967" y="3611"/>
                      </a:lnTo>
                      <a:lnTo>
                        <a:pt x="10503" y="3339"/>
                      </a:lnTo>
                      <a:lnTo>
                        <a:pt x="10028" y="3057"/>
                      </a:lnTo>
                      <a:lnTo>
                        <a:pt x="10028" y="3057"/>
                      </a:lnTo>
                      <a:lnTo>
                        <a:pt x="10016" y="3045"/>
                      </a:lnTo>
                      <a:lnTo>
                        <a:pt x="10016" y="3045"/>
                      </a:lnTo>
                      <a:lnTo>
                        <a:pt x="9552" y="2751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77" y="2445"/>
                      </a:lnTo>
                      <a:lnTo>
                        <a:pt x="9077" y="2445"/>
                      </a:lnTo>
                      <a:lnTo>
                        <a:pt x="8613" y="2129"/>
                      </a:lnTo>
                      <a:lnTo>
                        <a:pt x="8149" y="1812"/>
                      </a:lnTo>
                      <a:lnTo>
                        <a:pt x="7221" y="1155"/>
                      </a:lnTo>
                      <a:lnTo>
                        <a:pt x="7221" y="1155"/>
                      </a:lnTo>
                      <a:lnTo>
                        <a:pt x="7097" y="1065"/>
                      </a:lnTo>
                      <a:lnTo>
                        <a:pt x="7097" y="1065"/>
                      </a:lnTo>
                      <a:lnTo>
                        <a:pt x="6440" y="578"/>
                      </a:lnTo>
                      <a:lnTo>
                        <a:pt x="6440" y="578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568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6"/>
                <p:cNvSpPr/>
                <p:nvPr/>
              </p:nvSpPr>
              <p:spPr>
                <a:xfrm>
                  <a:off x="2731964" y="4095678"/>
                  <a:ext cx="118461" cy="82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4" h="4731" fill="none" extrusionOk="0">
                      <a:moveTo>
                        <a:pt x="4664" y="0"/>
                      </a:move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207" y="3441"/>
                      </a:lnTo>
                      <a:lnTo>
                        <a:pt x="5207" y="3441"/>
                      </a:lnTo>
                      <a:lnTo>
                        <a:pt x="5320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extrusionOk="0">
                      <a:moveTo>
                        <a:pt x="30183" y="1"/>
                      </a:move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fill="none" extrusionOk="0">
                      <a:moveTo>
                        <a:pt x="48042" y="5909"/>
                      </a:move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lnTo>
                        <a:pt x="30772" y="1"/>
                      </a:lnTo>
                      <a:lnTo>
                        <a:pt x="30183" y="1"/>
                      </a:ln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extrusionOk="0">
                      <a:moveTo>
                        <a:pt x="1" y="1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fill="none" extrusionOk="0">
                      <a:moveTo>
                        <a:pt x="12653" y="28679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lnTo>
                        <a:pt x="12653" y="2867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extrusionOk="0">
                      <a:moveTo>
                        <a:pt x="3702" y="0"/>
                      </a:move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fill="none" extrusionOk="0">
                      <a:moveTo>
                        <a:pt x="3702" y="0"/>
                      </a:moveTo>
                      <a:lnTo>
                        <a:pt x="3702" y="0"/>
                      </a:ln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extrusionOk="0">
                      <a:moveTo>
                        <a:pt x="24661" y="0"/>
                      </a:moveTo>
                      <a:lnTo>
                        <a:pt x="24265" y="23"/>
                      </a:lnTo>
                      <a:lnTo>
                        <a:pt x="23869" y="46"/>
                      </a:lnTo>
                      <a:lnTo>
                        <a:pt x="23484" y="91"/>
                      </a:lnTo>
                      <a:lnTo>
                        <a:pt x="23088" y="136"/>
                      </a:lnTo>
                      <a:lnTo>
                        <a:pt x="22703" y="204"/>
                      </a:lnTo>
                      <a:lnTo>
                        <a:pt x="22330" y="283"/>
                      </a:lnTo>
                      <a:lnTo>
                        <a:pt x="21945" y="362"/>
                      </a:lnTo>
                      <a:lnTo>
                        <a:pt x="21187" y="577"/>
                      </a:lnTo>
                      <a:lnTo>
                        <a:pt x="20417" y="793"/>
                      </a:lnTo>
                      <a:lnTo>
                        <a:pt x="19659" y="1030"/>
                      </a:lnTo>
                      <a:lnTo>
                        <a:pt x="18912" y="1279"/>
                      </a:lnTo>
                      <a:lnTo>
                        <a:pt x="18165" y="1551"/>
                      </a:lnTo>
                      <a:lnTo>
                        <a:pt x="17418" y="1834"/>
                      </a:lnTo>
                      <a:lnTo>
                        <a:pt x="16694" y="2128"/>
                      </a:lnTo>
                      <a:lnTo>
                        <a:pt x="15958" y="2445"/>
                      </a:lnTo>
                      <a:lnTo>
                        <a:pt x="15245" y="2773"/>
                      </a:lnTo>
                      <a:lnTo>
                        <a:pt x="14532" y="3113"/>
                      </a:lnTo>
                      <a:lnTo>
                        <a:pt x="13842" y="3475"/>
                      </a:lnTo>
                      <a:lnTo>
                        <a:pt x="13151" y="3848"/>
                      </a:lnTo>
                      <a:lnTo>
                        <a:pt x="12472" y="4233"/>
                      </a:lnTo>
                      <a:lnTo>
                        <a:pt x="11805" y="4640"/>
                      </a:lnTo>
                      <a:lnTo>
                        <a:pt x="11148" y="5048"/>
                      </a:lnTo>
                      <a:lnTo>
                        <a:pt x="10503" y="5478"/>
                      </a:lnTo>
                      <a:lnTo>
                        <a:pt x="9869" y="5931"/>
                      </a:lnTo>
                      <a:lnTo>
                        <a:pt x="9258" y="6383"/>
                      </a:lnTo>
                      <a:lnTo>
                        <a:pt x="8658" y="6859"/>
                      </a:lnTo>
                      <a:lnTo>
                        <a:pt x="8070" y="7345"/>
                      </a:lnTo>
                      <a:lnTo>
                        <a:pt x="7493" y="7843"/>
                      </a:lnTo>
                      <a:lnTo>
                        <a:pt x="6938" y="8364"/>
                      </a:lnTo>
                      <a:lnTo>
                        <a:pt x="6406" y="8896"/>
                      </a:lnTo>
                      <a:lnTo>
                        <a:pt x="5886" y="9428"/>
                      </a:lnTo>
                      <a:lnTo>
                        <a:pt x="5376" y="9993"/>
                      </a:lnTo>
                      <a:lnTo>
                        <a:pt x="4890" y="10559"/>
                      </a:lnTo>
                      <a:lnTo>
                        <a:pt x="4426" y="11136"/>
                      </a:lnTo>
                      <a:lnTo>
                        <a:pt x="3984" y="11736"/>
                      </a:lnTo>
                      <a:lnTo>
                        <a:pt x="3554" y="12336"/>
                      </a:lnTo>
                      <a:lnTo>
                        <a:pt x="3147" y="12959"/>
                      </a:lnTo>
                      <a:lnTo>
                        <a:pt x="2773" y="13592"/>
                      </a:lnTo>
                      <a:lnTo>
                        <a:pt x="2411" y="14237"/>
                      </a:lnTo>
                      <a:lnTo>
                        <a:pt x="2072" y="14894"/>
                      </a:lnTo>
                      <a:lnTo>
                        <a:pt x="1755" y="15573"/>
                      </a:lnTo>
                      <a:lnTo>
                        <a:pt x="1608" y="15912"/>
                      </a:lnTo>
                      <a:lnTo>
                        <a:pt x="1461" y="16252"/>
                      </a:lnTo>
                      <a:lnTo>
                        <a:pt x="1325" y="16603"/>
                      </a:lnTo>
                      <a:lnTo>
                        <a:pt x="1200" y="16954"/>
                      </a:lnTo>
                      <a:lnTo>
                        <a:pt x="1076" y="17304"/>
                      </a:lnTo>
                      <a:lnTo>
                        <a:pt x="951" y="17655"/>
                      </a:lnTo>
                      <a:lnTo>
                        <a:pt x="850" y="18017"/>
                      </a:lnTo>
                      <a:lnTo>
                        <a:pt x="736" y="18380"/>
                      </a:lnTo>
                      <a:lnTo>
                        <a:pt x="646" y="18742"/>
                      </a:lnTo>
                      <a:lnTo>
                        <a:pt x="555" y="19104"/>
                      </a:lnTo>
                      <a:lnTo>
                        <a:pt x="465" y="19477"/>
                      </a:lnTo>
                      <a:lnTo>
                        <a:pt x="386" y="19851"/>
                      </a:lnTo>
                      <a:lnTo>
                        <a:pt x="318" y="20224"/>
                      </a:lnTo>
                      <a:lnTo>
                        <a:pt x="250" y="20609"/>
                      </a:lnTo>
                      <a:lnTo>
                        <a:pt x="193" y="20982"/>
                      </a:lnTo>
                      <a:lnTo>
                        <a:pt x="148" y="21367"/>
                      </a:lnTo>
                      <a:lnTo>
                        <a:pt x="103" y="21763"/>
                      </a:lnTo>
                      <a:lnTo>
                        <a:pt x="69" y="22148"/>
                      </a:lnTo>
                      <a:lnTo>
                        <a:pt x="46" y="22544"/>
                      </a:lnTo>
                      <a:lnTo>
                        <a:pt x="23" y="22940"/>
                      </a:lnTo>
                      <a:lnTo>
                        <a:pt x="12" y="23336"/>
                      </a:lnTo>
                      <a:lnTo>
                        <a:pt x="1" y="23744"/>
                      </a:lnTo>
                      <a:lnTo>
                        <a:pt x="12" y="24140"/>
                      </a:lnTo>
                      <a:lnTo>
                        <a:pt x="23" y="24547"/>
                      </a:lnTo>
                      <a:lnTo>
                        <a:pt x="35" y="24966"/>
                      </a:lnTo>
                      <a:lnTo>
                        <a:pt x="57" y="25374"/>
                      </a:lnTo>
                      <a:lnTo>
                        <a:pt x="91" y="25792"/>
                      </a:lnTo>
                      <a:lnTo>
                        <a:pt x="137" y="26211"/>
                      </a:lnTo>
                      <a:lnTo>
                        <a:pt x="193" y="26630"/>
                      </a:lnTo>
                      <a:lnTo>
                        <a:pt x="250" y="27049"/>
                      </a:lnTo>
                      <a:lnTo>
                        <a:pt x="318" y="27479"/>
                      </a:lnTo>
                      <a:lnTo>
                        <a:pt x="386" y="27909"/>
                      </a:lnTo>
                      <a:lnTo>
                        <a:pt x="476" y="28339"/>
                      </a:lnTo>
                      <a:lnTo>
                        <a:pt x="567" y="28769"/>
                      </a:lnTo>
                      <a:lnTo>
                        <a:pt x="657" y="29210"/>
                      </a:lnTo>
                      <a:lnTo>
                        <a:pt x="770" y="29651"/>
                      </a:lnTo>
                      <a:lnTo>
                        <a:pt x="883" y="30093"/>
                      </a:lnTo>
                      <a:lnTo>
                        <a:pt x="1019" y="30534"/>
                      </a:lnTo>
                      <a:lnTo>
                        <a:pt x="1155" y="30987"/>
                      </a:lnTo>
                      <a:lnTo>
                        <a:pt x="1291" y="31428"/>
                      </a:lnTo>
                      <a:lnTo>
                        <a:pt x="1449" y="31881"/>
                      </a:lnTo>
                      <a:lnTo>
                        <a:pt x="1608" y="32345"/>
                      </a:lnTo>
                      <a:lnTo>
                        <a:pt x="1778" y="32798"/>
                      </a:lnTo>
                      <a:lnTo>
                        <a:pt x="1959" y="33262"/>
                      </a:lnTo>
                      <a:lnTo>
                        <a:pt x="2151" y="33726"/>
                      </a:lnTo>
                      <a:lnTo>
                        <a:pt x="2355" y="34190"/>
                      </a:lnTo>
                      <a:lnTo>
                        <a:pt x="2558" y="34654"/>
                      </a:lnTo>
                      <a:lnTo>
                        <a:pt x="2773" y="35118"/>
                      </a:lnTo>
                      <a:lnTo>
                        <a:pt x="3011" y="35593"/>
                      </a:lnTo>
                      <a:lnTo>
                        <a:pt x="3249" y="36068"/>
                      </a:lnTo>
                      <a:lnTo>
                        <a:pt x="3486" y="36544"/>
                      </a:lnTo>
                      <a:lnTo>
                        <a:pt x="3747" y="37030"/>
                      </a:lnTo>
                      <a:lnTo>
                        <a:pt x="4018" y="37506"/>
                      </a:lnTo>
                      <a:lnTo>
                        <a:pt x="4290" y="37992"/>
                      </a:lnTo>
                      <a:lnTo>
                        <a:pt x="4584" y="38479"/>
                      </a:lnTo>
                      <a:lnTo>
                        <a:pt x="4878" y="38966"/>
                      </a:lnTo>
                      <a:lnTo>
                        <a:pt x="5184" y="39464"/>
                      </a:lnTo>
                      <a:lnTo>
                        <a:pt x="5501" y="39950"/>
                      </a:lnTo>
                      <a:lnTo>
                        <a:pt x="5829" y="40448"/>
                      </a:lnTo>
                      <a:lnTo>
                        <a:pt x="6169" y="40946"/>
                      </a:lnTo>
                      <a:lnTo>
                        <a:pt x="6259" y="41059"/>
                      </a:lnTo>
                      <a:lnTo>
                        <a:pt x="6508" y="41376"/>
                      </a:lnTo>
                      <a:lnTo>
                        <a:pt x="6927" y="41863"/>
                      </a:lnTo>
                      <a:lnTo>
                        <a:pt x="7198" y="42168"/>
                      </a:lnTo>
                      <a:lnTo>
                        <a:pt x="7504" y="42497"/>
                      </a:lnTo>
                      <a:lnTo>
                        <a:pt x="7855" y="42859"/>
                      </a:lnTo>
                      <a:lnTo>
                        <a:pt x="8240" y="43243"/>
                      </a:lnTo>
                      <a:lnTo>
                        <a:pt x="8658" y="43640"/>
                      </a:lnTo>
                      <a:lnTo>
                        <a:pt x="9111" y="44058"/>
                      </a:lnTo>
                      <a:lnTo>
                        <a:pt x="9609" y="44488"/>
                      </a:lnTo>
                      <a:lnTo>
                        <a:pt x="10130" y="44930"/>
                      </a:lnTo>
                      <a:lnTo>
                        <a:pt x="10684" y="45371"/>
                      </a:lnTo>
                      <a:lnTo>
                        <a:pt x="11284" y="45812"/>
                      </a:lnTo>
                      <a:lnTo>
                        <a:pt x="11906" y="46243"/>
                      </a:lnTo>
                      <a:lnTo>
                        <a:pt x="12563" y="46673"/>
                      </a:lnTo>
                      <a:lnTo>
                        <a:pt x="12902" y="46888"/>
                      </a:lnTo>
                      <a:lnTo>
                        <a:pt x="13253" y="47091"/>
                      </a:lnTo>
                      <a:lnTo>
                        <a:pt x="13604" y="47295"/>
                      </a:lnTo>
                      <a:lnTo>
                        <a:pt x="13978" y="47499"/>
                      </a:lnTo>
                      <a:lnTo>
                        <a:pt x="14340" y="47691"/>
                      </a:lnTo>
                      <a:lnTo>
                        <a:pt x="14724" y="47872"/>
                      </a:lnTo>
                      <a:lnTo>
                        <a:pt x="15109" y="48065"/>
                      </a:lnTo>
                      <a:lnTo>
                        <a:pt x="15494" y="48234"/>
                      </a:lnTo>
                      <a:lnTo>
                        <a:pt x="15901" y="48404"/>
                      </a:lnTo>
                      <a:lnTo>
                        <a:pt x="16309" y="48563"/>
                      </a:lnTo>
                      <a:lnTo>
                        <a:pt x="16716" y="48721"/>
                      </a:lnTo>
                      <a:lnTo>
                        <a:pt x="17135" y="48868"/>
                      </a:lnTo>
                      <a:lnTo>
                        <a:pt x="17565" y="49004"/>
                      </a:lnTo>
                      <a:lnTo>
                        <a:pt x="17995" y="49128"/>
                      </a:lnTo>
                      <a:lnTo>
                        <a:pt x="18436" y="49242"/>
                      </a:lnTo>
                      <a:lnTo>
                        <a:pt x="18889" y="49355"/>
                      </a:lnTo>
                      <a:lnTo>
                        <a:pt x="19342" y="49445"/>
                      </a:lnTo>
                      <a:lnTo>
                        <a:pt x="19795" y="49525"/>
                      </a:lnTo>
                      <a:lnTo>
                        <a:pt x="20259" y="49604"/>
                      </a:lnTo>
                      <a:lnTo>
                        <a:pt x="20734" y="49660"/>
                      </a:lnTo>
                      <a:lnTo>
                        <a:pt x="21209" y="49706"/>
                      </a:lnTo>
                      <a:lnTo>
                        <a:pt x="21696" y="49740"/>
                      </a:lnTo>
                      <a:lnTo>
                        <a:pt x="22182" y="49762"/>
                      </a:lnTo>
                      <a:lnTo>
                        <a:pt x="22680" y="49774"/>
                      </a:lnTo>
                      <a:lnTo>
                        <a:pt x="23178" y="49762"/>
                      </a:lnTo>
                      <a:lnTo>
                        <a:pt x="23688" y="49740"/>
                      </a:lnTo>
                      <a:lnTo>
                        <a:pt x="24208" y="49694"/>
                      </a:lnTo>
                      <a:lnTo>
                        <a:pt x="24718" y="49638"/>
                      </a:lnTo>
                      <a:lnTo>
                        <a:pt x="25306" y="49558"/>
                      </a:lnTo>
                      <a:lnTo>
                        <a:pt x="25883" y="49479"/>
                      </a:lnTo>
                      <a:lnTo>
                        <a:pt x="26426" y="49389"/>
                      </a:lnTo>
                      <a:lnTo>
                        <a:pt x="26970" y="49287"/>
                      </a:lnTo>
                      <a:lnTo>
                        <a:pt x="27479" y="49185"/>
                      </a:lnTo>
                      <a:lnTo>
                        <a:pt x="27988" y="49072"/>
                      </a:lnTo>
                      <a:lnTo>
                        <a:pt x="28475" y="48959"/>
                      </a:lnTo>
                      <a:lnTo>
                        <a:pt x="28939" y="48834"/>
                      </a:lnTo>
                      <a:lnTo>
                        <a:pt x="29392" y="48710"/>
                      </a:lnTo>
                      <a:lnTo>
                        <a:pt x="29833" y="48574"/>
                      </a:lnTo>
                      <a:lnTo>
                        <a:pt x="30252" y="48438"/>
                      </a:lnTo>
                      <a:lnTo>
                        <a:pt x="30659" y="48291"/>
                      </a:lnTo>
                      <a:lnTo>
                        <a:pt x="31044" y="48155"/>
                      </a:lnTo>
                      <a:lnTo>
                        <a:pt x="31429" y="47997"/>
                      </a:lnTo>
                      <a:lnTo>
                        <a:pt x="31791" y="47850"/>
                      </a:lnTo>
                      <a:lnTo>
                        <a:pt x="32142" y="47691"/>
                      </a:lnTo>
                      <a:lnTo>
                        <a:pt x="32470" y="47533"/>
                      </a:lnTo>
                      <a:lnTo>
                        <a:pt x="32798" y="47363"/>
                      </a:lnTo>
                      <a:lnTo>
                        <a:pt x="33104" y="47205"/>
                      </a:lnTo>
                      <a:lnTo>
                        <a:pt x="33398" y="47035"/>
                      </a:lnTo>
                      <a:lnTo>
                        <a:pt x="33681" y="46865"/>
                      </a:lnTo>
                      <a:lnTo>
                        <a:pt x="33952" y="46695"/>
                      </a:lnTo>
                      <a:lnTo>
                        <a:pt x="34213" y="46525"/>
                      </a:lnTo>
                      <a:lnTo>
                        <a:pt x="34462" y="46344"/>
                      </a:lnTo>
                      <a:lnTo>
                        <a:pt x="34699" y="46175"/>
                      </a:lnTo>
                      <a:lnTo>
                        <a:pt x="34914" y="45994"/>
                      </a:lnTo>
                      <a:lnTo>
                        <a:pt x="35129" y="45812"/>
                      </a:lnTo>
                      <a:lnTo>
                        <a:pt x="35333" y="45643"/>
                      </a:lnTo>
                      <a:lnTo>
                        <a:pt x="35526" y="45462"/>
                      </a:lnTo>
                      <a:lnTo>
                        <a:pt x="35707" y="45292"/>
                      </a:lnTo>
                      <a:lnTo>
                        <a:pt x="36046" y="44941"/>
                      </a:lnTo>
                      <a:lnTo>
                        <a:pt x="36340" y="44590"/>
                      </a:lnTo>
                      <a:lnTo>
                        <a:pt x="36601" y="44251"/>
                      </a:lnTo>
                      <a:lnTo>
                        <a:pt x="36827" y="43923"/>
                      </a:lnTo>
                      <a:lnTo>
                        <a:pt x="37031" y="43606"/>
                      </a:lnTo>
                      <a:lnTo>
                        <a:pt x="37200" y="43300"/>
                      </a:lnTo>
                      <a:lnTo>
                        <a:pt x="37348" y="43006"/>
                      </a:lnTo>
                      <a:lnTo>
                        <a:pt x="37461" y="42734"/>
                      </a:lnTo>
                      <a:lnTo>
                        <a:pt x="37563" y="42485"/>
                      </a:lnTo>
                      <a:lnTo>
                        <a:pt x="37642" y="42248"/>
                      </a:lnTo>
                      <a:lnTo>
                        <a:pt x="37698" y="42044"/>
                      </a:lnTo>
                      <a:lnTo>
                        <a:pt x="37744" y="41863"/>
                      </a:lnTo>
                      <a:lnTo>
                        <a:pt x="37778" y="41704"/>
                      </a:lnTo>
                      <a:lnTo>
                        <a:pt x="37812" y="41489"/>
                      </a:lnTo>
                      <a:lnTo>
                        <a:pt x="37812" y="41421"/>
                      </a:lnTo>
                      <a:lnTo>
                        <a:pt x="37913" y="41455"/>
                      </a:lnTo>
                      <a:lnTo>
                        <a:pt x="38196" y="41535"/>
                      </a:lnTo>
                      <a:lnTo>
                        <a:pt x="38649" y="41648"/>
                      </a:lnTo>
                      <a:lnTo>
                        <a:pt x="38943" y="41716"/>
                      </a:lnTo>
                      <a:lnTo>
                        <a:pt x="39260" y="41772"/>
                      </a:lnTo>
                      <a:lnTo>
                        <a:pt x="39611" y="41829"/>
                      </a:lnTo>
                      <a:lnTo>
                        <a:pt x="39996" y="41874"/>
                      </a:lnTo>
                      <a:lnTo>
                        <a:pt x="40403" y="41919"/>
                      </a:lnTo>
                      <a:lnTo>
                        <a:pt x="40845" y="41942"/>
                      </a:lnTo>
                      <a:lnTo>
                        <a:pt x="41297" y="41953"/>
                      </a:lnTo>
                      <a:lnTo>
                        <a:pt x="41784" y="41953"/>
                      </a:lnTo>
                      <a:lnTo>
                        <a:pt x="42293" y="41931"/>
                      </a:lnTo>
                      <a:lnTo>
                        <a:pt x="42814" y="41885"/>
                      </a:lnTo>
                      <a:lnTo>
                        <a:pt x="43346" y="41806"/>
                      </a:lnTo>
                      <a:lnTo>
                        <a:pt x="43617" y="41761"/>
                      </a:lnTo>
                      <a:lnTo>
                        <a:pt x="43889" y="41704"/>
                      </a:lnTo>
                      <a:lnTo>
                        <a:pt x="44172" y="41636"/>
                      </a:lnTo>
                      <a:lnTo>
                        <a:pt x="44443" y="41569"/>
                      </a:lnTo>
                      <a:lnTo>
                        <a:pt x="44726" y="41489"/>
                      </a:lnTo>
                      <a:lnTo>
                        <a:pt x="45009" y="41399"/>
                      </a:lnTo>
                      <a:lnTo>
                        <a:pt x="45304" y="41297"/>
                      </a:lnTo>
                      <a:lnTo>
                        <a:pt x="45587" y="41195"/>
                      </a:lnTo>
                      <a:lnTo>
                        <a:pt x="45869" y="41082"/>
                      </a:lnTo>
                      <a:lnTo>
                        <a:pt x="46164" y="40946"/>
                      </a:lnTo>
                      <a:lnTo>
                        <a:pt x="46447" y="40810"/>
                      </a:lnTo>
                      <a:lnTo>
                        <a:pt x="46741" y="40663"/>
                      </a:lnTo>
                      <a:lnTo>
                        <a:pt x="47024" y="40505"/>
                      </a:lnTo>
                      <a:lnTo>
                        <a:pt x="47318" y="40324"/>
                      </a:lnTo>
                      <a:lnTo>
                        <a:pt x="47601" y="40143"/>
                      </a:lnTo>
                      <a:lnTo>
                        <a:pt x="47884" y="39950"/>
                      </a:lnTo>
                      <a:lnTo>
                        <a:pt x="48167" y="39735"/>
                      </a:lnTo>
                      <a:lnTo>
                        <a:pt x="48450" y="39509"/>
                      </a:lnTo>
                      <a:lnTo>
                        <a:pt x="48733" y="39271"/>
                      </a:lnTo>
                      <a:lnTo>
                        <a:pt x="49016" y="39022"/>
                      </a:lnTo>
                      <a:lnTo>
                        <a:pt x="49287" y="38762"/>
                      </a:lnTo>
                      <a:lnTo>
                        <a:pt x="49559" y="38479"/>
                      </a:lnTo>
                      <a:lnTo>
                        <a:pt x="49831" y="38185"/>
                      </a:lnTo>
                      <a:lnTo>
                        <a:pt x="50102" y="37879"/>
                      </a:lnTo>
                      <a:lnTo>
                        <a:pt x="50362" y="37551"/>
                      </a:lnTo>
                      <a:lnTo>
                        <a:pt x="50623" y="37211"/>
                      </a:lnTo>
                      <a:lnTo>
                        <a:pt x="50872" y="36861"/>
                      </a:lnTo>
                      <a:lnTo>
                        <a:pt x="51121" y="36487"/>
                      </a:lnTo>
                      <a:lnTo>
                        <a:pt x="51370" y="36102"/>
                      </a:lnTo>
                      <a:lnTo>
                        <a:pt x="51607" y="35695"/>
                      </a:lnTo>
                      <a:lnTo>
                        <a:pt x="51834" y="35276"/>
                      </a:lnTo>
                      <a:lnTo>
                        <a:pt x="52049" y="34835"/>
                      </a:lnTo>
                      <a:lnTo>
                        <a:pt x="52241" y="34359"/>
                      </a:lnTo>
                      <a:lnTo>
                        <a:pt x="52422" y="33873"/>
                      </a:lnTo>
                      <a:lnTo>
                        <a:pt x="52592" y="33364"/>
                      </a:lnTo>
                      <a:lnTo>
                        <a:pt x="52750" y="32832"/>
                      </a:lnTo>
                      <a:lnTo>
                        <a:pt x="52886" y="32288"/>
                      </a:lnTo>
                      <a:lnTo>
                        <a:pt x="53011" y="31723"/>
                      </a:lnTo>
                      <a:lnTo>
                        <a:pt x="53124" y="31134"/>
                      </a:lnTo>
                      <a:lnTo>
                        <a:pt x="53214" y="30534"/>
                      </a:lnTo>
                      <a:lnTo>
                        <a:pt x="53294" y="29912"/>
                      </a:lnTo>
                      <a:lnTo>
                        <a:pt x="53361" y="29278"/>
                      </a:lnTo>
                      <a:lnTo>
                        <a:pt x="53418" y="28633"/>
                      </a:lnTo>
                      <a:lnTo>
                        <a:pt x="53452" y="27965"/>
                      </a:lnTo>
                      <a:lnTo>
                        <a:pt x="53475" y="27297"/>
                      </a:lnTo>
                      <a:lnTo>
                        <a:pt x="53475" y="26618"/>
                      </a:lnTo>
                      <a:lnTo>
                        <a:pt x="53475" y="26075"/>
                      </a:lnTo>
                      <a:lnTo>
                        <a:pt x="53463" y="25543"/>
                      </a:lnTo>
                      <a:lnTo>
                        <a:pt x="53441" y="25000"/>
                      </a:lnTo>
                      <a:lnTo>
                        <a:pt x="53407" y="24457"/>
                      </a:lnTo>
                      <a:lnTo>
                        <a:pt x="53373" y="23914"/>
                      </a:lnTo>
                      <a:lnTo>
                        <a:pt x="53316" y="23370"/>
                      </a:lnTo>
                      <a:lnTo>
                        <a:pt x="53271" y="22816"/>
                      </a:lnTo>
                      <a:lnTo>
                        <a:pt x="53203" y="22273"/>
                      </a:lnTo>
                      <a:lnTo>
                        <a:pt x="53124" y="21718"/>
                      </a:lnTo>
                      <a:lnTo>
                        <a:pt x="53045" y="21175"/>
                      </a:lnTo>
                      <a:lnTo>
                        <a:pt x="52954" y="20620"/>
                      </a:lnTo>
                      <a:lnTo>
                        <a:pt x="52864" y="20077"/>
                      </a:lnTo>
                      <a:lnTo>
                        <a:pt x="52750" y="19523"/>
                      </a:lnTo>
                      <a:lnTo>
                        <a:pt x="52637" y="18979"/>
                      </a:lnTo>
                      <a:lnTo>
                        <a:pt x="52513" y="18436"/>
                      </a:lnTo>
                      <a:lnTo>
                        <a:pt x="52377" y="17893"/>
                      </a:lnTo>
                      <a:lnTo>
                        <a:pt x="52230" y="17350"/>
                      </a:lnTo>
                      <a:lnTo>
                        <a:pt x="52083" y="16806"/>
                      </a:lnTo>
                      <a:lnTo>
                        <a:pt x="51924" y="16274"/>
                      </a:lnTo>
                      <a:lnTo>
                        <a:pt x="51754" y="15743"/>
                      </a:lnTo>
                      <a:lnTo>
                        <a:pt x="51573" y="15211"/>
                      </a:lnTo>
                      <a:lnTo>
                        <a:pt x="51392" y="14690"/>
                      </a:lnTo>
                      <a:lnTo>
                        <a:pt x="51189" y="14169"/>
                      </a:lnTo>
                      <a:lnTo>
                        <a:pt x="50985" y="13649"/>
                      </a:lnTo>
                      <a:lnTo>
                        <a:pt x="50770" y="13140"/>
                      </a:lnTo>
                      <a:lnTo>
                        <a:pt x="50543" y="12630"/>
                      </a:lnTo>
                      <a:lnTo>
                        <a:pt x="50317" y="12132"/>
                      </a:lnTo>
                      <a:lnTo>
                        <a:pt x="50068" y="11646"/>
                      </a:lnTo>
                      <a:lnTo>
                        <a:pt x="49819" y="11159"/>
                      </a:lnTo>
                      <a:lnTo>
                        <a:pt x="49559" y="10672"/>
                      </a:lnTo>
                      <a:lnTo>
                        <a:pt x="49287" y="10197"/>
                      </a:lnTo>
                      <a:lnTo>
                        <a:pt x="49004" y="9733"/>
                      </a:lnTo>
                      <a:lnTo>
                        <a:pt x="48721" y="9280"/>
                      </a:lnTo>
                      <a:lnTo>
                        <a:pt x="48427" y="8828"/>
                      </a:lnTo>
                      <a:lnTo>
                        <a:pt x="48110" y="8386"/>
                      </a:lnTo>
                      <a:lnTo>
                        <a:pt x="47793" y="7956"/>
                      </a:lnTo>
                      <a:lnTo>
                        <a:pt x="47465" y="7538"/>
                      </a:lnTo>
                      <a:lnTo>
                        <a:pt x="47137" y="7119"/>
                      </a:lnTo>
                      <a:lnTo>
                        <a:pt x="46786" y="6723"/>
                      </a:lnTo>
                      <a:lnTo>
                        <a:pt x="46435" y="6327"/>
                      </a:lnTo>
                      <a:lnTo>
                        <a:pt x="46062" y="5942"/>
                      </a:lnTo>
                      <a:lnTo>
                        <a:pt x="45688" y="5568"/>
                      </a:lnTo>
                      <a:lnTo>
                        <a:pt x="45304" y="5218"/>
                      </a:lnTo>
                      <a:lnTo>
                        <a:pt x="44908" y="4867"/>
                      </a:lnTo>
                      <a:lnTo>
                        <a:pt x="44500" y="4527"/>
                      </a:lnTo>
                      <a:lnTo>
                        <a:pt x="44093" y="4210"/>
                      </a:lnTo>
                      <a:lnTo>
                        <a:pt x="43663" y="3893"/>
                      </a:lnTo>
                      <a:lnTo>
                        <a:pt x="43233" y="3599"/>
                      </a:lnTo>
                      <a:lnTo>
                        <a:pt x="42791" y="3316"/>
                      </a:lnTo>
                      <a:lnTo>
                        <a:pt x="42338" y="3045"/>
                      </a:lnTo>
                      <a:lnTo>
                        <a:pt x="41874" y="2796"/>
                      </a:lnTo>
                      <a:lnTo>
                        <a:pt x="41399" y="2558"/>
                      </a:lnTo>
                      <a:lnTo>
                        <a:pt x="40913" y="2332"/>
                      </a:lnTo>
                      <a:lnTo>
                        <a:pt x="40415" y="2117"/>
                      </a:lnTo>
                      <a:lnTo>
                        <a:pt x="39905" y="1924"/>
                      </a:lnTo>
                      <a:lnTo>
                        <a:pt x="39396" y="1743"/>
                      </a:lnTo>
                      <a:lnTo>
                        <a:pt x="38875" y="1585"/>
                      </a:lnTo>
                      <a:lnTo>
                        <a:pt x="38332" y="1438"/>
                      </a:lnTo>
                      <a:lnTo>
                        <a:pt x="37789" y="1302"/>
                      </a:lnTo>
                      <a:lnTo>
                        <a:pt x="37234" y="1200"/>
                      </a:lnTo>
                      <a:lnTo>
                        <a:pt x="36669" y="1098"/>
                      </a:lnTo>
                      <a:lnTo>
                        <a:pt x="36091" y="1030"/>
                      </a:lnTo>
                      <a:lnTo>
                        <a:pt x="35503" y="974"/>
                      </a:lnTo>
                      <a:lnTo>
                        <a:pt x="34903" y="928"/>
                      </a:lnTo>
                      <a:lnTo>
                        <a:pt x="34100" y="883"/>
                      </a:lnTo>
                      <a:lnTo>
                        <a:pt x="33285" y="804"/>
                      </a:lnTo>
                      <a:lnTo>
                        <a:pt x="32470" y="713"/>
                      </a:lnTo>
                      <a:lnTo>
                        <a:pt x="31644" y="611"/>
                      </a:lnTo>
                      <a:lnTo>
                        <a:pt x="29991" y="396"/>
                      </a:lnTo>
                      <a:lnTo>
                        <a:pt x="29154" y="283"/>
                      </a:lnTo>
                      <a:lnTo>
                        <a:pt x="28328" y="193"/>
                      </a:lnTo>
                      <a:lnTo>
                        <a:pt x="27502" y="102"/>
                      </a:lnTo>
                      <a:lnTo>
                        <a:pt x="26687" y="46"/>
                      </a:lnTo>
                      <a:lnTo>
                        <a:pt x="26279" y="23"/>
                      </a:lnTo>
                      <a:lnTo>
                        <a:pt x="258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fill="none" extrusionOk="0">
                      <a:moveTo>
                        <a:pt x="53475" y="26618"/>
                      </a:moveTo>
                      <a:lnTo>
                        <a:pt x="53475" y="26618"/>
                      </a:lnTo>
                      <a:lnTo>
                        <a:pt x="53475" y="27297"/>
                      </a:lnTo>
                      <a:lnTo>
                        <a:pt x="53452" y="27965"/>
                      </a:lnTo>
                      <a:lnTo>
                        <a:pt x="53418" y="28633"/>
                      </a:lnTo>
                      <a:lnTo>
                        <a:pt x="53361" y="29278"/>
                      </a:lnTo>
                      <a:lnTo>
                        <a:pt x="53294" y="29912"/>
                      </a:lnTo>
                      <a:lnTo>
                        <a:pt x="53214" y="30534"/>
                      </a:lnTo>
                      <a:lnTo>
                        <a:pt x="53124" y="31134"/>
                      </a:lnTo>
                      <a:lnTo>
                        <a:pt x="53011" y="31723"/>
                      </a:lnTo>
                      <a:lnTo>
                        <a:pt x="52886" y="32288"/>
                      </a:lnTo>
                      <a:lnTo>
                        <a:pt x="52750" y="32832"/>
                      </a:lnTo>
                      <a:lnTo>
                        <a:pt x="52592" y="33364"/>
                      </a:lnTo>
                      <a:lnTo>
                        <a:pt x="52422" y="33873"/>
                      </a:lnTo>
                      <a:lnTo>
                        <a:pt x="52241" y="34359"/>
                      </a:lnTo>
                      <a:lnTo>
                        <a:pt x="52049" y="34835"/>
                      </a:lnTo>
                      <a:lnTo>
                        <a:pt x="51834" y="35276"/>
                      </a:lnTo>
                      <a:lnTo>
                        <a:pt x="51607" y="35695"/>
                      </a:lnTo>
                      <a:lnTo>
                        <a:pt x="51607" y="35695"/>
                      </a:lnTo>
                      <a:lnTo>
                        <a:pt x="51370" y="36102"/>
                      </a:lnTo>
                      <a:lnTo>
                        <a:pt x="51121" y="36487"/>
                      </a:lnTo>
                      <a:lnTo>
                        <a:pt x="50872" y="36861"/>
                      </a:lnTo>
                      <a:lnTo>
                        <a:pt x="50623" y="37211"/>
                      </a:lnTo>
                      <a:lnTo>
                        <a:pt x="50362" y="37551"/>
                      </a:lnTo>
                      <a:lnTo>
                        <a:pt x="50102" y="37879"/>
                      </a:lnTo>
                      <a:lnTo>
                        <a:pt x="49831" y="38185"/>
                      </a:lnTo>
                      <a:lnTo>
                        <a:pt x="49559" y="38479"/>
                      </a:lnTo>
                      <a:lnTo>
                        <a:pt x="49287" y="38762"/>
                      </a:lnTo>
                      <a:lnTo>
                        <a:pt x="49016" y="39022"/>
                      </a:lnTo>
                      <a:lnTo>
                        <a:pt x="48733" y="39271"/>
                      </a:lnTo>
                      <a:lnTo>
                        <a:pt x="48450" y="39509"/>
                      </a:lnTo>
                      <a:lnTo>
                        <a:pt x="48167" y="39735"/>
                      </a:lnTo>
                      <a:lnTo>
                        <a:pt x="47884" y="39950"/>
                      </a:lnTo>
                      <a:lnTo>
                        <a:pt x="47601" y="40143"/>
                      </a:lnTo>
                      <a:lnTo>
                        <a:pt x="47318" y="40324"/>
                      </a:lnTo>
                      <a:lnTo>
                        <a:pt x="47024" y="40505"/>
                      </a:lnTo>
                      <a:lnTo>
                        <a:pt x="46741" y="40663"/>
                      </a:lnTo>
                      <a:lnTo>
                        <a:pt x="46447" y="40810"/>
                      </a:lnTo>
                      <a:lnTo>
                        <a:pt x="46164" y="40946"/>
                      </a:lnTo>
                      <a:lnTo>
                        <a:pt x="45869" y="41082"/>
                      </a:lnTo>
                      <a:lnTo>
                        <a:pt x="45587" y="41195"/>
                      </a:lnTo>
                      <a:lnTo>
                        <a:pt x="45304" y="41297"/>
                      </a:lnTo>
                      <a:lnTo>
                        <a:pt x="45009" y="41399"/>
                      </a:lnTo>
                      <a:lnTo>
                        <a:pt x="44726" y="41489"/>
                      </a:lnTo>
                      <a:lnTo>
                        <a:pt x="44443" y="41569"/>
                      </a:lnTo>
                      <a:lnTo>
                        <a:pt x="44172" y="41636"/>
                      </a:lnTo>
                      <a:lnTo>
                        <a:pt x="43889" y="41704"/>
                      </a:lnTo>
                      <a:lnTo>
                        <a:pt x="43617" y="41761"/>
                      </a:lnTo>
                      <a:lnTo>
                        <a:pt x="43346" y="41806"/>
                      </a:lnTo>
                      <a:lnTo>
                        <a:pt x="42814" y="41885"/>
                      </a:lnTo>
                      <a:lnTo>
                        <a:pt x="42293" y="41931"/>
                      </a:lnTo>
                      <a:lnTo>
                        <a:pt x="41784" y="41953"/>
                      </a:lnTo>
                      <a:lnTo>
                        <a:pt x="41297" y="41953"/>
                      </a:lnTo>
                      <a:lnTo>
                        <a:pt x="40845" y="41942"/>
                      </a:lnTo>
                      <a:lnTo>
                        <a:pt x="40403" y="41919"/>
                      </a:lnTo>
                      <a:lnTo>
                        <a:pt x="39996" y="41874"/>
                      </a:lnTo>
                      <a:lnTo>
                        <a:pt x="39611" y="41829"/>
                      </a:lnTo>
                      <a:lnTo>
                        <a:pt x="39260" y="41772"/>
                      </a:lnTo>
                      <a:lnTo>
                        <a:pt x="38943" y="41716"/>
                      </a:lnTo>
                      <a:lnTo>
                        <a:pt x="38649" y="41648"/>
                      </a:lnTo>
                      <a:lnTo>
                        <a:pt x="38196" y="41535"/>
                      </a:lnTo>
                      <a:lnTo>
                        <a:pt x="37913" y="41455"/>
                      </a:lnTo>
                      <a:lnTo>
                        <a:pt x="37812" y="41421"/>
                      </a:lnTo>
                      <a:lnTo>
                        <a:pt x="37812" y="41421"/>
                      </a:lnTo>
                      <a:lnTo>
                        <a:pt x="37812" y="41489"/>
                      </a:lnTo>
                      <a:lnTo>
                        <a:pt x="37778" y="41704"/>
                      </a:lnTo>
                      <a:lnTo>
                        <a:pt x="37744" y="41863"/>
                      </a:lnTo>
                      <a:lnTo>
                        <a:pt x="37698" y="42044"/>
                      </a:lnTo>
                      <a:lnTo>
                        <a:pt x="37642" y="42248"/>
                      </a:lnTo>
                      <a:lnTo>
                        <a:pt x="37563" y="42485"/>
                      </a:lnTo>
                      <a:lnTo>
                        <a:pt x="37461" y="42734"/>
                      </a:lnTo>
                      <a:lnTo>
                        <a:pt x="37348" y="43006"/>
                      </a:lnTo>
                      <a:lnTo>
                        <a:pt x="37200" y="43300"/>
                      </a:lnTo>
                      <a:lnTo>
                        <a:pt x="37031" y="43606"/>
                      </a:lnTo>
                      <a:lnTo>
                        <a:pt x="36827" y="43923"/>
                      </a:lnTo>
                      <a:lnTo>
                        <a:pt x="36601" y="44251"/>
                      </a:lnTo>
                      <a:lnTo>
                        <a:pt x="36340" y="44590"/>
                      </a:lnTo>
                      <a:lnTo>
                        <a:pt x="36046" y="44941"/>
                      </a:lnTo>
                      <a:lnTo>
                        <a:pt x="35707" y="45292"/>
                      </a:lnTo>
                      <a:lnTo>
                        <a:pt x="35526" y="45462"/>
                      </a:lnTo>
                      <a:lnTo>
                        <a:pt x="35333" y="45643"/>
                      </a:lnTo>
                      <a:lnTo>
                        <a:pt x="35129" y="45812"/>
                      </a:lnTo>
                      <a:lnTo>
                        <a:pt x="34914" y="45994"/>
                      </a:lnTo>
                      <a:lnTo>
                        <a:pt x="34699" y="46175"/>
                      </a:lnTo>
                      <a:lnTo>
                        <a:pt x="34462" y="46344"/>
                      </a:lnTo>
                      <a:lnTo>
                        <a:pt x="34213" y="46525"/>
                      </a:lnTo>
                      <a:lnTo>
                        <a:pt x="33952" y="46695"/>
                      </a:lnTo>
                      <a:lnTo>
                        <a:pt x="33681" y="46865"/>
                      </a:lnTo>
                      <a:lnTo>
                        <a:pt x="33398" y="47035"/>
                      </a:lnTo>
                      <a:lnTo>
                        <a:pt x="33104" y="47205"/>
                      </a:lnTo>
                      <a:lnTo>
                        <a:pt x="32798" y="47363"/>
                      </a:lnTo>
                      <a:lnTo>
                        <a:pt x="32470" y="47533"/>
                      </a:lnTo>
                      <a:lnTo>
                        <a:pt x="32142" y="47691"/>
                      </a:lnTo>
                      <a:lnTo>
                        <a:pt x="31791" y="47850"/>
                      </a:lnTo>
                      <a:lnTo>
                        <a:pt x="31429" y="47997"/>
                      </a:lnTo>
                      <a:lnTo>
                        <a:pt x="31044" y="48155"/>
                      </a:lnTo>
                      <a:lnTo>
                        <a:pt x="30659" y="48291"/>
                      </a:lnTo>
                      <a:lnTo>
                        <a:pt x="30252" y="48438"/>
                      </a:lnTo>
                      <a:lnTo>
                        <a:pt x="29833" y="48574"/>
                      </a:lnTo>
                      <a:lnTo>
                        <a:pt x="29392" y="48710"/>
                      </a:lnTo>
                      <a:lnTo>
                        <a:pt x="28939" y="48834"/>
                      </a:lnTo>
                      <a:lnTo>
                        <a:pt x="28475" y="48959"/>
                      </a:lnTo>
                      <a:lnTo>
                        <a:pt x="27988" y="49072"/>
                      </a:lnTo>
                      <a:lnTo>
                        <a:pt x="27479" y="49185"/>
                      </a:lnTo>
                      <a:lnTo>
                        <a:pt x="26970" y="49287"/>
                      </a:lnTo>
                      <a:lnTo>
                        <a:pt x="26426" y="49389"/>
                      </a:lnTo>
                      <a:lnTo>
                        <a:pt x="25883" y="49479"/>
                      </a:lnTo>
                      <a:lnTo>
                        <a:pt x="25306" y="49558"/>
                      </a:lnTo>
                      <a:lnTo>
                        <a:pt x="24718" y="49638"/>
                      </a:lnTo>
                      <a:lnTo>
                        <a:pt x="24718" y="49638"/>
                      </a:lnTo>
                      <a:lnTo>
                        <a:pt x="24208" y="49694"/>
                      </a:lnTo>
                      <a:lnTo>
                        <a:pt x="23688" y="49740"/>
                      </a:lnTo>
                      <a:lnTo>
                        <a:pt x="23178" y="49762"/>
                      </a:lnTo>
                      <a:lnTo>
                        <a:pt x="22680" y="49774"/>
                      </a:lnTo>
                      <a:lnTo>
                        <a:pt x="22182" y="49762"/>
                      </a:lnTo>
                      <a:lnTo>
                        <a:pt x="21696" y="49740"/>
                      </a:lnTo>
                      <a:lnTo>
                        <a:pt x="21209" y="49706"/>
                      </a:lnTo>
                      <a:lnTo>
                        <a:pt x="20734" y="49660"/>
                      </a:lnTo>
                      <a:lnTo>
                        <a:pt x="20259" y="49604"/>
                      </a:lnTo>
                      <a:lnTo>
                        <a:pt x="19795" y="49525"/>
                      </a:lnTo>
                      <a:lnTo>
                        <a:pt x="19342" y="49445"/>
                      </a:lnTo>
                      <a:lnTo>
                        <a:pt x="18889" y="49355"/>
                      </a:lnTo>
                      <a:lnTo>
                        <a:pt x="18436" y="49242"/>
                      </a:lnTo>
                      <a:lnTo>
                        <a:pt x="17995" y="49128"/>
                      </a:lnTo>
                      <a:lnTo>
                        <a:pt x="17565" y="49004"/>
                      </a:lnTo>
                      <a:lnTo>
                        <a:pt x="17135" y="48868"/>
                      </a:lnTo>
                      <a:lnTo>
                        <a:pt x="16716" y="48721"/>
                      </a:lnTo>
                      <a:lnTo>
                        <a:pt x="16309" y="48563"/>
                      </a:lnTo>
                      <a:lnTo>
                        <a:pt x="15901" y="48404"/>
                      </a:lnTo>
                      <a:lnTo>
                        <a:pt x="15494" y="48234"/>
                      </a:lnTo>
                      <a:lnTo>
                        <a:pt x="15109" y="48065"/>
                      </a:lnTo>
                      <a:lnTo>
                        <a:pt x="14724" y="47872"/>
                      </a:lnTo>
                      <a:lnTo>
                        <a:pt x="14340" y="47691"/>
                      </a:lnTo>
                      <a:lnTo>
                        <a:pt x="13978" y="47499"/>
                      </a:lnTo>
                      <a:lnTo>
                        <a:pt x="13604" y="47295"/>
                      </a:lnTo>
                      <a:lnTo>
                        <a:pt x="13253" y="47091"/>
                      </a:lnTo>
                      <a:lnTo>
                        <a:pt x="12902" y="46888"/>
                      </a:lnTo>
                      <a:lnTo>
                        <a:pt x="12563" y="46673"/>
                      </a:lnTo>
                      <a:lnTo>
                        <a:pt x="11906" y="46243"/>
                      </a:lnTo>
                      <a:lnTo>
                        <a:pt x="11284" y="45812"/>
                      </a:lnTo>
                      <a:lnTo>
                        <a:pt x="10684" y="45371"/>
                      </a:lnTo>
                      <a:lnTo>
                        <a:pt x="10130" y="44930"/>
                      </a:lnTo>
                      <a:lnTo>
                        <a:pt x="9609" y="44488"/>
                      </a:lnTo>
                      <a:lnTo>
                        <a:pt x="9111" y="44058"/>
                      </a:lnTo>
                      <a:lnTo>
                        <a:pt x="8658" y="43640"/>
                      </a:lnTo>
                      <a:lnTo>
                        <a:pt x="8240" y="43243"/>
                      </a:lnTo>
                      <a:lnTo>
                        <a:pt x="7855" y="42859"/>
                      </a:lnTo>
                      <a:lnTo>
                        <a:pt x="7504" y="42497"/>
                      </a:lnTo>
                      <a:lnTo>
                        <a:pt x="7198" y="42168"/>
                      </a:lnTo>
                      <a:lnTo>
                        <a:pt x="6927" y="41863"/>
                      </a:lnTo>
                      <a:lnTo>
                        <a:pt x="6508" y="41376"/>
                      </a:lnTo>
                      <a:lnTo>
                        <a:pt x="6259" y="41059"/>
                      </a:lnTo>
                      <a:lnTo>
                        <a:pt x="6169" y="40946"/>
                      </a:lnTo>
                      <a:lnTo>
                        <a:pt x="6169" y="40946"/>
                      </a:lnTo>
                      <a:lnTo>
                        <a:pt x="5829" y="40448"/>
                      </a:lnTo>
                      <a:lnTo>
                        <a:pt x="5501" y="39950"/>
                      </a:lnTo>
                      <a:lnTo>
                        <a:pt x="5184" y="39464"/>
                      </a:lnTo>
                      <a:lnTo>
                        <a:pt x="4878" y="38966"/>
                      </a:lnTo>
                      <a:lnTo>
                        <a:pt x="4584" y="38479"/>
                      </a:lnTo>
                      <a:lnTo>
                        <a:pt x="4290" y="37992"/>
                      </a:lnTo>
                      <a:lnTo>
                        <a:pt x="4018" y="37506"/>
                      </a:lnTo>
                      <a:lnTo>
                        <a:pt x="3747" y="37030"/>
                      </a:lnTo>
                      <a:lnTo>
                        <a:pt x="3486" y="36544"/>
                      </a:lnTo>
                      <a:lnTo>
                        <a:pt x="3249" y="36068"/>
                      </a:lnTo>
                      <a:lnTo>
                        <a:pt x="3011" y="35593"/>
                      </a:lnTo>
                      <a:lnTo>
                        <a:pt x="2773" y="35118"/>
                      </a:lnTo>
                      <a:lnTo>
                        <a:pt x="2558" y="34654"/>
                      </a:lnTo>
                      <a:lnTo>
                        <a:pt x="2355" y="34190"/>
                      </a:lnTo>
                      <a:lnTo>
                        <a:pt x="2151" y="33726"/>
                      </a:lnTo>
                      <a:lnTo>
                        <a:pt x="1959" y="33262"/>
                      </a:lnTo>
                      <a:lnTo>
                        <a:pt x="1778" y="32798"/>
                      </a:lnTo>
                      <a:lnTo>
                        <a:pt x="1608" y="32345"/>
                      </a:lnTo>
                      <a:lnTo>
                        <a:pt x="1449" y="31881"/>
                      </a:lnTo>
                      <a:lnTo>
                        <a:pt x="1291" y="31428"/>
                      </a:lnTo>
                      <a:lnTo>
                        <a:pt x="1155" y="30987"/>
                      </a:lnTo>
                      <a:lnTo>
                        <a:pt x="1019" y="30534"/>
                      </a:lnTo>
                      <a:lnTo>
                        <a:pt x="883" y="30093"/>
                      </a:lnTo>
                      <a:lnTo>
                        <a:pt x="770" y="29651"/>
                      </a:lnTo>
                      <a:lnTo>
                        <a:pt x="657" y="29210"/>
                      </a:lnTo>
                      <a:lnTo>
                        <a:pt x="567" y="28769"/>
                      </a:lnTo>
                      <a:lnTo>
                        <a:pt x="476" y="28339"/>
                      </a:lnTo>
                      <a:lnTo>
                        <a:pt x="386" y="27909"/>
                      </a:lnTo>
                      <a:lnTo>
                        <a:pt x="318" y="27479"/>
                      </a:lnTo>
                      <a:lnTo>
                        <a:pt x="250" y="27049"/>
                      </a:lnTo>
                      <a:lnTo>
                        <a:pt x="193" y="26630"/>
                      </a:lnTo>
                      <a:lnTo>
                        <a:pt x="137" y="26211"/>
                      </a:lnTo>
                      <a:lnTo>
                        <a:pt x="91" y="25792"/>
                      </a:lnTo>
                      <a:lnTo>
                        <a:pt x="57" y="25374"/>
                      </a:lnTo>
                      <a:lnTo>
                        <a:pt x="35" y="24966"/>
                      </a:lnTo>
                      <a:lnTo>
                        <a:pt x="23" y="24547"/>
                      </a:lnTo>
                      <a:lnTo>
                        <a:pt x="12" y="24140"/>
                      </a:lnTo>
                      <a:lnTo>
                        <a:pt x="1" y="23744"/>
                      </a:lnTo>
                      <a:lnTo>
                        <a:pt x="12" y="23336"/>
                      </a:lnTo>
                      <a:lnTo>
                        <a:pt x="23" y="22940"/>
                      </a:lnTo>
                      <a:lnTo>
                        <a:pt x="46" y="22544"/>
                      </a:lnTo>
                      <a:lnTo>
                        <a:pt x="69" y="22148"/>
                      </a:lnTo>
                      <a:lnTo>
                        <a:pt x="103" y="21763"/>
                      </a:lnTo>
                      <a:lnTo>
                        <a:pt x="148" y="21367"/>
                      </a:lnTo>
                      <a:lnTo>
                        <a:pt x="193" y="20982"/>
                      </a:lnTo>
                      <a:lnTo>
                        <a:pt x="250" y="20609"/>
                      </a:lnTo>
                      <a:lnTo>
                        <a:pt x="318" y="20224"/>
                      </a:lnTo>
                      <a:lnTo>
                        <a:pt x="386" y="19851"/>
                      </a:lnTo>
                      <a:lnTo>
                        <a:pt x="465" y="19477"/>
                      </a:lnTo>
                      <a:lnTo>
                        <a:pt x="555" y="19104"/>
                      </a:lnTo>
                      <a:lnTo>
                        <a:pt x="646" y="18742"/>
                      </a:lnTo>
                      <a:lnTo>
                        <a:pt x="736" y="18380"/>
                      </a:lnTo>
                      <a:lnTo>
                        <a:pt x="850" y="18017"/>
                      </a:lnTo>
                      <a:lnTo>
                        <a:pt x="951" y="17655"/>
                      </a:lnTo>
                      <a:lnTo>
                        <a:pt x="1076" y="17304"/>
                      </a:lnTo>
                      <a:lnTo>
                        <a:pt x="1200" y="16954"/>
                      </a:lnTo>
                      <a:lnTo>
                        <a:pt x="1325" y="16603"/>
                      </a:lnTo>
                      <a:lnTo>
                        <a:pt x="1461" y="16252"/>
                      </a:lnTo>
                      <a:lnTo>
                        <a:pt x="1608" y="15912"/>
                      </a:lnTo>
                      <a:lnTo>
                        <a:pt x="1755" y="15573"/>
                      </a:lnTo>
                      <a:lnTo>
                        <a:pt x="2072" y="14894"/>
                      </a:lnTo>
                      <a:lnTo>
                        <a:pt x="2411" y="14237"/>
                      </a:lnTo>
                      <a:lnTo>
                        <a:pt x="2773" y="13592"/>
                      </a:lnTo>
                      <a:lnTo>
                        <a:pt x="3147" y="12959"/>
                      </a:lnTo>
                      <a:lnTo>
                        <a:pt x="3554" y="12336"/>
                      </a:lnTo>
                      <a:lnTo>
                        <a:pt x="3984" y="11736"/>
                      </a:lnTo>
                      <a:lnTo>
                        <a:pt x="4426" y="11136"/>
                      </a:lnTo>
                      <a:lnTo>
                        <a:pt x="4890" y="10559"/>
                      </a:lnTo>
                      <a:lnTo>
                        <a:pt x="5376" y="9993"/>
                      </a:lnTo>
                      <a:lnTo>
                        <a:pt x="5886" y="9428"/>
                      </a:lnTo>
                      <a:lnTo>
                        <a:pt x="6406" y="8896"/>
                      </a:lnTo>
                      <a:lnTo>
                        <a:pt x="6938" y="8364"/>
                      </a:lnTo>
                      <a:lnTo>
                        <a:pt x="7493" y="7843"/>
                      </a:lnTo>
                      <a:lnTo>
                        <a:pt x="8070" y="7345"/>
                      </a:lnTo>
                      <a:lnTo>
                        <a:pt x="8658" y="6859"/>
                      </a:lnTo>
                      <a:lnTo>
                        <a:pt x="9258" y="6383"/>
                      </a:lnTo>
                      <a:lnTo>
                        <a:pt x="9869" y="5931"/>
                      </a:lnTo>
                      <a:lnTo>
                        <a:pt x="10503" y="5478"/>
                      </a:lnTo>
                      <a:lnTo>
                        <a:pt x="11148" y="5048"/>
                      </a:lnTo>
                      <a:lnTo>
                        <a:pt x="11805" y="4640"/>
                      </a:lnTo>
                      <a:lnTo>
                        <a:pt x="12472" y="4233"/>
                      </a:lnTo>
                      <a:lnTo>
                        <a:pt x="13151" y="3848"/>
                      </a:lnTo>
                      <a:lnTo>
                        <a:pt x="13842" y="3475"/>
                      </a:lnTo>
                      <a:lnTo>
                        <a:pt x="14532" y="3113"/>
                      </a:lnTo>
                      <a:lnTo>
                        <a:pt x="15245" y="2773"/>
                      </a:lnTo>
                      <a:lnTo>
                        <a:pt x="15958" y="2445"/>
                      </a:lnTo>
                      <a:lnTo>
                        <a:pt x="16694" y="2128"/>
                      </a:lnTo>
                      <a:lnTo>
                        <a:pt x="17418" y="1834"/>
                      </a:lnTo>
                      <a:lnTo>
                        <a:pt x="18165" y="1551"/>
                      </a:lnTo>
                      <a:lnTo>
                        <a:pt x="18912" y="1279"/>
                      </a:lnTo>
                      <a:lnTo>
                        <a:pt x="19659" y="1030"/>
                      </a:lnTo>
                      <a:lnTo>
                        <a:pt x="20417" y="793"/>
                      </a:lnTo>
                      <a:lnTo>
                        <a:pt x="21187" y="577"/>
                      </a:lnTo>
                      <a:lnTo>
                        <a:pt x="21945" y="362"/>
                      </a:lnTo>
                      <a:lnTo>
                        <a:pt x="21945" y="362"/>
                      </a:lnTo>
                      <a:lnTo>
                        <a:pt x="22330" y="283"/>
                      </a:lnTo>
                      <a:lnTo>
                        <a:pt x="22703" y="204"/>
                      </a:lnTo>
                      <a:lnTo>
                        <a:pt x="23088" y="136"/>
                      </a:lnTo>
                      <a:lnTo>
                        <a:pt x="23484" y="91"/>
                      </a:lnTo>
                      <a:lnTo>
                        <a:pt x="23869" y="46"/>
                      </a:lnTo>
                      <a:lnTo>
                        <a:pt x="24265" y="23"/>
                      </a:lnTo>
                      <a:lnTo>
                        <a:pt x="24661" y="0"/>
                      </a:lnTo>
                      <a:lnTo>
                        <a:pt x="25057" y="0"/>
                      </a:lnTo>
                      <a:lnTo>
                        <a:pt x="25464" y="0"/>
                      </a:lnTo>
                      <a:lnTo>
                        <a:pt x="25872" y="0"/>
                      </a:lnTo>
                      <a:lnTo>
                        <a:pt x="26279" y="23"/>
                      </a:lnTo>
                      <a:lnTo>
                        <a:pt x="26687" y="46"/>
                      </a:lnTo>
                      <a:lnTo>
                        <a:pt x="27502" y="102"/>
                      </a:lnTo>
                      <a:lnTo>
                        <a:pt x="28328" y="193"/>
                      </a:lnTo>
                      <a:lnTo>
                        <a:pt x="29154" y="283"/>
                      </a:lnTo>
                      <a:lnTo>
                        <a:pt x="29991" y="396"/>
                      </a:lnTo>
                      <a:lnTo>
                        <a:pt x="31644" y="611"/>
                      </a:lnTo>
                      <a:lnTo>
                        <a:pt x="32470" y="713"/>
                      </a:lnTo>
                      <a:lnTo>
                        <a:pt x="33285" y="804"/>
                      </a:lnTo>
                      <a:lnTo>
                        <a:pt x="34100" y="883"/>
                      </a:lnTo>
                      <a:lnTo>
                        <a:pt x="34903" y="928"/>
                      </a:lnTo>
                      <a:lnTo>
                        <a:pt x="34903" y="928"/>
                      </a:lnTo>
                      <a:lnTo>
                        <a:pt x="35503" y="974"/>
                      </a:lnTo>
                      <a:lnTo>
                        <a:pt x="36091" y="1030"/>
                      </a:lnTo>
                      <a:lnTo>
                        <a:pt x="36669" y="1098"/>
                      </a:lnTo>
                      <a:lnTo>
                        <a:pt x="37234" y="1200"/>
                      </a:lnTo>
                      <a:lnTo>
                        <a:pt x="37789" y="1302"/>
                      </a:lnTo>
                      <a:lnTo>
                        <a:pt x="38332" y="1438"/>
                      </a:lnTo>
                      <a:lnTo>
                        <a:pt x="38875" y="1585"/>
                      </a:lnTo>
                      <a:lnTo>
                        <a:pt x="39396" y="1743"/>
                      </a:lnTo>
                      <a:lnTo>
                        <a:pt x="39905" y="1924"/>
                      </a:lnTo>
                      <a:lnTo>
                        <a:pt x="40415" y="2117"/>
                      </a:lnTo>
                      <a:lnTo>
                        <a:pt x="40913" y="2332"/>
                      </a:lnTo>
                      <a:lnTo>
                        <a:pt x="41399" y="2558"/>
                      </a:lnTo>
                      <a:lnTo>
                        <a:pt x="41874" y="2796"/>
                      </a:lnTo>
                      <a:lnTo>
                        <a:pt x="42338" y="3045"/>
                      </a:lnTo>
                      <a:lnTo>
                        <a:pt x="42791" y="3316"/>
                      </a:lnTo>
                      <a:lnTo>
                        <a:pt x="43233" y="3599"/>
                      </a:lnTo>
                      <a:lnTo>
                        <a:pt x="43663" y="3893"/>
                      </a:lnTo>
                      <a:lnTo>
                        <a:pt x="44093" y="4210"/>
                      </a:lnTo>
                      <a:lnTo>
                        <a:pt x="44500" y="4527"/>
                      </a:lnTo>
                      <a:lnTo>
                        <a:pt x="44908" y="4867"/>
                      </a:lnTo>
                      <a:lnTo>
                        <a:pt x="45304" y="5218"/>
                      </a:lnTo>
                      <a:lnTo>
                        <a:pt x="45688" y="5568"/>
                      </a:lnTo>
                      <a:lnTo>
                        <a:pt x="46062" y="5942"/>
                      </a:lnTo>
                      <a:lnTo>
                        <a:pt x="46435" y="6327"/>
                      </a:lnTo>
                      <a:lnTo>
                        <a:pt x="46786" y="6723"/>
                      </a:lnTo>
                      <a:lnTo>
                        <a:pt x="47137" y="7119"/>
                      </a:lnTo>
                      <a:lnTo>
                        <a:pt x="47465" y="7538"/>
                      </a:lnTo>
                      <a:lnTo>
                        <a:pt x="47793" y="7956"/>
                      </a:lnTo>
                      <a:lnTo>
                        <a:pt x="48110" y="8386"/>
                      </a:lnTo>
                      <a:lnTo>
                        <a:pt x="48427" y="8828"/>
                      </a:lnTo>
                      <a:lnTo>
                        <a:pt x="48721" y="9280"/>
                      </a:lnTo>
                      <a:lnTo>
                        <a:pt x="49004" y="9733"/>
                      </a:lnTo>
                      <a:lnTo>
                        <a:pt x="49287" y="10197"/>
                      </a:lnTo>
                      <a:lnTo>
                        <a:pt x="49559" y="10672"/>
                      </a:lnTo>
                      <a:lnTo>
                        <a:pt x="49819" y="11159"/>
                      </a:lnTo>
                      <a:lnTo>
                        <a:pt x="50068" y="11646"/>
                      </a:lnTo>
                      <a:lnTo>
                        <a:pt x="50317" y="12132"/>
                      </a:lnTo>
                      <a:lnTo>
                        <a:pt x="50543" y="12630"/>
                      </a:lnTo>
                      <a:lnTo>
                        <a:pt x="50770" y="13140"/>
                      </a:lnTo>
                      <a:lnTo>
                        <a:pt x="50985" y="13649"/>
                      </a:lnTo>
                      <a:lnTo>
                        <a:pt x="51189" y="14169"/>
                      </a:lnTo>
                      <a:lnTo>
                        <a:pt x="51392" y="14690"/>
                      </a:lnTo>
                      <a:lnTo>
                        <a:pt x="51573" y="15211"/>
                      </a:lnTo>
                      <a:lnTo>
                        <a:pt x="51754" y="15743"/>
                      </a:lnTo>
                      <a:lnTo>
                        <a:pt x="51924" y="16274"/>
                      </a:lnTo>
                      <a:lnTo>
                        <a:pt x="52083" y="16806"/>
                      </a:lnTo>
                      <a:lnTo>
                        <a:pt x="52230" y="17350"/>
                      </a:lnTo>
                      <a:lnTo>
                        <a:pt x="52377" y="17893"/>
                      </a:lnTo>
                      <a:lnTo>
                        <a:pt x="52513" y="18436"/>
                      </a:lnTo>
                      <a:lnTo>
                        <a:pt x="52637" y="18979"/>
                      </a:lnTo>
                      <a:lnTo>
                        <a:pt x="52750" y="19523"/>
                      </a:lnTo>
                      <a:lnTo>
                        <a:pt x="52864" y="20077"/>
                      </a:lnTo>
                      <a:lnTo>
                        <a:pt x="52954" y="20620"/>
                      </a:lnTo>
                      <a:lnTo>
                        <a:pt x="53045" y="21175"/>
                      </a:lnTo>
                      <a:lnTo>
                        <a:pt x="53124" y="21718"/>
                      </a:lnTo>
                      <a:lnTo>
                        <a:pt x="53203" y="22273"/>
                      </a:lnTo>
                      <a:lnTo>
                        <a:pt x="53271" y="22816"/>
                      </a:lnTo>
                      <a:lnTo>
                        <a:pt x="53316" y="23370"/>
                      </a:lnTo>
                      <a:lnTo>
                        <a:pt x="53373" y="23914"/>
                      </a:lnTo>
                      <a:lnTo>
                        <a:pt x="53407" y="24457"/>
                      </a:lnTo>
                      <a:lnTo>
                        <a:pt x="53441" y="25000"/>
                      </a:lnTo>
                      <a:lnTo>
                        <a:pt x="53463" y="25543"/>
                      </a:lnTo>
                      <a:lnTo>
                        <a:pt x="53475" y="26075"/>
                      </a:lnTo>
                      <a:lnTo>
                        <a:pt x="53475" y="2661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extrusionOk="0">
                      <a:moveTo>
                        <a:pt x="18923" y="1"/>
                      </a:moveTo>
                      <a:lnTo>
                        <a:pt x="18391" y="23"/>
                      </a:lnTo>
                      <a:lnTo>
                        <a:pt x="17848" y="46"/>
                      </a:lnTo>
                      <a:lnTo>
                        <a:pt x="17316" y="91"/>
                      </a:lnTo>
                      <a:lnTo>
                        <a:pt x="16784" y="136"/>
                      </a:lnTo>
                      <a:lnTo>
                        <a:pt x="16252" y="193"/>
                      </a:lnTo>
                      <a:lnTo>
                        <a:pt x="15720" y="261"/>
                      </a:lnTo>
                      <a:lnTo>
                        <a:pt x="15188" y="329"/>
                      </a:lnTo>
                      <a:lnTo>
                        <a:pt x="14656" y="408"/>
                      </a:lnTo>
                      <a:lnTo>
                        <a:pt x="14124" y="499"/>
                      </a:lnTo>
                      <a:lnTo>
                        <a:pt x="13604" y="589"/>
                      </a:lnTo>
                      <a:lnTo>
                        <a:pt x="13072" y="691"/>
                      </a:lnTo>
                      <a:lnTo>
                        <a:pt x="12551" y="804"/>
                      </a:lnTo>
                      <a:lnTo>
                        <a:pt x="11521" y="1030"/>
                      </a:lnTo>
                      <a:lnTo>
                        <a:pt x="10514" y="1291"/>
                      </a:lnTo>
                      <a:lnTo>
                        <a:pt x="9518" y="1562"/>
                      </a:lnTo>
                      <a:lnTo>
                        <a:pt x="8545" y="1857"/>
                      </a:lnTo>
                      <a:lnTo>
                        <a:pt x="7594" y="2162"/>
                      </a:lnTo>
                      <a:lnTo>
                        <a:pt x="6666" y="2468"/>
                      </a:lnTo>
                      <a:lnTo>
                        <a:pt x="5772" y="2796"/>
                      </a:lnTo>
                      <a:lnTo>
                        <a:pt x="4912" y="3124"/>
                      </a:lnTo>
                      <a:lnTo>
                        <a:pt x="4086" y="3452"/>
                      </a:lnTo>
                      <a:lnTo>
                        <a:pt x="3294" y="3781"/>
                      </a:lnTo>
                      <a:lnTo>
                        <a:pt x="2547" y="4109"/>
                      </a:lnTo>
                      <a:lnTo>
                        <a:pt x="1845" y="4426"/>
                      </a:lnTo>
                      <a:lnTo>
                        <a:pt x="1177" y="4743"/>
                      </a:lnTo>
                      <a:lnTo>
                        <a:pt x="566" y="5048"/>
                      </a:lnTo>
                      <a:lnTo>
                        <a:pt x="0" y="5331"/>
                      </a:lnTo>
                      <a:lnTo>
                        <a:pt x="261" y="5806"/>
                      </a:lnTo>
                      <a:lnTo>
                        <a:pt x="521" y="6259"/>
                      </a:lnTo>
                      <a:lnTo>
                        <a:pt x="804" y="6712"/>
                      </a:lnTo>
                      <a:lnTo>
                        <a:pt x="1098" y="7153"/>
                      </a:lnTo>
                      <a:lnTo>
                        <a:pt x="1392" y="7572"/>
                      </a:lnTo>
                      <a:lnTo>
                        <a:pt x="1698" y="7991"/>
                      </a:lnTo>
                      <a:lnTo>
                        <a:pt x="2003" y="8398"/>
                      </a:lnTo>
                      <a:lnTo>
                        <a:pt x="2320" y="8783"/>
                      </a:lnTo>
                      <a:lnTo>
                        <a:pt x="2648" y="9168"/>
                      </a:lnTo>
                      <a:lnTo>
                        <a:pt x="2965" y="9530"/>
                      </a:lnTo>
                      <a:lnTo>
                        <a:pt x="3294" y="9892"/>
                      </a:lnTo>
                      <a:lnTo>
                        <a:pt x="3610" y="10231"/>
                      </a:lnTo>
                      <a:lnTo>
                        <a:pt x="3939" y="10560"/>
                      </a:lnTo>
                      <a:lnTo>
                        <a:pt x="4256" y="10865"/>
                      </a:lnTo>
                      <a:lnTo>
                        <a:pt x="4867" y="11454"/>
                      </a:lnTo>
                      <a:lnTo>
                        <a:pt x="5455" y="11974"/>
                      </a:lnTo>
                      <a:lnTo>
                        <a:pt x="6010" y="12438"/>
                      </a:lnTo>
                      <a:lnTo>
                        <a:pt x="6496" y="12834"/>
                      </a:lnTo>
                      <a:lnTo>
                        <a:pt x="6926" y="13163"/>
                      </a:lnTo>
                      <a:lnTo>
                        <a:pt x="7277" y="13434"/>
                      </a:lnTo>
                      <a:lnTo>
                        <a:pt x="7549" y="13615"/>
                      </a:lnTo>
                      <a:lnTo>
                        <a:pt x="7775" y="13774"/>
                      </a:lnTo>
                      <a:lnTo>
                        <a:pt x="8352" y="13774"/>
                      </a:lnTo>
                      <a:lnTo>
                        <a:pt x="8669" y="13796"/>
                      </a:lnTo>
                      <a:lnTo>
                        <a:pt x="9043" y="13819"/>
                      </a:lnTo>
                      <a:lnTo>
                        <a:pt x="9484" y="13853"/>
                      </a:lnTo>
                      <a:lnTo>
                        <a:pt x="9982" y="13898"/>
                      </a:lnTo>
                      <a:lnTo>
                        <a:pt x="10525" y="13977"/>
                      </a:lnTo>
                      <a:lnTo>
                        <a:pt x="11114" y="14057"/>
                      </a:lnTo>
                      <a:lnTo>
                        <a:pt x="11759" y="14170"/>
                      </a:lnTo>
                      <a:lnTo>
                        <a:pt x="12449" y="14317"/>
                      </a:lnTo>
                      <a:lnTo>
                        <a:pt x="13173" y="14487"/>
                      </a:lnTo>
                      <a:lnTo>
                        <a:pt x="13943" y="14679"/>
                      </a:lnTo>
                      <a:lnTo>
                        <a:pt x="14747" y="14917"/>
                      </a:lnTo>
                      <a:lnTo>
                        <a:pt x="15573" y="15177"/>
                      </a:lnTo>
                      <a:lnTo>
                        <a:pt x="16003" y="15324"/>
                      </a:lnTo>
                      <a:lnTo>
                        <a:pt x="16433" y="15483"/>
                      </a:lnTo>
                      <a:lnTo>
                        <a:pt x="16874" y="15652"/>
                      </a:lnTo>
                      <a:lnTo>
                        <a:pt x="17327" y="15833"/>
                      </a:lnTo>
                      <a:lnTo>
                        <a:pt x="17780" y="16026"/>
                      </a:lnTo>
                      <a:lnTo>
                        <a:pt x="18232" y="16230"/>
                      </a:lnTo>
                      <a:lnTo>
                        <a:pt x="18696" y="16445"/>
                      </a:lnTo>
                      <a:lnTo>
                        <a:pt x="19172" y="16660"/>
                      </a:lnTo>
                      <a:lnTo>
                        <a:pt x="19636" y="16897"/>
                      </a:lnTo>
                      <a:lnTo>
                        <a:pt x="20111" y="17158"/>
                      </a:lnTo>
                      <a:lnTo>
                        <a:pt x="20598" y="17418"/>
                      </a:lnTo>
                      <a:lnTo>
                        <a:pt x="21073" y="17689"/>
                      </a:lnTo>
                      <a:lnTo>
                        <a:pt x="21560" y="17984"/>
                      </a:lnTo>
                      <a:lnTo>
                        <a:pt x="22046" y="18289"/>
                      </a:lnTo>
                      <a:lnTo>
                        <a:pt x="22544" y="18606"/>
                      </a:lnTo>
                      <a:lnTo>
                        <a:pt x="23031" y="18934"/>
                      </a:lnTo>
                      <a:lnTo>
                        <a:pt x="23529" y="19285"/>
                      </a:lnTo>
                      <a:lnTo>
                        <a:pt x="24015" y="19647"/>
                      </a:lnTo>
                      <a:lnTo>
                        <a:pt x="24513" y="20032"/>
                      </a:lnTo>
                      <a:lnTo>
                        <a:pt x="25011" y="20417"/>
                      </a:lnTo>
                      <a:lnTo>
                        <a:pt x="25498" y="20836"/>
                      </a:lnTo>
                      <a:lnTo>
                        <a:pt x="25996" y="21266"/>
                      </a:lnTo>
                      <a:lnTo>
                        <a:pt x="26483" y="21707"/>
                      </a:lnTo>
                      <a:lnTo>
                        <a:pt x="26981" y="22171"/>
                      </a:lnTo>
                      <a:lnTo>
                        <a:pt x="27467" y="22646"/>
                      </a:lnTo>
                      <a:lnTo>
                        <a:pt x="27954" y="23144"/>
                      </a:lnTo>
                      <a:lnTo>
                        <a:pt x="28440" y="23654"/>
                      </a:lnTo>
                      <a:lnTo>
                        <a:pt x="28916" y="24186"/>
                      </a:lnTo>
                      <a:lnTo>
                        <a:pt x="29402" y="24740"/>
                      </a:lnTo>
                      <a:lnTo>
                        <a:pt x="29878" y="25317"/>
                      </a:lnTo>
                      <a:lnTo>
                        <a:pt x="30342" y="25906"/>
                      </a:lnTo>
                      <a:lnTo>
                        <a:pt x="30817" y="26517"/>
                      </a:lnTo>
                      <a:lnTo>
                        <a:pt x="30874" y="26607"/>
                      </a:lnTo>
                      <a:lnTo>
                        <a:pt x="30885" y="26076"/>
                      </a:lnTo>
                      <a:lnTo>
                        <a:pt x="30896" y="25464"/>
                      </a:lnTo>
                      <a:lnTo>
                        <a:pt x="30930" y="24095"/>
                      </a:lnTo>
                      <a:lnTo>
                        <a:pt x="30987" y="22601"/>
                      </a:lnTo>
                      <a:lnTo>
                        <a:pt x="31055" y="21119"/>
                      </a:lnTo>
                      <a:lnTo>
                        <a:pt x="31179" y="18629"/>
                      </a:lnTo>
                      <a:lnTo>
                        <a:pt x="31236" y="17599"/>
                      </a:lnTo>
                      <a:lnTo>
                        <a:pt x="31349" y="17180"/>
                      </a:lnTo>
                      <a:lnTo>
                        <a:pt x="31406" y="16954"/>
                      </a:lnTo>
                      <a:lnTo>
                        <a:pt x="31496" y="16694"/>
                      </a:lnTo>
                      <a:lnTo>
                        <a:pt x="31711" y="16094"/>
                      </a:lnTo>
                      <a:lnTo>
                        <a:pt x="31971" y="15381"/>
                      </a:lnTo>
                      <a:lnTo>
                        <a:pt x="32266" y="14577"/>
                      </a:lnTo>
                      <a:lnTo>
                        <a:pt x="32413" y="14147"/>
                      </a:lnTo>
                      <a:lnTo>
                        <a:pt x="32560" y="13706"/>
                      </a:lnTo>
                      <a:lnTo>
                        <a:pt x="32707" y="13242"/>
                      </a:lnTo>
                      <a:lnTo>
                        <a:pt x="32843" y="12766"/>
                      </a:lnTo>
                      <a:lnTo>
                        <a:pt x="32967" y="12269"/>
                      </a:lnTo>
                      <a:lnTo>
                        <a:pt x="33081" y="11771"/>
                      </a:lnTo>
                      <a:lnTo>
                        <a:pt x="33171" y="11261"/>
                      </a:lnTo>
                      <a:lnTo>
                        <a:pt x="33250" y="10741"/>
                      </a:lnTo>
                      <a:lnTo>
                        <a:pt x="33318" y="10209"/>
                      </a:lnTo>
                      <a:lnTo>
                        <a:pt x="33352" y="9677"/>
                      </a:lnTo>
                      <a:lnTo>
                        <a:pt x="33363" y="9417"/>
                      </a:lnTo>
                      <a:lnTo>
                        <a:pt x="33363" y="9145"/>
                      </a:lnTo>
                      <a:lnTo>
                        <a:pt x="33352" y="8885"/>
                      </a:lnTo>
                      <a:lnTo>
                        <a:pt x="33341" y="8613"/>
                      </a:lnTo>
                      <a:lnTo>
                        <a:pt x="33318" y="8353"/>
                      </a:lnTo>
                      <a:lnTo>
                        <a:pt x="33296" y="8081"/>
                      </a:lnTo>
                      <a:lnTo>
                        <a:pt x="33250" y="7821"/>
                      </a:lnTo>
                      <a:lnTo>
                        <a:pt x="33205" y="7549"/>
                      </a:lnTo>
                      <a:lnTo>
                        <a:pt x="33148" y="7289"/>
                      </a:lnTo>
                      <a:lnTo>
                        <a:pt x="33081" y="7029"/>
                      </a:lnTo>
                      <a:lnTo>
                        <a:pt x="33013" y="6768"/>
                      </a:lnTo>
                      <a:lnTo>
                        <a:pt x="32922" y="6508"/>
                      </a:lnTo>
                      <a:lnTo>
                        <a:pt x="32832" y="6248"/>
                      </a:lnTo>
                      <a:lnTo>
                        <a:pt x="32718" y="5987"/>
                      </a:lnTo>
                      <a:lnTo>
                        <a:pt x="32605" y="5738"/>
                      </a:lnTo>
                      <a:lnTo>
                        <a:pt x="32469" y="5489"/>
                      </a:lnTo>
                      <a:lnTo>
                        <a:pt x="32334" y="5241"/>
                      </a:lnTo>
                      <a:lnTo>
                        <a:pt x="32175" y="4992"/>
                      </a:lnTo>
                      <a:lnTo>
                        <a:pt x="32017" y="4754"/>
                      </a:lnTo>
                      <a:lnTo>
                        <a:pt x="31836" y="4516"/>
                      </a:lnTo>
                      <a:lnTo>
                        <a:pt x="31643" y="4279"/>
                      </a:lnTo>
                      <a:lnTo>
                        <a:pt x="31440" y="4052"/>
                      </a:lnTo>
                      <a:lnTo>
                        <a:pt x="31213" y="3826"/>
                      </a:lnTo>
                      <a:lnTo>
                        <a:pt x="30976" y="3600"/>
                      </a:lnTo>
                      <a:lnTo>
                        <a:pt x="30727" y="3373"/>
                      </a:lnTo>
                      <a:lnTo>
                        <a:pt x="30466" y="3169"/>
                      </a:lnTo>
                      <a:lnTo>
                        <a:pt x="30183" y="2954"/>
                      </a:lnTo>
                      <a:lnTo>
                        <a:pt x="29889" y="2751"/>
                      </a:lnTo>
                      <a:lnTo>
                        <a:pt x="29448" y="2468"/>
                      </a:lnTo>
                      <a:lnTo>
                        <a:pt x="29006" y="2207"/>
                      </a:lnTo>
                      <a:lnTo>
                        <a:pt x="28554" y="1959"/>
                      </a:lnTo>
                      <a:lnTo>
                        <a:pt x="28090" y="1721"/>
                      </a:lnTo>
                      <a:lnTo>
                        <a:pt x="27614" y="1506"/>
                      </a:lnTo>
                      <a:lnTo>
                        <a:pt x="27139" y="1313"/>
                      </a:lnTo>
                      <a:lnTo>
                        <a:pt x="26664" y="1121"/>
                      </a:lnTo>
                      <a:lnTo>
                        <a:pt x="26166" y="963"/>
                      </a:lnTo>
                      <a:lnTo>
                        <a:pt x="25679" y="804"/>
                      </a:lnTo>
                      <a:lnTo>
                        <a:pt x="25181" y="668"/>
                      </a:lnTo>
                      <a:lnTo>
                        <a:pt x="24672" y="544"/>
                      </a:lnTo>
                      <a:lnTo>
                        <a:pt x="24174" y="431"/>
                      </a:lnTo>
                      <a:lnTo>
                        <a:pt x="23653" y="329"/>
                      </a:lnTo>
                      <a:lnTo>
                        <a:pt x="23144" y="250"/>
                      </a:lnTo>
                      <a:lnTo>
                        <a:pt x="22623" y="170"/>
                      </a:lnTo>
                      <a:lnTo>
                        <a:pt x="22103" y="114"/>
                      </a:lnTo>
                      <a:lnTo>
                        <a:pt x="21571" y="69"/>
                      </a:lnTo>
                      <a:lnTo>
                        <a:pt x="21050" y="35"/>
                      </a:lnTo>
                      <a:lnTo>
                        <a:pt x="20518" y="12"/>
                      </a:lnTo>
                      <a:lnTo>
                        <a:pt x="1998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fill="none" extrusionOk="0">
                      <a:moveTo>
                        <a:pt x="31349" y="17180"/>
                      </a:moveTo>
                      <a:lnTo>
                        <a:pt x="31349" y="17180"/>
                      </a:lnTo>
                      <a:lnTo>
                        <a:pt x="31236" y="17599"/>
                      </a:lnTo>
                      <a:lnTo>
                        <a:pt x="31236" y="17599"/>
                      </a:lnTo>
                      <a:lnTo>
                        <a:pt x="31179" y="18629"/>
                      </a:lnTo>
                      <a:lnTo>
                        <a:pt x="31055" y="21119"/>
                      </a:lnTo>
                      <a:lnTo>
                        <a:pt x="30987" y="22601"/>
                      </a:lnTo>
                      <a:lnTo>
                        <a:pt x="30930" y="24095"/>
                      </a:lnTo>
                      <a:lnTo>
                        <a:pt x="30896" y="25464"/>
                      </a:lnTo>
                      <a:lnTo>
                        <a:pt x="30885" y="26076"/>
                      </a:lnTo>
                      <a:lnTo>
                        <a:pt x="30874" y="26607"/>
                      </a:lnTo>
                      <a:lnTo>
                        <a:pt x="30874" y="26607"/>
                      </a:lnTo>
                      <a:lnTo>
                        <a:pt x="30817" y="26517"/>
                      </a:lnTo>
                      <a:lnTo>
                        <a:pt x="30817" y="26517"/>
                      </a:lnTo>
                      <a:lnTo>
                        <a:pt x="30342" y="25906"/>
                      </a:lnTo>
                      <a:lnTo>
                        <a:pt x="29878" y="25317"/>
                      </a:lnTo>
                      <a:lnTo>
                        <a:pt x="29402" y="24740"/>
                      </a:lnTo>
                      <a:lnTo>
                        <a:pt x="28916" y="24186"/>
                      </a:lnTo>
                      <a:lnTo>
                        <a:pt x="28440" y="23654"/>
                      </a:lnTo>
                      <a:lnTo>
                        <a:pt x="27954" y="23144"/>
                      </a:lnTo>
                      <a:lnTo>
                        <a:pt x="27467" y="22646"/>
                      </a:lnTo>
                      <a:lnTo>
                        <a:pt x="26981" y="22171"/>
                      </a:lnTo>
                      <a:lnTo>
                        <a:pt x="26483" y="21707"/>
                      </a:lnTo>
                      <a:lnTo>
                        <a:pt x="25996" y="21266"/>
                      </a:lnTo>
                      <a:lnTo>
                        <a:pt x="25498" y="20836"/>
                      </a:lnTo>
                      <a:lnTo>
                        <a:pt x="25011" y="20417"/>
                      </a:lnTo>
                      <a:lnTo>
                        <a:pt x="24513" y="20032"/>
                      </a:lnTo>
                      <a:lnTo>
                        <a:pt x="24015" y="19647"/>
                      </a:lnTo>
                      <a:lnTo>
                        <a:pt x="23529" y="19285"/>
                      </a:lnTo>
                      <a:lnTo>
                        <a:pt x="23031" y="18934"/>
                      </a:lnTo>
                      <a:lnTo>
                        <a:pt x="22544" y="18606"/>
                      </a:lnTo>
                      <a:lnTo>
                        <a:pt x="22046" y="18289"/>
                      </a:lnTo>
                      <a:lnTo>
                        <a:pt x="21560" y="17984"/>
                      </a:lnTo>
                      <a:lnTo>
                        <a:pt x="21073" y="17689"/>
                      </a:lnTo>
                      <a:lnTo>
                        <a:pt x="20598" y="17418"/>
                      </a:lnTo>
                      <a:lnTo>
                        <a:pt x="20111" y="17158"/>
                      </a:lnTo>
                      <a:lnTo>
                        <a:pt x="19636" y="16897"/>
                      </a:lnTo>
                      <a:lnTo>
                        <a:pt x="19172" y="16660"/>
                      </a:lnTo>
                      <a:lnTo>
                        <a:pt x="18696" y="16445"/>
                      </a:lnTo>
                      <a:lnTo>
                        <a:pt x="18232" y="16230"/>
                      </a:lnTo>
                      <a:lnTo>
                        <a:pt x="17780" y="16026"/>
                      </a:lnTo>
                      <a:lnTo>
                        <a:pt x="17327" y="15833"/>
                      </a:lnTo>
                      <a:lnTo>
                        <a:pt x="16874" y="15652"/>
                      </a:lnTo>
                      <a:lnTo>
                        <a:pt x="16433" y="15483"/>
                      </a:lnTo>
                      <a:lnTo>
                        <a:pt x="16003" y="15324"/>
                      </a:lnTo>
                      <a:lnTo>
                        <a:pt x="15573" y="15177"/>
                      </a:lnTo>
                      <a:lnTo>
                        <a:pt x="14747" y="14917"/>
                      </a:lnTo>
                      <a:lnTo>
                        <a:pt x="13943" y="14679"/>
                      </a:lnTo>
                      <a:lnTo>
                        <a:pt x="13173" y="14487"/>
                      </a:lnTo>
                      <a:lnTo>
                        <a:pt x="12449" y="14317"/>
                      </a:lnTo>
                      <a:lnTo>
                        <a:pt x="11759" y="14170"/>
                      </a:lnTo>
                      <a:lnTo>
                        <a:pt x="11114" y="14057"/>
                      </a:lnTo>
                      <a:lnTo>
                        <a:pt x="10525" y="13977"/>
                      </a:lnTo>
                      <a:lnTo>
                        <a:pt x="9982" y="13898"/>
                      </a:lnTo>
                      <a:lnTo>
                        <a:pt x="9484" y="13853"/>
                      </a:lnTo>
                      <a:lnTo>
                        <a:pt x="9043" y="13819"/>
                      </a:lnTo>
                      <a:lnTo>
                        <a:pt x="8669" y="13796"/>
                      </a:lnTo>
                      <a:lnTo>
                        <a:pt x="8352" y="13774"/>
                      </a:lnTo>
                      <a:lnTo>
                        <a:pt x="7922" y="13774"/>
                      </a:lnTo>
                      <a:lnTo>
                        <a:pt x="7775" y="13774"/>
                      </a:lnTo>
                      <a:lnTo>
                        <a:pt x="7775" y="13774"/>
                      </a:lnTo>
                      <a:lnTo>
                        <a:pt x="7549" y="13615"/>
                      </a:lnTo>
                      <a:lnTo>
                        <a:pt x="7277" y="13434"/>
                      </a:lnTo>
                      <a:lnTo>
                        <a:pt x="6926" y="13163"/>
                      </a:lnTo>
                      <a:lnTo>
                        <a:pt x="6496" y="12834"/>
                      </a:lnTo>
                      <a:lnTo>
                        <a:pt x="6010" y="12438"/>
                      </a:lnTo>
                      <a:lnTo>
                        <a:pt x="5455" y="11974"/>
                      </a:lnTo>
                      <a:lnTo>
                        <a:pt x="4867" y="11454"/>
                      </a:lnTo>
                      <a:lnTo>
                        <a:pt x="4256" y="10865"/>
                      </a:lnTo>
                      <a:lnTo>
                        <a:pt x="3939" y="10560"/>
                      </a:lnTo>
                      <a:lnTo>
                        <a:pt x="3610" y="10231"/>
                      </a:lnTo>
                      <a:lnTo>
                        <a:pt x="3294" y="9892"/>
                      </a:lnTo>
                      <a:lnTo>
                        <a:pt x="2965" y="9530"/>
                      </a:lnTo>
                      <a:lnTo>
                        <a:pt x="2648" y="9168"/>
                      </a:lnTo>
                      <a:lnTo>
                        <a:pt x="2320" y="8783"/>
                      </a:lnTo>
                      <a:lnTo>
                        <a:pt x="2003" y="8398"/>
                      </a:lnTo>
                      <a:lnTo>
                        <a:pt x="1698" y="7991"/>
                      </a:lnTo>
                      <a:lnTo>
                        <a:pt x="1392" y="7572"/>
                      </a:lnTo>
                      <a:lnTo>
                        <a:pt x="1098" y="7153"/>
                      </a:lnTo>
                      <a:lnTo>
                        <a:pt x="804" y="6712"/>
                      </a:lnTo>
                      <a:lnTo>
                        <a:pt x="521" y="6259"/>
                      </a:lnTo>
                      <a:lnTo>
                        <a:pt x="261" y="5806"/>
                      </a:lnTo>
                      <a:lnTo>
                        <a:pt x="0" y="5331"/>
                      </a:lnTo>
                      <a:lnTo>
                        <a:pt x="0" y="5331"/>
                      </a:lnTo>
                      <a:lnTo>
                        <a:pt x="566" y="5048"/>
                      </a:lnTo>
                      <a:lnTo>
                        <a:pt x="1177" y="4743"/>
                      </a:lnTo>
                      <a:lnTo>
                        <a:pt x="1845" y="4426"/>
                      </a:lnTo>
                      <a:lnTo>
                        <a:pt x="2547" y="4109"/>
                      </a:lnTo>
                      <a:lnTo>
                        <a:pt x="3294" y="3781"/>
                      </a:lnTo>
                      <a:lnTo>
                        <a:pt x="4086" y="3452"/>
                      </a:lnTo>
                      <a:lnTo>
                        <a:pt x="4912" y="3124"/>
                      </a:lnTo>
                      <a:lnTo>
                        <a:pt x="5772" y="2796"/>
                      </a:lnTo>
                      <a:lnTo>
                        <a:pt x="6666" y="2468"/>
                      </a:lnTo>
                      <a:lnTo>
                        <a:pt x="7594" y="2162"/>
                      </a:lnTo>
                      <a:lnTo>
                        <a:pt x="8545" y="1857"/>
                      </a:lnTo>
                      <a:lnTo>
                        <a:pt x="9518" y="1562"/>
                      </a:lnTo>
                      <a:lnTo>
                        <a:pt x="10514" y="1291"/>
                      </a:lnTo>
                      <a:lnTo>
                        <a:pt x="11521" y="1030"/>
                      </a:lnTo>
                      <a:lnTo>
                        <a:pt x="12551" y="804"/>
                      </a:lnTo>
                      <a:lnTo>
                        <a:pt x="13072" y="691"/>
                      </a:lnTo>
                      <a:lnTo>
                        <a:pt x="13604" y="589"/>
                      </a:lnTo>
                      <a:lnTo>
                        <a:pt x="14124" y="499"/>
                      </a:lnTo>
                      <a:lnTo>
                        <a:pt x="14656" y="408"/>
                      </a:lnTo>
                      <a:lnTo>
                        <a:pt x="15188" y="329"/>
                      </a:lnTo>
                      <a:lnTo>
                        <a:pt x="15720" y="261"/>
                      </a:lnTo>
                      <a:lnTo>
                        <a:pt x="16252" y="193"/>
                      </a:lnTo>
                      <a:lnTo>
                        <a:pt x="16784" y="136"/>
                      </a:lnTo>
                      <a:lnTo>
                        <a:pt x="17316" y="91"/>
                      </a:lnTo>
                      <a:lnTo>
                        <a:pt x="17848" y="46"/>
                      </a:lnTo>
                      <a:lnTo>
                        <a:pt x="18391" y="23"/>
                      </a:lnTo>
                      <a:lnTo>
                        <a:pt x="18923" y="1"/>
                      </a:lnTo>
                      <a:lnTo>
                        <a:pt x="19455" y="1"/>
                      </a:lnTo>
                      <a:lnTo>
                        <a:pt x="19986" y="1"/>
                      </a:lnTo>
                      <a:lnTo>
                        <a:pt x="20518" y="12"/>
                      </a:lnTo>
                      <a:lnTo>
                        <a:pt x="21050" y="35"/>
                      </a:lnTo>
                      <a:lnTo>
                        <a:pt x="21571" y="69"/>
                      </a:lnTo>
                      <a:lnTo>
                        <a:pt x="22103" y="114"/>
                      </a:lnTo>
                      <a:lnTo>
                        <a:pt x="22623" y="170"/>
                      </a:lnTo>
                      <a:lnTo>
                        <a:pt x="23144" y="250"/>
                      </a:lnTo>
                      <a:lnTo>
                        <a:pt x="23653" y="329"/>
                      </a:lnTo>
                      <a:lnTo>
                        <a:pt x="24174" y="431"/>
                      </a:lnTo>
                      <a:lnTo>
                        <a:pt x="24672" y="544"/>
                      </a:lnTo>
                      <a:lnTo>
                        <a:pt x="25181" y="668"/>
                      </a:lnTo>
                      <a:lnTo>
                        <a:pt x="25679" y="804"/>
                      </a:lnTo>
                      <a:lnTo>
                        <a:pt x="26166" y="963"/>
                      </a:lnTo>
                      <a:lnTo>
                        <a:pt x="26664" y="1121"/>
                      </a:lnTo>
                      <a:lnTo>
                        <a:pt x="27139" y="1313"/>
                      </a:lnTo>
                      <a:lnTo>
                        <a:pt x="27614" y="1506"/>
                      </a:lnTo>
                      <a:lnTo>
                        <a:pt x="28090" y="1721"/>
                      </a:lnTo>
                      <a:lnTo>
                        <a:pt x="28554" y="1959"/>
                      </a:lnTo>
                      <a:lnTo>
                        <a:pt x="29006" y="2207"/>
                      </a:lnTo>
                      <a:lnTo>
                        <a:pt x="29448" y="2468"/>
                      </a:lnTo>
                      <a:lnTo>
                        <a:pt x="29889" y="2751"/>
                      </a:lnTo>
                      <a:lnTo>
                        <a:pt x="29889" y="2751"/>
                      </a:lnTo>
                      <a:lnTo>
                        <a:pt x="30183" y="2954"/>
                      </a:lnTo>
                      <a:lnTo>
                        <a:pt x="30466" y="3169"/>
                      </a:lnTo>
                      <a:lnTo>
                        <a:pt x="30727" y="3373"/>
                      </a:lnTo>
                      <a:lnTo>
                        <a:pt x="30976" y="3600"/>
                      </a:lnTo>
                      <a:lnTo>
                        <a:pt x="31213" y="3826"/>
                      </a:lnTo>
                      <a:lnTo>
                        <a:pt x="31440" y="4052"/>
                      </a:lnTo>
                      <a:lnTo>
                        <a:pt x="31643" y="4279"/>
                      </a:lnTo>
                      <a:lnTo>
                        <a:pt x="31836" y="4516"/>
                      </a:lnTo>
                      <a:lnTo>
                        <a:pt x="32017" y="4754"/>
                      </a:lnTo>
                      <a:lnTo>
                        <a:pt x="32175" y="4992"/>
                      </a:lnTo>
                      <a:lnTo>
                        <a:pt x="32334" y="5241"/>
                      </a:lnTo>
                      <a:lnTo>
                        <a:pt x="32469" y="5489"/>
                      </a:lnTo>
                      <a:lnTo>
                        <a:pt x="32605" y="5738"/>
                      </a:lnTo>
                      <a:lnTo>
                        <a:pt x="32718" y="5987"/>
                      </a:lnTo>
                      <a:lnTo>
                        <a:pt x="32832" y="6248"/>
                      </a:lnTo>
                      <a:lnTo>
                        <a:pt x="32922" y="6508"/>
                      </a:lnTo>
                      <a:lnTo>
                        <a:pt x="33013" y="6768"/>
                      </a:lnTo>
                      <a:lnTo>
                        <a:pt x="33081" y="7029"/>
                      </a:lnTo>
                      <a:lnTo>
                        <a:pt x="33148" y="7289"/>
                      </a:lnTo>
                      <a:lnTo>
                        <a:pt x="33205" y="7549"/>
                      </a:lnTo>
                      <a:lnTo>
                        <a:pt x="33250" y="7821"/>
                      </a:lnTo>
                      <a:lnTo>
                        <a:pt x="33296" y="8081"/>
                      </a:lnTo>
                      <a:lnTo>
                        <a:pt x="33318" y="8353"/>
                      </a:lnTo>
                      <a:lnTo>
                        <a:pt x="33341" y="8613"/>
                      </a:lnTo>
                      <a:lnTo>
                        <a:pt x="33352" y="8885"/>
                      </a:lnTo>
                      <a:lnTo>
                        <a:pt x="33363" y="9145"/>
                      </a:lnTo>
                      <a:lnTo>
                        <a:pt x="33363" y="9417"/>
                      </a:lnTo>
                      <a:lnTo>
                        <a:pt x="33352" y="9677"/>
                      </a:lnTo>
                      <a:lnTo>
                        <a:pt x="33318" y="10209"/>
                      </a:lnTo>
                      <a:lnTo>
                        <a:pt x="33250" y="10741"/>
                      </a:lnTo>
                      <a:lnTo>
                        <a:pt x="33171" y="11261"/>
                      </a:lnTo>
                      <a:lnTo>
                        <a:pt x="33081" y="11771"/>
                      </a:lnTo>
                      <a:lnTo>
                        <a:pt x="32967" y="12269"/>
                      </a:lnTo>
                      <a:lnTo>
                        <a:pt x="32843" y="12766"/>
                      </a:lnTo>
                      <a:lnTo>
                        <a:pt x="32707" y="13242"/>
                      </a:lnTo>
                      <a:lnTo>
                        <a:pt x="32560" y="13706"/>
                      </a:lnTo>
                      <a:lnTo>
                        <a:pt x="32413" y="14147"/>
                      </a:lnTo>
                      <a:lnTo>
                        <a:pt x="32266" y="14577"/>
                      </a:lnTo>
                      <a:lnTo>
                        <a:pt x="31971" y="15381"/>
                      </a:lnTo>
                      <a:lnTo>
                        <a:pt x="31711" y="16094"/>
                      </a:lnTo>
                      <a:lnTo>
                        <a:pt x="31496" y="16694"/>
                      </a:lnTo>
                      <a:lnTo>
                        <a:pt x="31406" y="16954"/>
                      </a:lnTo>
                      <a:lnTo>
                        <a:pt x="31349" y="171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extrusionOk="0">
                      <a:moveTo>
                        <a:pt x="0" y="0"/>
                      </a:move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extrusionOk="0">
                      <a:moveTo>
                        <a:pt x="14905" y="1"/>
                      </a:move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fill="none" extrusionOk="0">
                      <a:moveTo>
                        <a:pt x="1109" y="22488"/>
                      </a:move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extrusionOk="0">
                      <a:moveTo>
                        <a:pt x="7481" y="1"/>
                      </a:moveTo>
                      <a:lnTo>
                        <a:pt x="6938" y="634"/>
                      </a:lnTo>
                      <a:lnTo>
                        <a:pt x="6406" y="1291"/>
                      </a:lnTo>
                      <a:lnTo>
                        <a:pt x="6191" y="1562"/>
                      </a:lnTo>
                      <a:lnTo>
                        <a:pt x="5976" y="1834"/>
                      </a:lnTo>
                      <a:lnTo>
                        <a:pt x="5602" y="2332"/>
                      </a:lnTo>
                      <a:lnTo>
                        <a:pt x="5229" y="2830"/>
                      </a:lnTo>
                      <a:lnTo>
                        <a:pt x="4867" y="3351"/>
                      </a:lnTo>
                      <a:lnTo>
                        <a:pt x="4504" y="3871"/>
                      </a:lnTo>
                      <a:lnTo>
                        <a:pt x="4199" y="4324"/>
                      </a:lnTo>
                      <a:lnTo>
                        <a:pt x="3916" y="4777"/>
                      </a:lnTo>
                      <a:lnTo>
                        <a:pt x="3633" y="5241"/>
                      </a:lnTo>
                      <a:lnTo>
                        <a:pt x="3361" y="5705"/>
                      </a:lnTo>
                      <a:lnTo>
                        <a:pt x="3090" y="6169"/>
                      </a:lnTo>
                      <a:lnTo>
                        <a:pt x="2818" y="6667"/>
                      </a:lnTo>
                      <a:lnTo>
                        <a:pt x="2660" y="6972"/>
                      </a:lnTo>
                      <a:lnTo>
                        <a:pt x="2513" y="7278"/>
                      </a:lnTo>
                      <a:lnTo>
                        <a:pt x="2218" y="7855"/>
                      </a:lnTo>
                      <a:lnTo>
                        <a:pt x="1935" y="8455"/>
                      </a:lnTo>
                      <a:lnTo>
                        <a:pt x="1630" y="9168"/>
                      </a:lnTo>
                      <a:lnTo>
                        <a:pt x="1426" y="9700"/>
                      </a:lnTo>
                      <a:lnTo>
                        <a:pt x="1200" y="10299"/>
                      </a:lnTo>
                      <a:lnTo>
                        <a:pt x="985" y="10933"/>
                      </a:lnTo>
                      <a:lnTo>
                        <a:pt x="792" y="11567"/>
                      </a:lnTo>
                      <a:lnTo>
                        <a:pt x="623" y="12212"/>
                      </a:lnTo>
                      <a:lnTo>
                        <a:pt x="464" y="12857"/>
                      </a:lnTo>
                      <a:lnTo>
                        <a:pt x="374" y="13310"/>
                      </a:lnTo>
                      <a:lnTo>
                        <a:pt x="283" y="13762"/>
                      </a:lnTo>
                      <a:lnTo>
                        <a:pt x="238" y="14068"/>
                      </a:lnTo>
                      <a:lnTo>
                        <a:pt x="193" y="14374"/>
                      </a:lnTo>
                      <a:lnTo>
                        <a:pt x="181" y="14430"/>
                      </a:lnTo>
                      <a:lnTo>
                        <a:pt x="136" y="14804"/>
                      </a:lnTo>
                      <a:lnTo>
                        <a:pt x="91" y="15177"/>
                      </a:lnTo>
                      <a:lnTo>
                        <a:pt x="68" y="15505"/>
                      </a:lnTo>
                      <a:lnTo>
                        <a:pt x="45" y="15833"/>
                      </a:lnTo>
                      <a:lnTo>
                        <a:pt x="23" y="16264"/>
                      </a:lnTo>
                      <a:lnTo>
                        <a:pt x="0" y="16694"/>
                      </a:lnTo>
                      <a:lnTo>
                        <a:pt x="0" y="17124"/>
                      </a:lnTo>
                      <a:lnTo>
                        <a:pt x="11" y="17554"/>
                      </a:lnTo>
                      <a:lnTo>
                        <a:pt x="34" y="17938"/>
                      </a:lnTo>
                      <a:lnTo>
                        <a:pt x="34" y="17961"/>
                      </a:lnTo>
                      <a:lnTo>
                        <a:pt x="45" y="18221"/>
                      </a:lnTo>
                      <a:lnTo>
                        <a:pt x="68" y="18470"/>
                      </a:lnTo>
                      <a:lnTo>
                        <a:pt x="147" y="19183"/>
                      </a:lnTo>
                      <a:lnTo>
                        <a:pt x="340" y="20790"/>
                      </a:lnTo>
                      <a:lnTo>
                        <a:pt x="509" y="22296"/>
                      </a:lnTo>
                      <a:lnTo>
                        <a:pt x="611" y="23122"/>
                      </a:lnTo>
                      <a:lnTo>
                        <a:pt x="691" y="23676"/>
                      </a:lnTo>
                      <a:lnTo>
                        <a:pt x="736" y="24016"/>
                      </a:lnTo>
                      <a:lnTo>
                        <a:pt x="736" y="24038"/>
                      </a:lnTo>
                      <a:lnTo>
                        <a:pt x="747" y="24084"/>
                      </a:lnTo>
                      <a:lnTo>
                        <a:pt x="838" y="24706"/>
                      </a:lnTo>
                      <a:lnTo>
                        <a:pt x="906" y="25114"/>
                      </a:lnTo>
                      <a:lnTo>
                        <a:pt x="996" y="25555"/>
                      </a:lnTo>
                      <a:lnTo>
                        <a:pt x="1087" y="25985"/>
                      </a:lnTo>
                      <a:lnTo>
                        <a:pt x="1177" y="26426"/>
                      </a:lnTo>
                      <a:lnTo>
                        <a:pt x="1222" y="26585"/>
                      </a:lnTo>
                      <a:lnTo>
                        <a:pt x="1268" y="26732"/>
                      </a:lnTo>
                      <a:lnTo>
                        <a:pt x="1370" y="27128"/>
                      </a:lnTo>
                      <a:lnTo>
                        <a:pt x="1483" y="27513"/>
                      </a:lnTo>
                      <a:lnTo>
                        <a:pt x="1641" y="27966"/>
                      </a:lnTo>
                      <a:lnTo>
                        <a:pt x="1732" y="28215"/>
                      </a:lnTo>
                      <a:lnTo>
                        <a:pt x="1856" y="28531"/>
                      </a:lnTo>
                      <a:lnTo>
                        <a:pt x="1992" y="28848"/>
                      </a:lnTo>
                      <a:lnTo>
                        <a:pt x="2139" y="29165"/>
                      </a:lnTo>
                      <a:lnTo>
                        <a:pt x="2298" y="29482"/>
                      </a:lnTo>
                      <a:lnTo>
                        <a:pt x="2399" y="29708"/>
                      </a:lnTo>
                      <a:lnTo>
                        <a:pt x="2524" y="29912"/>
                      </a:lnTo>
                      <a:lnTo>
                        <a:pt x="2614" y="30093"/>
                      </a:lnTo>
                      <a:lnTo>
                        <a:pt x="2716" y="30263"/>
                      </a:lnTo>
                      <a:lnTo>
                        <a:pt x="2852" y="30478"/>
                      </a:lnTo>
                      <a:lnTo>
                        <a:pt x="3158" y="30942"/>
                      </a:lnTo>
                      <a:lnTo>
                        <a:pt x="3180" y="30976"/>
                      </a:lnTo>
                      <a:lnTo>
                        <a:pt x="3180" y="30987"/>
                      </a:lnTo>
                      <a:lnTo>
                        <a:pt x="3327" y="31191"/>
                      </a:lnTo>
                      <a:lnTo>
                        <a:pt x="3475" y="31406"/>
                      </a:lnTo>
                      <a:lnTo>
                        <a:pt x="3610" y="31576"/>
                      </a:lnTo>
                      <a:lnTo>
                        <a:pt x="3825" y="31859"/>
                      </a:lnTo>
                      <a:lnTo>
                        <a:pt x="4131" y="32232"/>
                      </a:lnTo>
                      <a:lnTo>
                        <a:pt x="4448" y="32606"/>
                      </a:lnTo>
                      <a:lnTo>
                        <a:pt x="4776" y="32968"/>
                      </a:lnTo>
                      <a:lnTo>
                        <a:pt x="5059" y="33273"/>
                      </a:lnTo>
                      <a:lnTo>
                        <a:pt x="5263" y="33477"/>
                      </a:lnTo>
                      <a:lnTo>
                        <a:pt x="5319" y="33534"/>
                      </a:lnTo>
                      <a:lnTo>
                        <a:pt x="5557" y="33771"/>
                      </a:lnTo>
                      <a:lnTo>
                        <a:pt x="5806" y="34009"/>
                      </a:lnTo>
                      <a:lnTo>
                        <a:pt x="6327" y="34496"/>
                      </a:lnTo>
                      <a:lnTo>
                        <a:pt x="6700" y="34812"/>
                      </a:lnTo>
                      <a:lnTo>
                        <a:pt x="7288" y="35322"/>
                      </a:lnTo>
                      <a:lnTo>
                        <a:pt x="7798" y="35752"/>
                      </a:lnTo>
                      <a:lnTo>
                        <a:pt x="8341" y="36182"/>
                      </a:lnTo>
                      <a:lnTo>
                        <a:pt x="9088" y="36748"/>
                      </a:lnTo>
                      <a:lnTo>
                        <a:pt x="9756" y="37246"/>
                      </a:lnTo>
                      <a:lnTo>
                        <a:pt x="9880" y="37336"/>
                      </a:lnTo>
                      <a:lnTo>
                        <a:pt x="10808" y="37993"/>
                      </a:lnTo>
                      <a:lnTo>
                        <a:pt x="11283" y="38310"/>
                      </a:lnTo>
                      <a:lnTo>
                        <a:pt x="11747" y="38626"/>
                      </a:lnTo>
                      <a:lnTo>
                        <a:pt x="12211" y="38932"/>
                      </a:lnTo>
                      <a:lnTo>
                        <a:pt x="12675" y="39226"/>
                      </a:lnTo>
                      <a:lnTo>
                        <a:pt x="12687" y="39238"/>
                      </a:lnTo>
                      <a:lnTo>
                        <a:pt x="13162" y="39520"/>
                      </a:lnTo>
                      <a:lnTo>
                        <a:pt x="13626" y="39792"/>
                      </a:lnTo>
                      <a:lnTo>
                        <a:pt x="13773" y="39430"/>
                      </a:lnTo>
                      <a:lnTo>
                        <a:pt x="13909" y="39034"/>
                      </a:lnTo>
                      <a:lnTo>
                        <a:pt x="14034" y="38638"/>
                      </a:lnTo>
                      <a:lnTo>
                        <a:pt x="14135" y="38208"/>
                      </a:lnTo>
                      <a:lnTo>
                        <a:pt x="14249" y="37755"/>
                      </a:lnTo>
                      <a:lnTo>
                        <a:pt x="14339" y="37268"/>
                      </a:lnTo>
                      <a:lnTo>
                        <a:pt x="14418" y="36770"/>
                      </a:lnTo>
                      <a:lnTo>
                        <a:pt x="14486" y="36261"/>
                      </a:lnTo>
                      <a:lnTo>
                        <a:pt x="14543" y="35741"/>
                      </a:lnTo>
                      <a:lnTo>
                        <a:pt x="14588" y="35197"/>
                      </a:lnTo>
                      <a:lnTo>
                        <a:pt x="14633" y="34643"/>
                      </a:lnTo>
                      <a:lnTo>
                        <a:pt x="14656" y="34077"/>
                      </a:lnTo>
                      <a:lnTo>
                        <a:pt x="14667" y="33500"/>
                      </a:lnTo>
                      <a:lnTo>
                        <a:pt x="14679" y="32911"/>
                      </a:lnTo>
                      <a:lnTo>
                        <a:pt x="14679" y="32311"/>
                      </a:lnTo>
                      <a:lnTo>
                        <a:pt x="14667" y="31712"/>
                      </a:lnTo>
                      <a:lnTo>
                        <a:pt x="14656" y="31089"/>
                      </a:lnTo>
                      <a:lnTo>
                        <a:pt x="14622" y="30467"/>
                      </a:lnTo>
                      <a:lnTo>
                        <a:pt x="14588" y="29844"/>
                      </a:lnTo>
                      <a:lnTo>
                        <a:pt x="14554" y="29199"/>
                      </a:lnTo>
                      <a:lnTo>
                        <a:pt x="14452" y="27909"/>
                      </a:lnTo>
                      <a:lnTo>
                        <a:pt x="14328" y="26607"/>
                      </a:lnTo>
                      <a:lnTo>
                        <a:pt x="14169" y="25295"/>
                      </a:lnTo>
                      <a:lnTo>
                        <a:pt x="14000" y="23982"/>
                      </a:lnTo>
                      <a:lnTo>
                        <a:pt x="13819" y="22669"/>
                      </a:lnTo>
                      <a:lnTo>
                        <a:pt x="13615" y="21368"/>
                      </a:lnTo>
                      <a:lnTo>
                        <a:pt x="13400" y="20077"/>
                      </a:lnTo>
                      <a:lnTo>
                        <a:pt x="13173" y="18821"/>
                      </a:lnTo>
                      <a:lnTo>
                        <a:pt x="12936" y="17576"/>
                      </a:lnTo>
                      <a:lnTo>
                        <a:pt x="12709" y="16377"/>
                      </a:lnTo>
                      <a:lnTo>
                        <a:pt x="12472" y="15222"/>
                      </a:lnTo>
                      <a:lnTo>
                        <a:pt x="12234" y="14102"/>
                      </a:lnTo>
                      <a:lnTo>
                        <a:pt x="11996" y="13049"/>
                      </a:lnTo>
                      <a:lnTo>
                        <a:pt x="11770" y="12042"/>
                      </a:lnTo>
                      <a:lnTo>
                        <a:pt x="11351" y="10243"/>
                      </a:lnTo>
                      <a:lnTo>
                        <a:pt x="10989" y="8760"/>
                      </a:lnTo>
                      <a:lnTo>
                        <a:pt x="10695" y="7640"/>
                      </a:lnTo>
                      <a:lnTo>
                        <a:pt x="10446" y="6678"/>
                      </a:lnTo>
                      <a:lnTo>
                        <a:pt x="10061" y="5716"/>
                      </a:lnTo>
                      <a:lnTo>
                        <a:pt x="9676" y="4799"/>
                      </a:lnTo>
                      <a:lnTo>
                        <a:pt x="9303" y="3905"/>
                      </a:lnTo>
                      <a:lnTo>
                        <a:pt x="8929" y="3056"/>
                      </a:lnTo>
                      <a:lnTo>
                        <a:pt x="8556" y="2241"/>
                      </a:lnTo>
                      <a:lnTo>
                        <a:pt x="8194" y="1461"/>
                      </a:lnTo>
                      <a:lnTo>
                        <a:pt x="7832" y="714"/>
                      </a:lnTo>
                      <a:lnTo>
                        <a:pt x="74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fill="none" extrusionOk="0">
                      <a:moveTo>
                        <a:pt x="14135" y="38208"/>
                      </a:moveTo>
                      <a:lnTo>
                        <a:pt x="14135" y="38208"/>
                      </a:lnTo>
                      <a:lnTo>
                        <a:pt x="14034" y="38638"/>
                      </a:lnTo>
                      <a:lnTo>
                        <a:pt x="13909" y="39034"/>
                      </a:lnTo>
                      <a:lnTo>
                        <a:pt x="13773" y="39430"/>
                      </a:lnTo>
                      <a:lnTo>
                        <a:pt x="13626" y="39792"/>
                      </a:lnTo>
                      <a:lnTo>
                        <a:pt x="13626" y="39792"/>
                      </a:lnTo>
                      <a:lnTo>
                        <a:pt x="13162" y="39520"/>
                      </a:lnTo>
                      <a:lnTo>
                        <a:pt x="12687" y="39238"/>
                      </a:lnTo>
                      <a:lnTo>
                        <a:pt x="12687" y="39238"/>
                      </a:lnTo>
                      <a:lnTo>
                        <a:pt x="12675" y="39226"/>
                      </a:lnTo>
                      <a:lnTo>
                        <a:pt x="12675" y="39226"/>
                      </a:lnTo>
                      <a:lnTo>
                        <a:pt x="12211" y="38932"/>
                      </a:lnTo>
                      <a:lnTo>
                        <a:pt x="11747" y="38626"/>
                      </a:lnTo>
                      <a:lnTo>
                        <a:pt x="11747" y="38626"/>
                      </a:lnTo>
                      <a:lnTo>
                        <a:pt x="11283" y="38310"/>
                      </a:lnTo>
                      <a:lnTo>
                        <a:pt x="10808" y="37993"/>
                      </a:lnTo>
                      <a:lnTo>
                        <a:pt x="9880" y="37336"/>
                      </a:lnTo>
                      <a:lnTo>
                        <a:pt x="9880" y="37336"/>
                      </a:lnTo>
                      <a:lnTo>
                        <a:pt x="9756" y="37246"/>
                      </a:lnTo>
                      <a:lnTo>
                        <a:pt x="9756" y="37246"/>
                      </a:lnTo>
                      <a:lnTo>
                        <a:pt x="9088" y="36748"/>
                      </a:lnTo>
                      <a:lnTo>
                        <a:pt x="9088" y="36748"/>
                      </a:lnTo>
                      <a:lnTo>
                        <a:pt x="8341" y="36182"/>
                      </a:lnTo>
                      <a:lnTo>
                        <a:pt x="8341" y="36182"/>
                      </a:lnTo>
                      <a:lnTo>
                        <a:pt x="7798" y="35752"/>
                      </a:lnTo>
                      <a:lnTo>
                        <a:pt x="7288" y="35322"/>
                      </a:lnTo>
                      <a:lnTo>
                        <a:pt x="7288" y="35322"/>
                      </a:lnTo>
                      <a:lnTo>
                        <a:pt x="6700" y="34812"/>
                      </a:lnTo>
                      <a:lnTo>
                        <a:pt x="6700" y="34812"/>
                      </a:lnTo>
                      <a:lnTo>
                        <a:pt x="6327" y="34496"/>
                      </a:lnTo>
                      <a:lnTo>
                        <a:pt x="6327" y="34496"/>
                      </a:lnTo>
                      <a:lnTo>
                        <a:pt x="5806" y="34009"/>
                      </a:lnTo>
                      <a:lnTo>
                        <a:pt x="5557" y="33771"/>
                      </a:lnTo>
                      <a:lnTo>
                        <a:pt x="5319" y="33534"/>
                      </a:lnTo>
                      <a:lnTo>
                        <a:pt x="5263" y="33477"/>
                      </a:lnTo>
                      <a:lnTo>
                        <a:pt x="5263" y="33477"/>
                      </a:lnTo>
                      <a:lnTo>
                        <a:pt x="5059" y="33273"/>
                      </a:lnTo>
                      <a:lnTo>
                        <a:pt x="5059" y="33273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448" y="32606"/>
                      </a:lnTo>
                      <a:lnTo>
                        <a:pt x="4448" y="32606"/>
                      </a:lnTo>
                      <a:lnTo>
                        <a:pt x="4131" y="32232"/>
                      </a:lnTo>
                      <a:lnTo>
                        <a:pt x="4131" y="32232"/>
                      </a:lnTo>
                      <a:lnTo>
                        <a:pt x="3825" y="31859"/>
                      </a:lnTo>
                      <a:lnTo>
                        <a:pt x="3825" y="31859"/>
                      </a:lnTo>
                      <a:lnTo>
                        <a:pt x="3610" y="31576"/>
                      </a:lnTo>
                      <a:lnTo>
                        <a:pt x="3610" y="31576"/>
                      </a:lnTo>
                      <a:lnTo>
                        <a:pt x="3475" y="31406"/>
                      </a:lnTo>
                      <a:lnTo>
                        <a:pt x="3475" y="31406"/>
                      </a:lnTo>
                      <a:lnTo>
                        <a:pt x="3327" y="31191"/>
                      </a:lnTo>
                      <a:lnTo>
                        <a:pt x="3180" y="30987"/>
                      </a:lnTo>
                      <a:lnTo>
                        <a:pt x="3180" y="30976"/>
                      </a:lnTo>
                      <a:lnTo>
                        <a:pt x="3180" y="30976"/>
                      </a:lnTo>
                      <a:lnTo>
                        <a:pt x="3158" y="30942"/>
                      </a:lnTo>
                      <a:lnTo>
                        <a:pt x="3158" y="30942"/>
                      </a:lnTo>
                      <a:lnTo>
                        <a:pt x="2852" y="30478"/>
                      </a:lnTo>
                      <a:lnTo>
                        <a:pt x="2852" y="30478"/>
                      </a:lnTo>
                      <a:lnTo>
                        <a:pt x="2716" y="30263"/>
                      </a:lnTo>
                      <a:lnTo>
                        <a:pt x="2716" y="30263"/>
                      </a:lnTo>
                      <a:lnTo>
                        <a:pt x="2614" y="30093"/>
                      </a:lnTo>
                      <a:lnTo>
                        <a:pt x="2524" y="29912"/>
                      </a:lnTo>
                      <a:lnTo>
                        <a:pt x="2524" y="29912"/>
                      </a:lnTo>
                      <a:lnTo>
                        <a:pt x="2399" y="29708"/>
                      </a:lnTo>
                      <a:lnTo>
                        <a:pt x="2298" y="29482"/>
                      </a:lnTo>
                      <a:lnTo>
                        <a:pt x="2298" y="29482"/>
                      </a:lnTo>
                      <a:lnTo>
                        <a:pt x="2139" y="29165"/>
                      </a:lnTo>
                      <a:lnTo>
                        <a:pt x="1992" y="28848"/>
                      </a:lnTo>
                      <a:lnTo>
                        <a:pt x="1856" y="28531"/>
                      </a:lnTo>
                      <a:lnTo>
                        <a:pt x="1732" y="28215"/>
                      </a:lnTo>
                      <a:lnTo>
                        <a:pt x="1732" y="28215"/>
                      </a:lnTo>
                      <a:lnTo>
                        <a:pt x="1641" y="27966"/>
                      </a:lnTo>
                      <a:lnTo>
                        <a:pt x="1641" y="27966"/>
                      </a:lnTo>
                      <a:lnTo>
                        <a:pt x="1483" y="27513"/>
                      </a:lnTo>
                      <a:lnTo>
                        <a:pt x="1483" y="27513"/>
                      </a:lnTo>
                      <a:lnTo>
                        <a:pt x="1370" y="27128"/>
                      </a:lnTo>
                      <a:lnTo>
                        <a:pt x="1268" y="26732"/>
                      </a:lnTo>
                      <a:lnTo>
                        <a:pt x="1268" y="26732"/>
                      </a:lnTo>
                      <a:lnTo>
                        <a:pt x="1222" y="26585"/>
                      </a:lnTo>
                      <a:lnTo>
                        <a:pt x="1177" y="26426"/>
                      </a:lnTo>
                      <a:lnTo>
                        <a:pt x="1177" y="26426"/>
                      </a:lnTo>
                      <a:lnTo>
                        <a:pt x="1087" y="25985"/>
                      </a:lnTo>
                      <a:lnTo>
                        <a:pt x="1087" y="25985"/>
                      </a:lnTo>
                      <a:lnTo>
                        <a:pt x="996" y="25555"/>
                      </a:lnTo>
                      <a:lnTo>
                        <a:pt x="906" y="25114"/>
                      </a:lnTo>
                      <a:lnTo>
                        <a:pt x="906" y="25114"/>
                      </a:lnTo>
                      <a:lnTo>
                        <a:pt x="838" y="24706"/>
                      </a:lnTo>
                      <a:lnTo>
                        <a:pt x="838" y="24706"/>
                      </a:lnTo>
                      <a:lnTo>
                        <a:pt x="747" y="24084"/>
                      </a:lnTo>
                      <a:lnTo>
                        <a:pt x="736" y="24038"/>
                      </a:lnTo>
                      <a:lnTo>
                        <a:pt x="736" y="24016"/>
                      </a:lnTo>
                      <a:lnTo>
                        <a:pt x="736" y="24016"/>
                      </a:lnTo>
                      <a:lnTo>
                        <a:pt x="691" y="23676"/>
                      </a:lnTo>
                      <a:lnTo>
                        <a:pt x="691" y="23676"/>
                      </a:lnTo>
                      <a:lnTo>
                        <a:pt x="611" y="23122"/>
                      </a:lnTo>
                      <a:lnTo>
                        <a:pt x="611" y="23122"/>
                      </a:lnTo>
                      <a:lnTo>
                        <a:pt x="509" y="22296"/>
                      </a:lnTo>
                      <a:lnTo>
                        <a:pt x="509" y="22296"/>
                      </a:lnTo>
                      <a:lnTo>
                        <a:pt x="340" y="20790"/>
                      </a:lnTo>
                      <a:lnTo>
                        <a:pt x="147" y="19183"/>
                      </a:lnTo>
                      <a:lnTo>
                        <a:pt x="147" y="19183"/>
                      </a:lnTo>
                      <a:lnTo>
                        <a:pt x="68" y="18470"/>
                      </a:lnTo>
                      <a:lnTo>
                        <a:pt x="68" y="18470"/>
                      </a:lnTo>
                      <a:lnTo>
                        <a:pt x="45" y="18221"/>
                      </a:lnTo>
                      <a:lnTo>
                        <a:pt x="34" y="17961"/>
                      </a:lnTo>
                      <a:lnTo>
                        <a:pt x="34" y="17961"/>
                      </a:lnTo>
                      <a:lnTo>
                        <a:pt x="34" y="17938"/>
                      </a:lnTo>
                      <a:lnTo>
                        <a:pt x="34" y="17938"/>
                      </a:lnTo>
                      <a:lnTo>
                        <a:pt x="11" y="17554"/>
                      </a:lnTo>
                      <a:lnTo>
                        <a:pt x="11" y="17554"/>
                      </a:lnTo>
                      <a:lnTo>
                        <a:pt x="0" y="17124"/>
                      </a:lnTo>
                      <a:lnTo>
                        <a:pt x="0" y="16694"/>
                      </a:lnTo>
                      <a:lnTo>
                        <a:pt x="23" y="16264"/>
                      </a:lnTo>
                      <a:lnTo>
                        <a:pt x="45" y="15833"/>
                      </a:lnTo>
                      <a:lnTo>
                        <a:pt x="45" y="15833"/>
                      </a:lnTo>
                      <a:lnTo>
                        <a:pt x="68" y="15505"/>
                      </a:lnTo>
                      <a:lnTo>
                        <a:pt x="91" y="15177"/>
                      </a:lnTo>
                      <a:lnTo>
                        <a:pt x="91" y="15177"/>
                      </a:lnTo>
                      <a:lnTo>
                        <a:pt x="136" y="14804"/>
                      </a:lnTo>
                      <a:lnTo>
                        <a:pt x="181" y="14430"/>
                      </a:lnTo>
                      <a:lnTo>
                        <a:pt x="181" y="14430"/>
                      </a:lnTo>
                      <a:lnTo>
                        <a:pt x="193" y="14374"/>
                      </a:lnTo>
                      <a:lnTo>
                        <a:pt x="193" y="14374"/>
                      </a:lnTo>
                      <a:lnTo>
                        <a:pt x="238" y="14068"/>
                      </a:lnTo>
                      <a:lnTo>
                        <a:pt x="283" y="13762"/>
                      </a:lnTo>
                      <a:lnTo>
                        <a:pt x="283" y="13762"/>
                      </a:lnTo>
                      <a:lnTo>
                        <a:pt x="374" y="13310"/>
                      </a:lnTo>
                      <a:lnTo>
                        <a:pt x="464" y="12857"/>
                      </a:lnTo>
                      <a:lnTo>
                        <a:pt x="464" y="12857"/>
                      </a:lnTo>
                      <a:lnTo>
                        <a:pt x="623" y="12212"/>
                      </a:lnTo>
                      <a:lnTo>
                        <a:pt x="792" y="11567"/>
                      </a:lnTo>
                      <a:lnTo>
                        <a:pt x="985" y="10933"/>
                      </a:lnTo>
                      <a:lnTo>
                        <a:pt x="1200" y="10299"/>
                      </a:lnTo>
                      <a:lnTo>
                        <a:pt x="1200" y="10299"/>
                      </a:lnTo>
                      <a:lnTo>
                        <a:pt x="1426" y="9700"/>
                      </a:lnTo>
                      <a:lnTo>
                        <a:pt x="1426" y="9700"/>
                      </a:lnTo>
                      <a:lnTo>
                        <a:pt x="1630" y="9168"/>
                      </a:lnTo>
                      <a:lnTo>
                        <a:pt x="1630" y="9168"/>
                      </a:lnTo>
                      <a:lnTo>
                        <a:pt x="1935" y="8455"/>
                      </a:lnTo>
                      <a:lnTo>
                        <a:pt x="1935" y="8455"/>
                      </a:lnTo>
                      <a:lnTo>
                        <a:pt x="2218" y="7855"/>
                      </a:lnTo>
                      <a:lnTo>
                        <a:pt x="2513" y="7278"/>
                      </a:lnTo>
                      <a:lnTo>
                        <a:pt x="2513" y="7278"/>
                      </a:lnTo>
                      <a:lnTo>
                        <a:pt x="2660" y="6972"/>
                      </a:lnTo>
                      <a:lnTo>
                        <a:pt x="2818" y="6667"/>
                      </a:lnTo>
                      <a:lnTo>
                        <a:pt x="2818" y="6667"/>
                      </a:lnTo>
                      <a:lnTo>
                        <a:pt x="3090" y="6169"/>
                      </a:lnTo>
                      <a:lnTo>
                        <a:pt x="3090" y="6169"/>
                      </a:lnTo>
                      <a:lnTo>
                        <a:pt x="3361" y="5705"/>
                      </a:lnTo>
                      <a:lnTo>
                        <a:pt x="3633" y="5241"/>
                      </a:lnTo>
                      <a:lnTo>
                        <a:pt x="3916" y="4777"/>
                      </a:lnTo>
                      <a:lnTo>
                        <a:pt x="4199" y="4324"/>
                      </a:lnTo>
                      <a:lnTo>
                        <a:pt x="4199" y="4324"/>
                      </a:lnTo>
                      <a:lnTo>
                        <a:pt x="4504" y="3871"/>
                      </a:lnTo>
                      <a:lnTo>
                        <a:pt x="4504" y="3871"/>
                      </a:lnTo>
                      <a:lnTo>
                        <a:pt x="4867" y="3351"/>
                      </a:lnTo>
                      <a:lnTo>
                        <a:pt x="5229" y="2830"/>
                      </a:lnTo>
                      <a:lnTo>
                        <a:pt x="5602" y="2332"/>
                      </a:lnTo>
                      <a:lnTo>
                        <a:pt x="5976" y="1834"/>
                      </a:lnTo>
                      <a:lnTo>
                        <a:pt x="5976" y="1834"/>
                      </a:lnTo>
                      <a:lnTo>
                        <a:pt x="6191" y="1562"/>
                      </a:lnTo>
                      <a:lnTo>
                        <a:pt x="6406" y="1291"/>
                      </a:lnTo>
                      <a:lnTo>
                        <a:pt x="6406" y="1291"/>
                      </a:lnTo>
                      <a:lnTo>
                        <a:pt x="6938" y="634"/>
                      </a:lnTo>
                      <a:lnTo>
                        <a:pt x="7481" y="1"/>
                      </a:lnTo>
                      <a:lnTo>
                        <a:pt x="7481" y="1"/>
                      </a:lnTo>
                      <a:lnTo>
                        <a:pt x="7832" y="714"/>
                      </a:lnTo>
                      <a:lnTo>
                        <a:pt x="8194" y="1461"/>
                      </a:lnTo>
                      <a:lnTo>
                        <a:pt x="8556" y="2241"/>
                      </a:lnTo>
                      <a:lnTo>
                        <a:pt x="8929" y="3056"/>
                      </a:lnTo>
                      <a:lnTo>
                        <a:pt x="9303" y="3905"/>
                      </a:lnTo>
                      <a:lnTo>
                        <a:pt x="9676" y="4799"/>
                      </a:lnTo>
                      <a:lnTo>
                        <a:pt x="10061" y="5716"/>
                      </a:lnTo>
                      <a:lnTo>
                        <a:pt x="10446" y="6678"/>
                      </a:lnTo>
                      <a:lnTo>
                        <a:pt x="10446" y="6678"/>
                      </a:lnTo>
                      <a:lnTo>
                        <a:pt x="10695" y="7640"/>
                      </a:lnTo>
                      <a:lnTo>
                        <a:pt x="10989" y="8760"/>
                      </a:lnTo>
                      <a:lnTo>
                        <a:pt x="11351" y="10243"/>
                      </a:lnTo>
                      <a:lnTo>
                        <a:pt x="11770" y="12042"/>
                      </a:lnTo>
                      <a:lnTo>
                        <a:pt x="11996" y="13049"/>
                      </a:lnTo>
                      <a:lnTo>
                        <a:pt x="12234" y="14102"/>
                      </a:lnTo>
                      <a:lnTo>
                        <a:pt x="12472" y="15222"/>
                      </a:lnTo>
                      <a:lnTo>
                        <a:pt x="12709" y="16377"/>
                      </a:lnTo>
                      <a:lnTo>
                        <a:pt x="12936" y="17576"/>
                      </a:lnTo>
                      <a:lnTo>
                        <a:pt x="13173" y="18821"/>
                      </a:lnTo>
                      <a:lnTo>
                        <a:pt x="13400" y="20077"/>
                      </a:lnTo>
                      <a:lnTo>
                        <a:pt x="13615" y="21368"/>
                      </a:lnTo>
                      <a:lnTo>
                        <a:pt x="13819" y="22669"/>
                      </a:lnTo>
                      <a:lnTo>
                        <a:pt x="14000" y="23982"/>
                      </a:lnTo>
                      <a:lnTo>
                        <a:pt x="14169" y="25295"/>
                      </a:lnTo>
                      <a:lnTo>
                        <a:pt x="14328" y="26607"/>
                      </a:lnTo>
                      <a:lnTo>
                        <a:pt x="14452" y="27909"/>
                      </a:lnTo>
                      <a:lnTo>
                        <a:pt x="14554" y="29199"/>
                      </a:lnTo>
                      <a:lnTo>
                        <a:pt x="14588" y="29844"/>
                      </a:lnTo>
                      <a:lnTo>
                        <a:pt x="14622" y="30467"/>
                      </a:lnTo>
                      <a:lnTo>
                        <a:pt x="14656" y="31089"/>
                      </a:lnTo>
                      <a:lnTo>
                        <a:pt x="14667" y="31712"/>
                      </a:lnTo>
                      <a:lnTo>
                        <a:pt x="14679" y="32311"/>
                      </a:lnTo>
                      <a:lnTo>
                        <a:pt x="14679" y="32911"/>
                      </a:lnTo>
                      <a:lnTo>
                        <a:pt x="14667" y="33500"/>
                      </a:lnTo>
                      <a:lnTo>
                        <a:pt x="14656" y="34077"/>
                      </a:lnTo>
                      <a:lnTo>
                        <a:pt x="14633" y="34643"/>
                      </a:lnTo>
                      <a:lnTo>
                        <a:pt x="14588" y="35197"/>
                      </a:lnTo>
                      <a:lnTo>
                        <a:pt x="14543" y="35741"/>
                      </a:lnTo>
                      <a:lnTo>
                        <a:pt x="14486" y="36261"/>
                      </a:lnTo>
                      <a:lnTo>
                        <a:pt x="14418" y="36770"/>
                      </a:lnTo>
                      <a:lnTo>
                        <a:pt x="14339" y="37268"/>
                      </a:lnTo>
                      <a:lnTo>
                        <a:pt x="14249" y="37755"/>
                      </a:lnTo>
                      <a:lnTo>
                        <a:pt x="14135" y="3820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extrusionOk="0">
                      <a:moveTo>
                        <a:pt x="12450" y="0"/>
                      </a:moveTo>
                      <a:lnTo>
                        <a:pt x="12314" y="23"/>
                      </a:lnTo>
                      <a:lnTo>
                        <a:pt x="12212" y="46"/>
                      </a:lnTo>
                      <a:lnTo>
                        <a:pt x="12155" y="68"/>
                      </a:lnTo>
                      <a:lnTo>
                        <a:pt x="12110" y="91"/>
                      </a:lnTo>
                      <a:lnTo>
                        <a:pt x="11986" y="181"/>
                      </a:lnTo>
                      <a:lnTo>
                        <a:pt x="11850" y="272"/>
                      </a:lnTo>
                      <a:lnTo>
                        <a:pt x="11737" y="374"/>
                      </a:lnTo>
                      <a:lnTo>
                        <a:pt x="11624" y="487"/>
                      </a:lnTo>
                      <a:lnTo>
                        <a:pt x="11397" y="725"/>
                      </a:lnTo>
                      <a:lnTo>
                        <a:pt x="11193" y="985"/>
                      </a:lnTo>
                      <a:lnTo>
                        <a:pt x="11080" y="951"/>
                      </a:lnTo>
                      <a:lnTo>
                        <a:pt x="10797" y="883"/>
                      </a:lnTo>
                      <a:lnTo>
                        <a:pt x="10605" y="849"/>
                      </a:lnTo>
                      <a:lnTo>
                        <a:pt x="10390" y="815"/>
                      </a:lnTo>
                      <a:lnTo>
                        <a:pt x="10152" y="793"/>
                      </a:lnTo>
                      <a:lnTo>
                        <a:pt x="9915" y="793"/>
                      </a:lnTo>
                      <a:lnTo>
                        <a:pt x="9666" y="815"/>
                      </a:lnTo>
                      <a:lnTo>
                        <a:pt x="9541" y="838"/>
                      </a:lnTo>
                      <a:lnTo>
                        <a:pt x="9428" y="872"/>
                      </a:lnTo>
                      <a:lnTo>
                        <a:pt x="9304" y="906"/>
                      </a:lnTo>
                      <a:lnTo>
                        <a:pt x="9190" y="951"/>
                      </a:lnTo>
                      <a:lnTo>
                        <a:pt x="9088" y="1008"/>
                      </a:lnTo>
                      <a:lnTo>
                        <a:pt x="8975" y="1075"/>
                      </a:lnTo>
                      <a:lnTo>
                        <a:pt x="8885" y="1155"/>
                      </a:lnTo>
                      <a:lnTo>
                        <a:pt x="8794" y="1245"/>
                      </a:lnTo>
                      <a:lnTo>
                        <a:pt x="8704" y="1347"/>
                      </a:lnTo>
                      <a:lnTo>
                        <a:pt x="8636" y="1472"/>
                      </a:lnTo>
                      <a:lnTo>
                        <a:pt x="8568" y="1596"/>
                      </a:lnTo>
                      <a:lnTo>
                        <a:pt x="8511" y="1743"/>
                      </a:lnTo>
                      <a:lnTo>
                        <a:pt x="8466" y="1902"/>
                      </a:lnTo>
                      <a:lnTo>
                        <a:pt x="8443" y="2083"/>
                      </a:lnTo>
                      <a:lnTo>
                        <a:pt x="3385" y="849"/>
                      </a:lnTo>
                      <a:lnTo>
                        <a:pt x="2027" y="3543"/>
                      </a:lnTo>
                      <a:lnTo>
                        <a:pt x="1" y="7538"/>
                      </a:lnTo>
                      <a:lnTo>
                        <a:pt x="872" y="7628"/>
                      </a:lnTo>
                      <a:lnTo>
                        <a:pt x="1540" y="7685"/>
                      </a:lnTo>
                      <a:lnTo>
                        <a:pt x="2196" y="7741"/>
                      </a:lnTo>
                      <a:lnTo>
                        <a:pt x="3419" y="7832"/>
                      </a:lnTo>
                      <a:lnTo>
                        <a:pt x="4528" y="7888"/>
                      </a:lnTo>
                      <a:lnTo>
                        <a:pt x="5501" y="7922"/>
                      </a:lnTo>
                      <a:lnTo>
                        <a:pt x="6293" y="7945"/>
                      </a:lnTo>
                      <a:lnTo>
                        <a:pt x="7855" y="7945"/>
                      </a:lnTo>
                      <a:lnTo>
                        <a:pt x="8364" y="7922"/>
                      </a:lnTo>
                      <a:lnTo>
                        <a:pt x="8998" y="7888"/>
                      </a:lnTo>
                      <a:lnTo>
                        <a:pt x="9734" y="7843"/>
                      </a:lnTo>
                      <a:lnTo>
                        <a:pt x="10526" y="7764"/>
                      </a:lnTo>
                      <a:lnTo>
                        <a:pt x="10933" y="7719"/>
                      </a:lnTo>
                      <a:lnTo>
                        <a:pt x="11341" y="7651"/>
                      </a:lnTo>
                      <a:lnTo>
                        <a:pt x="11737" y="7583"/>
                      </a:lnTo>
                      <a:lnTo>
                        <a:pt x="12121" y="7504"/>
                      </a:lnTo>
                      <a:lnTo>
                        <a:pt x="12518" y="7413"/>
                      </a:lnTo>
                      <a:lnTo>
                        <a:pt x="12891" y="7311"/>
                      </a:lnTo>
                      <a:lnTo>
                        <a:pt x="13231" y="7187"/>
                      </a:lnTo>
                      <a:lnTo>
                        <a:pt x="13389" y="7119"/>
                      </a:lnTo>
                      <a:lnTo>
                        <a:pt x="13547" y="7051"/>
                      </a:lnTo>
                      <a:lnTo>
                        <a:pt x="13661" y="6994"/>
                      </a:lnTo>
                      <a:lnTo>
                        <a:pt x="13762" y="6938"/>
                      </a:lnTo>
                      <a:lnTo>
                        <a:pt x="14045" y="6757"/>
                      </a:lnTo>
                      <a:lnTo>
                        <a:pt x="14306" y="6564"/>
                      </a:lnTo>
                      <a:lnTo>
                        <a:pt x="14532" y="6372"/>
                      </a:lnTo>
                      <a:lnTo>
                        <a:pt x="14736" y="6180"/>
                      </a:lnTo>
                      <a:lnTo>
                        <a:pt x="14917" y="5987"/>
                      </a:lnTo>
                      <a:lnTo>
                        <a:pt x="15064" y="5783"/>
                      </a:lnTo>
                      <a:lnTo>
                        <a:pt x="15200" y="5580"/>
                      </a:lnTo>
                      <a:lnTo>
                        <a:pt x="15302" y="5376"/>
                      </a:lnTo>
                      <a:lnTo>
                        <a:pt x="15381" y="5184"/>
                      </a:lnTo>
                      <a:lnTo>
                        <a:pt x="15449" y="4991"/>
                      </a:lnTo>
                      <a:lnTo>
                        <a:pt x="15494" y="4799"/>
                      </a:lnTo>
                      <a:lnTo>
                        <a:pt x="15528" y="4606"/>
                      </a:lnTo>
                      <a:lnTo>
                        <a:pt x="15539" y="4414"/>
                      </a:lnTo>
                      <a:lnTo>
                        <a:pt x="15539" y="4222"/>
                      </a:lnTo>
                      <a:lnTo>
                        <a:pt x="15528" y="4029"/>
                      </a:lnTo>
                      <a:lnTo>
                        <a:pt x="15505" y="3837"/>
                      </a:lnTo>
                      <a:lnTo>
                        <a:pt x="15471" y="3644"/>
                      </a:lnTo>
                      <a:lnTo>
                        <a:pt x="15426" y="3452"/>
                      </a:lnTo>
                      <a:lnTo>
                        <a:pt x="15370" y="3260"/>
                      </a:lnTo>
                      <a:lnTo>
                        <a:pt x="15302" y="3079"/>
                      </a:lnTo>
                      <a:lnTo>
                        <a:pt x="15222" y="2898"/>
                      </a:lnTo>
                      <a:lnTo>
                        <a:pt x="15143" y="2716"/>
                      </a:lnTo>
                      <a:lnTo>
                        <a:pt x="15053" y="2535"/>
                      </a:lnTo>
                      <a:lnTo>
                        <a:pt x="14951" y="2366"/>
                      </a:lnTo>
                      <a:lnTo>
                        <a:pt x="14747" y="2026"/>
                      </a:lnTo>
                      <a:lnTo>
                        <a:pt x="14521" y="1709"/>
                      </a:lnTo>
                      <a:lnTo>
                        <a:pt x="14294" y="1404"/>
                      </a:lnTo>
                      <a:lnTo>
                        <a:pt x="14057" y="1121"/>
                      </a:lnTo>
                      <a:lnTo>
                        <a:pt x="13830" y="872"/>
                      </a:lnTo>
                      <a:lnTo>
                        <a:pt x="13615" y="645"/>
                      </a:lnTo>
                      <a:lnTo>
                        <a:pt x="13412" y="442"/>
                      </a:lnTo>
                      <a:lnTo>
                        <a:pt x="13231" y="272"/>
                      </a:lnTo>
                      <a:lnTo>
                        <a:pt x="13163" y="215"/>
                      </a:lnTo>
                      <a:lnTo>
                        <a:pt x="13072" y="147"/>
                      </a:lnTo>
                      <a:lnTo>
                        <a:pt x="12959" y="102"/>
                      </a:lnTo>
                      <a:lnTo>
                        <a:pt x="12846" y="46"/>
                      </a:lnTo>
                      <a:lnTo>
                        <a:pt x="12721" y="12"/>
                      </a:lnTo>
                      <a:lnTo>
                        <a:pt x="12585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fill="none" extrusionOk="0">
                      <a:moveTo>
                        <a:pt x="15302" y="5376"/>
                      </a:moveTo>
                      <a:lnTo>
                        <a:pt x="15302" y="5376"/>
                      </a:lnTo>
                      <a:lnTo>
                        <a:pt x="15200" y="5580"/>
                      </a:lnTo>
                      <a:lnTo>
                        <a:pt x="15064" y="5783"/>
                      </a:lnTo>
                      <a:lnTo>
                        <a:pt x="14917" y="5987"/>
                      </a:lnTo>
                      <a:lnTo>
                        <a:pt x="14736" y="6180"/>
                      </a:lnTo>
                      <a:lnTo>
                        <a:pt x="14532" y="6372"/>
                      </a:lnTo>
                      <a:lnTo>
                        <a:pt x="14306" y="6564"/>
                      </a:lnTo>
                      <a:lnTo>
                        <a:pt x="14045" y="6757"/>
                      </a:lnTo>
                      <a:lnTo>
                        <a:pt x="13762" y="6938"/>
                      </a:lnTo>
                      <a:lnTo>
                        <a:pt x="13762" y="6938"/>
                      </a:lnTo>
                      <a:lnTo>
                        <a:pt x="13661" y="6994"/>
                      </a:lnTo>
                      <a:lnTo>
                        <a:pt x="13547" y="7051"/>
                      </a:lnTo>
                      <a:lnTo>
                        <a:pt x="13547" y="7051"/>
                      </a:lnTo>
                      <a:lnTo>
                        <a:pt x="13389" y="7119"/>
                      </a:lnTo>
                      <a:lnTo>
                        <a:pt x="13231" y="7187"/>
                      </a:lnTo>
                      <a:lnTo>
                        <a:pt x="12891" y="7311"/>
                      </a:lnTo>
                      <a:lnTo>
                        <a:pt x="12518" y="7413"/>
                      </a:lnTo>
                      <a:lnTo>
                        <a:pt x="12121" y="7504"/>
                      </a:lnTo>
                      <a:lnTo>
                        <a:pt x="12121" y="7504"/>
                      </a:lnTo>
                      <a:lnTo>
                        <a:pt x="11737" y="7583"/>
                      </a:lnTo>
                      <a:lnTo>
                        <a:pt x="11341" y="7651"/>
                      </a:lnTo>
                      <a:lnTo>
                        <a:pt x="10933" y="7719"/>
                      </a:lnTo>
                      <a:lnTo>
                        <a:pt x="10526" y="7764"/>
                      </a:lnTo>
                      <a:lnTo>
                        <a:pt x="9734" y="7843"/>
                      </a:lnTo>
                      <a:lnTo>
                        <a:pt x="8998" y="7888"/>
                      </a:lnTo>
                      <a:lnTo>
                        <a:pt x="8364" y="7922"/>
                      </a:lnTo>
                      <a:lnTo>
                        <a:pt x="7855" y="7945"/>
                      </a:lnTo>
                      <a:lnTo>
                        <a:pt x="7402" y="7945"/>
                      </a:lnTo>
                      <a:lnTo>
                        <a:pt x="7402" y="7945"/>
                      </a:lnTo>
                      <a:lnTo>
                        <a:pt x="6893" y="7945"/>
                      </a:lnTo>
                      <a:lnTo>
                        <a:pt x="6293" y="7945"/>
                      </a:lnTo>
                      <a:lnTo>
                        <a:pt x="5501" y="7922"/>
                      </a:lnTo>
                      <a:lnTo>
                        <a:pt x="4528" y="7888"/>
                      </a:lnTo>
                      <a:lnTo>
                        <a:pt x="3419" y="7832"/>
                      </a:lnTo>
                      <a:lnTo>
                        <a:pt x="2196" y="7741"/>
                      </a:lnTo>
                      <a:lnTo>
                        <a:pt x="1540" y="7685"/>
                      </a:lnTo>
                      <a:lnTo>
                        <a:pt x="872" y="7628"/>
                      </a:lnTo>
                      <a:lnTo>
                        <a:pt x="872" y="7628"/>
                      </a:lnTo>
                      <a:lnTo>
                        <a:pt x="1" y="7538"/>
                      </a:lnTo>
                      <a:lnTo>
                        <a:pt x="2027" y="3543"/>
                      </a:lnTo>
                      <a:lnTo>
                        <a:pt x="3385" y="849"/>
                      </a:lnTo>
                      <a:lnTo>
                        <a:pt x="8443" y="2083"/>
                      </a:lnTo>
                      <a:lnTo>
                        <a:pt x="8443" y="2083"/>
                      </a:lnTo>
                      <a:lnTo>
                        <a:pt x="8466" y="1902"/>
                      </a:lnTo>
                      <a:lnTo>
                        <a:pt x="8511" y="1743"/>
                      </a:lnTo>
                      <a:lnTo>
                        <a:pt x="8568" y="1596"/>
                      </a:lnTo>
                      <a:lnTo>
                        <a:pt x="8636" y="1472"/>
                      </a:lnTo>
                      <a:lnTo>
                        <a:pt x="8704" y="1347"/>
                      </a:lnTo>
                      <a:lnTo>
                        <a:pt x="8794" y="1245"/>
                      </a:lnTo>
                      <a:lnTo>
                        <a:pt x="8885" y="1155"/>
                      </a:lnTo>
                      <a:lnTo>
                        <a:pt x="8975" y="1075"/>
                      </a:lnTo>
                      <a:lnTo>
                        <a:pt x="9088" y="1008"/>
                      </a:lnTo>
                      <a:lnTo>
                        <a:pt x="9190" y="951"/>
                      </a:lnTo>
                      <a:lnTo>
                        <a:pt x="9304" y="906"/>
                      </a:lnTo>
                      <a:lnTo>
                        <a:pt x="9428" y="872"/>
                      </a:lnTo>
                      <a:lnTo>
                        <a:pt x="9541" y="838"/>
                      </a:lnTo>
                      <a:lnTo>
                        <a:pt x="9666" y="815"/>
                      </a:lnTo>
                      <a:lnTo>
                        <a:pt x="9915" y="793"/>
                      </a:lnTo>
                      <a:lnTo>
                        <a:pt x="10152" y="793"/>
                      </a:lnTo>
                      <a:lnTo>
                        <a:pt x="10390" y="815"/>
                      </a:lnTo>
                      <a:lnTo>
                        <a:pt x="10605" y="849"/>
                      </a:lnTo>
                      <a:lnTo>
                        <a:pt x="10797" y="883"/>
                      </a:lnTo>
                      <a:lnTo>
                        <a:pt x="11080" y="951"/>
                      </a:lnTo>
                      <a:lnTo>
                        <a:pt x="11193" y="985"/>
                      </a:lnTo>
                      <a:lnTo>
                        <a:pt x="11193" y="985"/>
                      </a:lnTo>
                      <a:lnTo>
                        <a:pt x="11397" y="725"/>
                      </a:lnTo>
                      <a:lnTo>
                        <a:pt x="11624" y="487"/>
                      </a:lnTo>
                      <a:lnTo>
                        <a:pt x="11737" y="374"/>
                      </a:lnTo>
                      <a:lnTo>
                        <a:pt x="11850" y="272"/>
                      </a:lnTo>
                      <a:lnTo>
                        <a:pt x="11986" y="181"/>
                      </a:lnTo>
                      <a:lnTo>
                        <a:pt x="12110" y="91"/>
                      </a:lnTo>
                      <a:lnTo>
                        <a:pt x="12110" y="91"/>
                      </a:lnTo>
                      <a:lnTo>
                        <a:pt x="12155" y="68"/>
                      </a:lnTo>
                      <a:lnTo>
                        <a:pt x="12212" y="46"/>
                      </a:lnTo>
                      <a:lnTo>
                        <a:pt x="12212" y="46"/>
                      </a:lnTo>
                      <a:lnTo>
                        <a:pt x="12314" y="23"/>
                      </a:lnTo>
                      <a:lnTo>
                        <a:pt x="12314" y="23"/>
                      </a:lnTo>
                      <a:lnTo>
                        <a:pt x="12450" y="0"/>
                      </a:lnTo>
                      <a:lnTo>
                        <a:pt x="12585" y="0"/>
                      </a:lnTo>
                      <a:lnTo>
                        <a:pt x="12721" y="12"/>
                      </a:lnTo>
                      <a:lnTo>
                        <a:pt x="12846" y="46"/>
                      </a:lnTo>
                      <a:lnTo>
                        <a:pt x="12959" y="102"/>
                      </a:lnTo>
                      <a:lnTo>
                        <a:pt x="13072" y="147"/>
                      </a:lnTo>
                      <a:lnTo>
                        <a:pt x="13163" y="215"/>
                      </a:lnTo>
                      <a:lnTo>
                        <a:pt x="13231" y="272"/>
                      </a:lnTo>
                      <a:lnTo>
                        <a:pt x="13231" y="272"/>
                      </a:lnTo>
                      <a:lnTo>
                        <a:pt x="13412" y="442"/>
                      </a:lnTo>
                      <a:lnTo>
                        <a:pt x="13615" y="645"/>
                      </a:lnTo>
                      <a:lnTo>
                        <a:pt x="13830" y="872"/>
                      </a:lnTo>
                      <a:lnTo>
                        <a:pt x="14057" y="1121"/>
                      </a:lnTo>
                      <a:lnTo>
                        <a:pt x="14294" y="1404"/>
                      </a:lnTo>
                      <a:lnTo>
                        <a:pt x="14521" y="1709"/>
                      </a:lnTo>
                      <a:lnTo>
                        <a:pt x="14747" y="2026"/>
                      </a:lnTo>
                      <a:lnTo>
                        <a:pt x="14951" y="2366"/>
                      </a:lnTo>
                      <a:lnTo>
                        <a:pt x="15053" y="2535"/>
                      </a:lnTo>
                      <a:lnTo>
                        <a:pt x="15143" y="2716"/>
                      </a:lnTo>
                      <a:lnTo>
                        <a:pt x="15222" y="2898"/>
                      </a:lnTo>
                      <a:lnTo>
                        <a:pt x="15302" y="3079"/>
                      </a:lnTo>
                      <a:lnTo>
                        <a:pt x="15370" y="3260"/>
                      </a:lnTo>
                      <a:lnTo>
                        <a:pt x="15426" y="3452"/>
                      </a:lnTo>
                      <a:lnTo>
                        <a:pt x="15471" y="3644"/>
                      </a:lnTo>
                      <a:lnTo>
                        <a:pt x="15505" y="3837"/>
                      </a:lnTo>
                      <a:lnTo>
                        <a:pt x="15528" y="4029"/>
                      </a:lnTo>
                      <a:lnTo>
                        <a:pt x="15539" y="4222"/>
                      </a:lnTo>
                      <a:lnTo>
                        <a:pt x="15539" y="4414"/>
                      </a:lnTo>
                      <a:lnTo>
                        <a:pt x="15528" y="4606"/>
                      </a:lnTo>
                      <a:lnTo>
                        <a:pt x="15494" y="4799"/>
                      </a:lnTo>
                      <a:lnTo>
                        <a:pt x="15449" y="4991"/>
                      </a:lnTo>
                      <a:lnTo>
                        <a:pt x="15381" y="5184"/>
                      </a:lnTo>
                      <a:lnTo>
                        <a:pt x="15302" y="537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extrusionOk="0">
                      <a:moveTo>
                        <a:pt x="0" y="0"/>
                      </a:moveTo>
                      <a:lnTo>
                        <a:pt x="61" y="8"/>
                      </a:lnTo>
                      <a:lnTo>
                        <a:pt x="61" y="8"/>
                      </a:lnTo>
                      <a:lnTo>
                        <a:pt x="34" y="0"/>
                      </a:lnTo>
                      <a:close/>
                      <a:moveTo>
                        <a:pt x="61" y="8"/>
                      </a:moveTo>
                      <a:lnTo>
                        <a:pt x="114" y="23"/>
                      </a:lnTo>
                      <a:lnTo>
                        <a:pt x="204" y="46"/>
                      </a:lnTo>
                      <a:lnTo>
                        <a:pt x="351" y="102"/>
                      </a:lnTo>
                      <a:lnTo>
                        <a:pt x="487" y="170"/>
                      </a:lnTo>
                      <a:lnTo>
                        <a:pt x="340" y="91"/>
                      </a:lnTo>
                      <a:lnTo>
                        <a:pt x="261" y="57"/>
                      </a:lnTo>
                      <a:lnTo>
                        <a:pt x="182" y="34"/>
                      </a:lnTo>
                      <a:lnTo>
                        <a:pt x="91" y="12"/>
                      </a:lnTo>
                      <a:lnTo>
                        <a:pt x="61" y="8"/>
                      </a:lnTo>
                      <a:close/>
                      <a:moveTo>
                        <a:pt x="487" y="170"/>
                      </a:moveTo>
                      <a:lnTo>
                        <a:pt x="589" y="261"/>
                      </a:lnTo>
                      <a:lnTo>
                        <a:pt x="600" y="261"/>
                      </a:lnTo>
                      <a:lnTo>
                        <a:pt x="487" y="17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" y="12"/>
                      </a:lnTo>
                      <a:lnTo>
                        <a:pt x="182" y="34"/>
                      </a:lnTo>
                      <a:lnTo>
                        <a:pt x="261" y="57"/>
                      </a:lnTo>
                      <a:lnTo>
                        <a:pt x="340" y="91"/>
                      </a:lnTo>
                      <a:lnTo>
                        <a:pt x="487" y="170"/>
                      </a:lnTo>
                      <a:lnTo>
                        <a:pt x="600" y="261"/>
                      </a:lnTo>
                      <a:lnTo>
                        <a:pt x="600" y="261"/>
                      </a:lnTo>
                      <a:lnTo>
                        <a:pt x="589" y="261"/>
                      </a:lnTo>
                      <a:lnTo>
                        <a:pt x="589" y="261"/>
                      </a:lnTo>
                      <a:lnTo>
                        <a:pt x="487" y="170"/>
                      </a:lnTo>
                      <a:lnTo>
                        <a:pt x="351" y="102"/>
                      </a:lnTo>
                      <a:lnTo>
                        <a:pt x="204" y="46"/>
                      </a:lnTo>
                      <a:lnTo>
                        <a:pt x="114" y="23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6"/>
                <p:cNvSpPr/>
                <p:nvPr/>
              </p:nvSpPr>
              <p:spPr>
                <a:xfrm>
                  <a:off x="2822472" y="4155483"/>
                  <a:ext cx="20097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93" extrusionOk="0">
                      <a:moveTo>
                        <a:pt x="1" y="1"/>
                      </a:moveTo>
                      <a:lnTo>
                        <a:pt x="205" y="12"/>
                      </a:lnTo>
                      <a:lnTo>
                        <a:pt x="397" y="23"/>
                      </a:lnTo>
                      <a:lnTo>
                        <a:pt x="578" y="57"/>
                      </a:lnTo>
                      <a:lnTo>
                        <a:pt x="657" y="68"/>
                      </a:lnTo>
                      <a:lnTo>
                        <a:pt x="657" y="68"/>
                      </a:lnTo>
                      <a:lnTo>
                        <a:pt x="487" y="34"/>
                      </a:lnTo>
                      <a:lnTo>
                        <a:pt x="306" y="12"/>
                      </a:lnTo>
                      <a:lnTo>
                        <a:pt x="114" y="1"/>
                      </a:lnTo>
                      <a:close/>
                      <a:moveTo>
                        <a:pt x="736" y="80"/>
                      </a:moveTo>
                      <a:lnTo>
                        <a:pt x="997" y="148"/>
                      </a:lnTo>
                      <a:lnTo>
                        <a:pt x="1144" y="193"/>
                      </a:lnTo>
                      <a:lnTo>
                        <a:pt x="1155" y="193"/>
                      </a:lnTo>
                      <a:lnTo>
                        <a:pt x="1042" y="159"/>
                      </a:lnTo>
                      <a:lnTo>
                        <a:pt x="816" y="91"/>
                      </a:lnTo>
                      <a:lnTo>
                        <a:pt x="736" y="80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6"/>
                <p:cNvSpPr/>
                <p:nvPr/>
              </p:nvSpPr>
              <p:spPr>
                <a:xfrm>
                  <a:off x="2816961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6"/>
                <p:cNvSpPr/>
                <p:nvPr/>
              </p:nvSpPr>
              <p:spPr>
                <a:xfrm>
                  <a:off x="2816961" y="4155483"/>
                  <a:ext cx="25608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93" fill="none" extrusionOk="0">
                      <a:moveTo>
                        <a:pt x="318" y="1"/>
                      </a:moveTo>
                      <a:lnTo>
                        <a:pt x="318" y="1"/>
                      </a:lnTo>
                      <a:lnTo>
                        <a:pt x="159" y="1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59" y="1"/>
                      </a:lnTo>
                      <a:lnTo>
                        <a:pt x="318" y="1"/>
                      </a:lnTo>
                      <a:lnTo>
                        <a:pt x="318" y="1"/>
                      </a:lnTo>
                      <a:lnTo>
                        <a:pt x="522" y="12"/>
                      </a:lnTo>
                      <a:lnTo>
                        <a:pt x="714" y="23"/>
                      </a:lnTo>
                      <a:lnTo>
                        <a:pt x="895" y="57"/>
                      </a:lnTo>
                      <a:lnTo>
                        <a:pt x="1053" y="80"/>
                      </a:lnTo>
                      <a:lnTo>
                        <a:pt x="1314" y="148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72" y="193"/>
                      </a:lnTo>
                      <a:lnTo>
                        <a:pt x="1472" y="193"/>
                      </a:lnTo>
                      <a:lnTo>
                        <a:pt x="1359" y="159"/>
                      </a:lnTo>
                      <a:lnTo>
                        <a:pt x="1133" y="91"/>
                      </a:lnTo>
                      <a:lnTo>
                        <a:pt x="974" y="68"/>
                      </a:lnTo>
                      <a:lnTo>
                        <a:pt x="804" y="34"/>
                      </a:lnTo>
                      <a:lnTo>
                        <a:pt x="623" y="12"/>
                      </a:lnTo>
                      <a:lnTo>
                        <a:pt x="431" y="1"/>
                      </a:lnTo>
                      <a:lnTo>
                        <a:pt x="431" y="1"/>
                      </a:lnTo>
                      <a:lnTo>
                        <a:pt x="31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extrusionOk="0">
                      <a:moveTo>
                        <a:pt x="1" y="0"/>
                      </a:move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090" y="758"/>
                      </a:ln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6"/>
                <p:cNvSpPr/>
                <p:nvPr/>
              </p:nvSpPr>
              <p:spPr>
                <a:xfrm>
                  <a:off x="2876785" y="4261343"/>
                  <a:ext cx="12222" cy="5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40" fill="none" extrusionOk="0">
                      <a:moveTo>
                        <a:pt x="702" y="0"/>
                      </a:moveTo>
                      <a:lnTo>
                        <a:pt x="702" y="0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510" y="113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204" y="26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204" y="260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510" y="113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70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extrusionOk="0">
                      <a:moveTo>
                        <a:pt x="8760" y="0"/>
                      </a:move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fill="none" extrusionOk="0">
                      <a:moveTo>
                        <a:pt x="8862" y="0"/>
                      </a:moveTo>
                      <a:lnTo>
                        <a:pt x="8862" y="0"/>
                      </a:lnTo>
                      <a:lnTo>
                        <a:pt x="8760" y="0"/>
                      </a:lnTo>
                      <a:lnTo>
                        <a:pt x="8647" y="23"/>
                      </a:ln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lnTo>
                        <a:pt x="8952" y="0"/>
                      </a:lnTo>
                      <a:lnTo>
                        <a:pt x="886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6"/>
                <p:cNvSpPr/>
                <p:nvPr/>
              </p:nvSpPr>
              <p:spPr>
                <a:xfrm>
                  <a:off x="2859277" y="4142305"/>
                  <a:ext cx="1982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35" extrusionOk="0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  <a:moveTo>
                        <a:pt x="113" y="0"/>
                      </a:moveTo>
                      <a:lnTo>
                        <a:pt x="113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B679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6"/>
                <p:cNvSpPr/>
                <p:nvPr/>
              </p:nvSpPr>
              <p:spPr>
                <a:xfrm>
                  <a:off x="2859277" y="4142896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6"/>
                <p:cNvSpPr/>
                <p:nvPr/>
              </p:nvSpPr>
              <p:spPr>
                <a:xfrm>
                  <a:off x="2859660" y="4142305"/>
                  <a:ext cx="1599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" fill="none" extrusionOk="0"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477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extrusionOk="0">
                      <a:moveTo>
                        <a:pt x="2015" y="0"/>
                      </a:move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  <a:close/>
                    </a:path>
                  </a:pathLst>
                </a:custGeom>
                <a:solidFill>
                  <a:srgbClr val="CE86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fill="none" extrusionOk="0">
                      <a:moveTo>
                        <a:pt x="2027" y="0"/>
                      </a:move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1970" y="12"/>
                      </a:ln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29" y="951"/>
                      </a:lnTo>
                      <a:lnTo>
                        <a:pt x="929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extrusionOk="0">
                      <a:moveTo>
                        <a:pt x="4573" y="0"/>
                      </a:move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fill="none" extrusionOk="0">
                      <a:moveTo>
                        <a:pt x="872" y="8737"/>
                      </a:moveTo>
                      <a:lnTo>
                        <a:pt x="872" y="8748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46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lnTo>
                        <a:pt x="4573" y="0"/>
                      </a:ln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0" y="0"/>
                      </a:lnTo>
                      <a:close/>
                      <a:moveTo>
                        <a:pt x="600" y="204"/>
                      </a:move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6"/>
                <p:cNvSpPr/>
                <p:nvPr/>
              </p:nvSpPr>
              <p:spPr>
                <a:xfrm>
                  <a:off x="2599748" y="4275895"/>
                  <a:ext cx="80892" cy="1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793" fill="none" extrusionOk="0">
                      <a:moveTo>
                        <a:pt x="4652" y="1"/>
                      </a:moveTo>
                      <a:lnTo>
                        <a:pt x="4652" y="1"/>
                      </a:lnTo>
                      <a:lnTo>
                        <a:pt x="4403" y="182"/>
                      </a:lnTo>
                      <a:lnTo>
                        <a:pt x="4154" y="329"/>
                      </a:lnTo>
                      <a:lnTo>
                        <a:pt x="3883" y="465"/>
                      </a:lnTo>
                      <a:lnTo>
                        <a:pt x="3611" y="589"/>
                      </a:lnTo>
                      <a:lnTo>
                        <a:pt x="3317" y="680"/>
                      </a:lnTo>
                      <a:lnTo>
                        <a:pt x="3022" y="736"/>
                      </a:lnTo>
                      <a:lnTo>
                        <a:pt x="2875" y="770"/>
                      </a:lnTo>
                      <a:lnTo>
                        <a:pt x="2717" y="782"/>
                      </a:lnTo>
                      <a:lnTo>
                        <a:pt x="2558" y="793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1053" y="657"/>
                      </a:lnTo>
                      <a:lnTo>
                        <a:pt x="1" y="499"/>
                      </a:lnTo>
                      <a:lnTo>
                        <a:pt x="1" y="499"/>
                      </a:lnTo>
                      <a:lnTo>
                        <a:pt x="1053" y="657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558" y="793"/>
                      </a:lnTo>
                      <a:lnTo>
                        <a:pt x="2717" y="782"/>
                      </a:lnTo>
                      <a:lnTo>
                        <a:pt x="2875" y="770"/>
                      </a:lnTo>
                      <a:lnTo>
                        <a:pt x="3022" y="736"/>
                      </a:lnTo>
                      <a:lnTo>
                        <a:pt x="3317" y="680"/>
                      </a:lnTo>
                      <a:lnTo>
                        <a:pt x="3611" y="589"/>
                      </a:lnTo>
                      <a:lnTo>
                        <a:pt x="3883" y="465"/>
                      </a:lnTo>
                      <a:lnTo>
                        <a:pt x="4154" y="329"/>
                      </a:lnTo>
                      <a:lnTo>
                        <a:pt x="4403" y="182"/>
                      </a:lnTo>
                      <a:lnTo>
                        <a:pt x="4652" y="1"/>
                      </a:lnTo>
                      <a:lnTo>
                        <a:pt x="4652" y="1"/>
                      </a:lnTo>
                      <a:lnTo>
                        <a:pt x="465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fill="none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6"/>
                <p:cNvSpPr/>
                <p:nvPr/>
              </p:nvSpPr>
              <p:spPr>
                <a:xfrm>
                  <a:off x="2715639" y="4169253"/>
                  <a:ext cx="2764" cy="3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2151" extrusionOk="0">
                      <a:moveTo>
                        <a:pt x="1" y="1"/>
                      </a:moveTo>
                      <a:lnTo>
                        <a:pt x="68" y="352"/>
                      </a:lnTo>
                      <a:lnTo>
                        <a:pt x="125" y="702"/>
                      </a:lnTo>
                      <a:lnTo>
                        <a:pt x="80" y="352"/>
                      </a:lnTo>
                      <a:lnTo>
                        <a:pt x="1" y="1"/>
                      </a:lnTo>
                      <a:close/>
                      <a:moveTo>
                        <a:pt x="159" y="1415"/>
                      </a:moveTo>
                      <a:lnTo>
                        <a:pt x="136" y="1778"/>
                      </a:lnTo>
                      <a:lnTo>
                        <a:pt x="102" y="2151"/>
                      </a:lnTo>
                      <a:lnTo>
                        <a:pt x="148" y="1778"/>
                      </a:lnTo>
                      <a:lnTo>
                        <a:pt x="159" y="1415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6"/>
                <p:cNvSpPr/>
                <p:nvPr/>
              </p:nvSpPr>
              <p:spPr>
                <a:xfrm>
                  <a:off x="2711901" y="4157657"/>
                  <a:ext cx="6502" cy="4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281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5" y="328"/>
                      </a:lnTo>
                      <a:lnTo>
                        <a:pt x="216" y="668"/>
                      </a:lnTo>
                      <a:lnTo>
                        <a:pt x="283" y="1019"/>
                      </a:lnTo>
                      <a:lnTo>
                        <a:pt x="340" y="1369"/>
                      </a:lnTo>
                      <a:lnTo>
                        <a:pt x="363" y="1720"/>
                      </a:lnTo>
                      <a:lnTo>
                        <a:pt x="374" y="2082"/>
                      </a:lnTo>
                      <a:lnTo>
                        <a:pt x="351" y="2445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63" y="2445"/>
                      </a:lnTo>
                      <a:lnTo>
                        <a:pt x="374" y="2082"/>
                      </a:lnTo>
                      <a:lnTo>
                        <a:pt x="363" y="1720"/>
                      </a:lnTo>
                      <a:lnTo>
                        <a:pt x="340" y="1369"/>
                      </a:lnTo>
                      <a:lnTo>
                        <a:pt x="295" y="1019"/>
                      </a:lnTo>
                      <a:lnTo>
                        <a:pt x="216" y="668"/>
                      </a:lnTo>
                      <a:lnTo>
                        <a:pt x="125" y="328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6"/>
                <p:cNvSpPr/>
                <p:nvPr/>
              </p:nvSpPr>
              <p:spPr>
                <a:xfrm>
                  <a:off x="2457309" y="4245592"/>
                  <a:ext cx="8866" cy="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284" extrusionOk="0">
                      <a:moveTo>
                        <a:pt x="0" y="1"/>
                      </a:move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0" y="1"/>
                      </a:lnTo>
                      <a:close/>
                      <a:moveTo>
                        <a:pt x="57" y="91"/>
                      </a:moveTo>
                      <a:lnTo>
                        <a:pt x="509" y="284"/>
                      </a:lnTo>
                      <a:lnTo>
                        <a:pt x="68" y="9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6"/>
                <p:cNvSpPr/>
                <p:nvPr/>
              </p:nvSpPr>
              <p:spPr>
                <a:xfrm>
                  <a:off x="2458282" y="4247174"/>
                  <a:ext cx="67697" cy="22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1314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53" y="193"/>
                      </a:lnTo>
                      <a:lnTo>
                        <a:pt x="917" y="374"/>
                      </a:lnTo>
                      <a:lnTo>
                        <a:pt x="1393" y="555"/>
                      </a:lnTo>
                      <a:lnTo>
                        <a:pt x="1879" y="725"/>
                      </a:lnTo>
                      <a:lnTo>
                        <a:pt x="2366" y="883"/>
                      </a:lnTo>
                      <a:lnTo>
                        <a:pt x="2875" y="1030"/>
                      </a:lnTo>
                      <a:lnTo>
                        <a:pt x="3384" y="1177"/>
                      </a:lnTo>
                      <a:lnTo>
                        <a:pt x="3894" y="1313"/>
                      </a:lnTo>
                      <a:lnTo>
                        <a:pt x="3894" y="1313"/>
                      </a:lnTo>
                      <a:lnTo>
                        <a:pt x="3384" y="1177"/>
                      </a:lnTo>
                      <a:lnTo>
                        <a:pt x="2875" y="1030"/>
                      </a:lnTo>
                      <a:lnTo>
                        <a:pt x="2366" y="883"/>
                      </a:lnTo>
                      <a:lnTo>
                        <a:pt x="1879" y="725"/>
                      </a:lnTo>
                      <a:lnTo>
                        <a:pt x="1393" y="555"/>
                      </a:lnTo>
                      <a:lnTo>
                        <a:pt x="917" y="374"/>
                      </a:lnTo>
                      <a:lnTo>
                        <a:pt x="453" y="19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6"/>
                <p:cNvSpPr/>
                <p:nvPr/>
              </p:nvSpPr>
              <p:spPr>
                <a:xfrm>
                  <a:off x="2457309" y="4245592"/>
                  <a:ext cx="800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5" y="91"/>
                      </a:ln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45" y="8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extrusionOk="0">
                      <a:moveTo>
                        <a:pt x="7526" y="1"/>
                      </a:move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fill="none" extrusionOk="0">
                      <a:moveTo>
                        <a:pt x="7526" y="1"/>
                      </a:moveTo>
                      <a:lnTo>
                        <a:pt x="7526" y="1"/>
                      </a:ln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68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400" y="1302"/>
                      </a:lnTo>
                      <a:lnTo>
                        <a:pt x="13139" y="1302"/>
                      </a:lnTo>
                      <a:lnTo>
                        <a:pt x="13139" y="1302"/>
                      </a:lnTo>
                      <a:lnTo>
                        <a:pt x="13004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extrusionOk="0">
                      <a:moveTo>
                        <a:pt x="17972" y="0"/>
                      </a:move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fill="none" extrusionOk="0">
                      <a:moveTo>
                        <a:pt x="883" y="29787"/>
                      </a:move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011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lnTo>
                        <a:pt x="17881" y="11"/>
                      </a:ln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6"/>
                <p:cNvSpPr/>
                <p:nvPr/>
              </p:nvSpPr>
              <p:spPr>
                <a:xfrm>
                  <a:off x="2931079" y="4221983"/>
                  <a:ext cx="46261" cy="3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" h="1880" extrusionOk="0">
                      <a:moveTo>
                        <a:pt x="2649" y="1879"/>
                      </a:moveTo>
                      <a:lnTo>
                        <a:pt x="2649" y="1879"/>
                      </a:lnTo>
                      <a:lnTo>
                        <a:pt x="2660" y="1879"/>
                      </a:lnTo>
                      <a:lnTo>
                        <a:pt x="2660" y="1879"/>
                      </a:lnTo>
                      <a:lnTo>
                        <a:pt x="2649" y="1879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6"/>
                <p:cNvSpPr/>
                <p:nvPr/>
              </p:nvSpPr>
              <p:spPr>
                <a:xfrm>
                  <a:off x="2977133" y="425465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6"/>
                <p:cNvSpPr/>
                <p:nvPr/>
              </p:nvSpPr>
              <p:spPr>
                <a:xfrm>
                  <a:off x="2931079" y="4221983"/>
                  <a:ext cx="226" cy="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extrusionOk="0">
                      <a:moveTo>
                        <a:pt x="2038" y="1"/>
                      </a:move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fill="none" extrusionOk="0">
                      <a:moveTo>
                        <a:pt x="2038" y="1"/>
                      </a:moveTo>
                      <a:lnTo>
                        <a:pt x="2038" y="1"/>
                      </a:ln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045" y="3656"/>
                      </a:lnTo>
                      <a:lnTo>
                        <a:pt x="3045" y="3656"/>
                      </a:lnTo>
                      <a:lnTo>
                        <a:pt x="3079" y="3656"/>
                      </a:lnTo>
                      <a:lnTo>
                        <a:pt x="3079" y="3656"/>
                      </a:lnTo>
                      <a:lnTo>
                        <a:pt x="3169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6"/>
                <p:cNvSpPr/>
                <p:nvPr/>
              </p:nvSpPr>
              <p:spPr>
                <a:xfrm>
                  <a:off x="2852584" y="4142097"/>
                  <a:ext cx="65333" cy="67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883" extrusionOk="0">
                      <a:moveTo>
                        <a:pt x="555" y="1"/>
                      </a:moveTo>
                      <a:lnTo>
                        <a:pt x="498" y="12"/>
                      </a:lnTo>
                      <a:lnTo>
                        <a:pt x="510" y="12"/>
                      </a:lnTo>
                      <a:lnTo>
                        <a:pt x="555" y="1"/>
                      </a:lnTo>
                      <a:close/>
                      <a:moveTo>
                        <a:pt x="159" y="205"/>
                      </a:moveTo>
                      <a:lnTo>
                        <a:pt x="12" y="318"/>
                      </a:lnTo>
                      <a:lnTo>
                        <a:pt x="0" y="329"/>
                      </a:lnTo>
                      <a:lnTo>
                        <a:pt x="147" y="216"/>
                      </a:lnTo>
                      <a:lnTo>
                        <a:pt x="159" y="205"/>
                      </a:lnTo>
                      <a:close/>
                      <a:moveTo>
                        <a:pt x="3339" y="2615"/>
                      </a:moveTo>
                      <a:lnTo>
                        <a:pt x="3475" y="2898"/>
                      </a:lnTo>
                      <a:lnTo>
                        <a:pt x="3577" y="3170"/>
                      </a:lnTo>
                      <a:lnTo>
                        <a:pt x="3475" y="2887"/>
                      </a:lnTo>
                      <a:lnTo>
                        <a:pt x="3339" y="2615"/>
                      </a:lnTo>
                      <a:close/>
                      <a:moveTo>
                        <a:pt x="3667" y="3453"/>
                      </a:moveTo>
                      <a:lnTo>
                        <a:pt x="3735" y="3747"/>
                      </a:lnTo>
                      <a:lnTo>
                        <a:pt x="3758" y="3883"/>
                      </a:lnTo>
                      <a:lnTo>
                        <a:pt x="3735" y="3736"/>
                      </a:lnTo>
                      <a:lnTo>
                        <a:pt x="3667" y="3453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6"/>
                <p:cNvSpPr/>
                <p:nvPr/>
              </p:nvSpPr>
              <p:spPr>
                <a:xfrm>
                  <a:off x="2879531" y="4147817"/>
                  <a:ext cx="38577" cy="64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370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95" y="283"/>
                      </a:lnTo>
                      <a:lnTo>
                        <a:pt x="635" y="645"/>
                      </a:lnTo>
                      <a:lnTo>
                        <a:pt x="804" y="838"/>
                      </a:lnTo>
                      <a:lnTo>
                        <a:pt x="985" y="1053"/>
                      </a:lnTo>
                      <a:lnTo>
                        <a:pt x="1155" y="1279"/>
                      </a:lnTo>
                      <a:lnTo>
                        <a:pt x="1336" y="1517"/>
                      </a:lnTo>
                      <a:lnTo>
                        <a:pt x="1495" y="1766"/>
                      </a:lnTo>
                      <a:lnTo>
                        <a:pt x="1653" y="2026"/>
                      </a:lnTo>
                      <a:lnTo>
                        <a:pt x="1789" y="2286"/>
                      </a:lnTo>
                      <a:lnTo>
                        <a:pt x="1925" y="2558"/>
                      </a:lnTo>
                      <a:lnTo>
                        <a:pt x="2027" y="2841"/>
                      </a:lnTo>
                      <a:lnTo>
                        <a:pt x="2117" y="3124"/>
                      </a:lnTo>
                      <a:lnTo>
                        <a:pt x="2185" y="3407"/>
                      </a:lnTo>
                      <a:lnTo>
                        <a:pt x="2208" y="3554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08" y="3554"/>
                      </a:lnTo>
                      <a:lnTo>
                        <a:pt x="2185" y="3418"/>
                      </a:lnTo>
                      <a:lnTo>
                        <a:pt x="2117" y="3124"/>
                      </a:lnTo>
                      <a:lnTo>
                        <a:pt x="2027" y="2841"/>
                      </a:lnTo>
                      <a:lnTo>
                        <a:pt x="1925" y="2569"/>
                      </a:lnTo>
                      <a:lnTo>
                        <a:pt x="1789" y="2286"/>
                      </a:lnTo>
                      <a:lnTo>
                        <a:pt x="1653" y="2026"/>
                      </a:lnTo>
                      <a:lnTo>
                        <a:pt x="1495" y="1766"/>
                      </a:lnTo>
                      <a:lnTo>
                        <a:pt x="1336" y="1517"/>
                      </a:lnTo>
                      <a:lnTo>
                        <a:pt x="1155" y="1279"/>
                      </a:lnTo>
                      <a:lnTo>
                        <a:pt x="985" y="1053"/>
                      </a:lnTo>
                      <a:lnTo>
                        <a:pt x="804" y="838"/>
                      </a:lnTo>
                      <a:lnTo>
                        <a:pt x="635" y="645"/>
                      </a:lnTo>
                      <a:lnTo>
                        <a:pt x="295" y="28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6"/>
                <p:cNvSpPr/>
                <p:nvPr/>
              </p:nvSpPr>
              <p:spPr>
                <a:xfrm>
                  <a:off x="2850411" y="4145643"/>
                  <a:ext cx="4937" cy="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0" fill="none" extrusionOk="0">
                      <a:moveTo>
                        <a:pt x="284" y="1"/>
                      </a:moveTo>
                      <a:lnTo>
                        <a:pt x="284" y="1"/>
                      </a:lnTo>
                      <a:lnTo>
                        <a:pt x="137" y="114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25" y="125"/>
                      </a:lnTo>
                      <a:lnTo>
                        <a:pt x="272" y="12"/>
                      </a:lnTo>
                      <a:lnTo>
                        <a:pt x="272" y="12"/>
                      </a:lnTo>
                      <a:lnTo>
                        <a:pt x="28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6"/>
                <p:cNvSpPr/>
                <p:nvPr/>
              </p:nvSpPr>
              <p:spPr>
                <a:xfrm>
                  <a:off x="2861242" y="4141714"/>
                  <a:ext cx="53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35" fill="none" extrusionOk="0">
                      <a:moveTo>
                        <a:pt x="272" y="0"/>
                      </a:moveTo>
                      <a:lnTo>
                        <a:pt x="272" y="0"/>
                      </a:lnTo>
                      <a:lnTo>
                        <a:pt x="159" y="0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159" y="0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6"/>
                <p:cNvSpPr/>
                <p:nvPr/>
              </p:nvSpPr>
              <p:spPr>
                <a:xfrm>
                  <a:off x="2877758" y="4146234"/>
                  <a:ext cx="417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1"/>
                      </a:moveTo>
                      <a:lnTo>
                        <a:pt x="24" y="12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725E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6"/>
                <p:cNvSpPr/>
                <p:nvPr/>
              </p:nvSpPr>
              <p:spPr>
                <a:xfrm>
                  <a:off x="2877758" y="4146234"/>
                  <a:ext cx="1791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03" y="91"/>
                      </a:lnTo>
                      <a:lnTo>
                        <a:pt x="103" y="9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6"/>
                <p:cNvSpPr/>
                <p:nvPr/>
              </p:nvSpPr>
              <p:spPr>
                <a:xfrm>
                  <a:off x="2866544" y="4141714"/>
                  <a:ext cx="159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91" y="0"/>
                      </a:lnTo>
                      <a:lnTo>
                        <a:pt x="9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6"/>
                <p:cNvSpPr/>
                <p:nvPr/>
              </p:nvSpPr>
              <p:spPr>
                <a:xfrm>
                  <a:off x="2862216" y="4141714"/>
                  <a:ext cx="55702" cy="6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3905" extrusionOk="0">
                      <a:moveTo>
                        <a:pt x="103" y="0"/>
                      </a:move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14" y="0"/>
                      </a:lnTo>
                      <a:close/>
                      <a:moveTo>
                        <a:pt x="918" y="272"/>
                      </a:moveTo>
                      <a:lnTo>
                        <a:pt x="997" y="351"/>
                      </a:lnTo>
                      <a:lnTo>
                        <a:pt x="1254" y="599"/>
                      </a:lnTo>
                      <a:lnTo>
                        <a:pt x="1254" y="599"/>
                      </a:lnTo>
                      <a:lnTo>
                        <a:pt x="1212" y="555"/>
                      </a:lnTo>
                      <a:lnTo>
                        <a:pt x="918" y="272"/>
                      </a:lnTo>
                      <a:close/>
                      <a:moveTo>
                        <a:pt x="1254" y="599"/>
                      </a:moveTo>
                      <a:lnTo>
                        <a:pt x="1370" y="719"/>
                      </a:lnTo>
                      <a:lnTo>
                        <a:pt x="1370" y="719"/>
                      </a:lnTo>
                      <a:lnTo>
                        <a:pt x="1291" y="634"/>
                      </a:lnTo>
                      <a:lnTo>
                        <a:pt x="1254" y="599"/>
                      </a:lnTo>
                      <a:close/>
                      <a:moveTo>
                        <a:pt x="1370" y="719"/>
                      </a:moveTo>
                      <a:lnTo>
                        <a:pt x="1631" y="996"/>
                      </a:lnTo>
                      <a:lnTo>
                        <a:pt x="1774" y="1159"/>
                      </a:lnTo>
                      <a:lnTo>
                        <a:pt x="1774" y="1159"/>
                      </a:lnTo>
                      <a:lnTo>
                        <a:pt x="1732" y="1109"/>
                      </a:lnTo>
                      <a:lnTo>
                        <a:pt x="1551" y="906"/>
                      </a:lnTo>
                      <a:lnTo>
                        <a:pt x="1370" y="719"/>
                      </a:lnTo>
                      <a:close/>
                      <a:moveTo>
                        <a:pt x="1774" y="1159"/>
                      </a:moveTo>
                      <a:lnTo>
                        <a:pt x="1913" y="1324"/>
                      </a:lnTo>
                      <a:lnTo>
                        <a:pt x="2049" y="1494"/>
                      </a:lnTo>
                      <a:lnTo>
                        <a:pt x="2049" y="1494"/>
                      </a:lnTo>
                      <a:lnTo>
                        <a:pt x="1981" y="1404"/>
                      </a:lnTo>
                      <a:lnTo>
                        <a:pt x="1800" y="1189"/>
                      </a:lnTo>
                      <a:lnTo>
                        <a:pt x="1774" y="1159"/>
                      </a:lnTo>
                      <a:close/>
                      <a:moveTo>
                        <a:pt x="2049" y="1494"/>
                      </a:moveTo>
                      <a:lnTo>
                        <a:pt x="2151" y="1630"/>
                      </a:lnTo>
                      <a:lnTo>
                        <a:pt x="2174" y="1660"/>
                      </a:lnTo>
                      <a:lnTo>
                        <a:pt x="2174" y="1660"/>
                      </a:lnTo>
                      <a:lnTo>
                        <a:pt x="2095" y="1551"/>
                      </a:lnTo>
                      <a:lnTo>
                        <a:pt x="2049" y="1494"/>
                      </a:lnTo>
                      <a:close/>
                      <a:moveTo>
                        <a:pt x="2174" y="1660"/>
                      </a:moveTo>
                      <a:lnTo>
                        <a:pt x="2276" y="1800"/>
                      </a:lnTo>
                      <a:lnTo>
                        <a:pt x="2445" y="2049"/>
                      </a:lnTo>
                      <a:lnTo>
                        <a:pt x="2504" y="2139"/>
                      </a:lnTo>
                      <a:lnTo>
                        <a:pt x="2504" y="2139"/>
                      </a:lnTo>
                      <a:lnTo>
                        <a:pt x="2491" y="2117"/>
                      </a:lnTo>
                      <a:lnTo>
                        <a:pt x="2332" y="1868"/>
                      </a:lnTo>
                      <a:lnTo>
                        <a:pt x="2174" y="1660"/>
                      </a:lnTo>
                      <a:close/>
                      <a:moveTo>
                        <a:pt x="2504" y="2139"/>
                      </a:moveTo>
                      <a:lnTo>
                        <a:pt x="2649" y="2377"/>
                      </a:lnTo>
                      <a:lnTo>
                        <a:pt x="2774" y="2616"/>
                      </a:lnTo>
                      <a:lnTo>
                        <a:pt x="2774" y="2616"/>
                      </a:lnTo>
                      <a:lnTo>
                        <a:pt x="2762" y="2592"/>
                      </a:lnTo>
                      <a:lnTo>
                        <a:pt x="2615" y="2309"/>
                      </a:lnTo>
                      <a:lnTo>
                        <a:pt x="2504" y="2139"/>
                      </a:lnTo>
                      <a:close/>
                      <a:moveTo>
                        <a:pt x="2774" y="2616"/>
                      </a:moveTo>
                      <a:lnTo>
                        <a:pt x="2898" y="2875"/>
                      </a:lnTo>
                      <a:lnTo>
                        <a:pt x="3002" y="3135"/>
                      </a:lnTo>
                      <a:lnTo>
                        <a:pt x="3002" y="3135"/>
                      </a:lnTo>
                      <a:lnTo>
                        <a:pt x="2921" y="2909"/>
                      </a:lnTo>
                      <a:lnTo>
                        <a:pt x="2785" y="2637"/>
                      </a:lnTo>
                      <a:lnTo>
                        <a:pt x="2774" y="2616"/>
                      </a:lnTo>
                      <a:close/>
                      <a:moveTo>
                        <a:pt x="3002" y="3135"/>
                      </a:moveTo>
                      <a:lnTo>
                        <a:pt x="3017" y="3175"/>
                      </a:lnTo>
                      <a:lnTo>
                        <a:pt x="3011" y="3158"/>
                      </a:lnTo>
                      <a:lnTo>
                        <a:pt x="3002" y="3135"/>
                      </a:lnTo>
                      <a:close/>
                      <a:moveTo>
                        <a:pt x="3017" y="3175"/>
                      </a:moveTo>
                      <a:lnTo>
                        <a:pt x="3102" y="3452"/>
                      </a:lnTo>
                      <a:lnTo>
                        <a:pt x="3129" y="3539"/>
                      </a:lnTo>
                      <a:lnTo>
                        <a:pt x="3113" y="3475"/>
                      </a:lnTo>
                      <a:lnTo>
                        <a:pt x="3023" y="3192"/>
                      </a:lnTo>
                      <a:lnTo>
                        <a:pt x="3017" y="3175"/>
                      </a:lnTo>
                      <a:close/>
                      <a:moveTo>
                        <a:pt x="3129" y="3539"/>
                      </a:moveTo>
                      <a:lnTo>
                        <a:pt x="3181" y="3758"/>
                      </a:lnTo>
                      <a:lnTo>
                        <a:pt x="3204" y="3905"/>
                      </a:lnTo>
                      <a:lnTo>
                        <a:pt x="3181" y="3746"/>
                      </a:lnTo>
                      <a:lnTo>
                        <a:pt x="3147" y="3599"/>
                      </a:lnTo>
                      <a:lnTo>
                        <a:pt x="3129" y="3539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6"/>
                <p:cNvSpPr/>
                <p:nvPr/>
              </p:nvSpPr>
              <p:spPr>
                <a:xfrm>
                  <a:off x="2877967" y="4146234"/>
                  <a:ext cx="40142" cy="6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37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306" y="295"/>
                      </a:lnTo>
                      <a:lnTo>
                        <a:pt x="645" y="646"/>
                      </a:lnTo>
                      <a:lnTo>
                        <a:pt x="826" y="849"/>
                      </a:lnTo>
                      <a:lnTo>
                        <a:pt x="1007" y="1064"/>
                      </a:lnTo>
                      <a:lnTo>
                        <a:pt x="1189" y="1291"/>
                      </a:lnTo>
                      <a:lnTo>
                        <a:pt x="1370" y="1540"/>
                      </a:lnTo>
                      <a:lnTo>
                        <a:pt x="1539" y="1789"/>
                      </a:lnTo>
                      <a:lnTo>
                        <a:pt x="1709" y="2049"/>
                      </a:lnTo>
                      <a:lnTo>
                        <a:pt x="1856" y="2332"/>
                      </a:lnTo>
                      <a:lnTo>
                        <a:pt x="1992" y="2615"/>
                      </a:lnTo>
                      <a:lnTo>
                        <a:pt x="2105" y="2898"/>
                      </a:lnTo>
                      <a:lnTo>
                        <a:pt x="2196" y="3192"/>
                      </a:lnTo>
                      <a:lnTo>
                        <a:pt x="2241" y="3339"/>
                      </a:lnTo>
                      <a:lnTo>
                        <a:pt x="2275" y="3486"/>
                      </a:lnTo>
                      <a:lnTo>
                        <a:pt x="2298" y="3645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298" y="3645"/>
                      </a:lnTo>
                      <a:lnTo>
                        <a:pt x="2275" y="3498"/>
                      </a:lnTo>
                      <a:lnTo>
                        <a:pt x="2207" y="3215"/>
                      </a:lnTo>
                      <a:lnTo>
                        <a:pt x="2117" y="2932"/>
                      </a:lnTo>
                      <a:lnTo>
                        <a:pt x="2015" y="2649"/>
                      </a:lnTo>
                      <a:lnTo>
                        <a:pt x="1879" y="2377"/>
                      </a:lnTo>
                      <a:lnTo>
                        <a:pt x="1743" y="2117"/>
                      </a:lnTo>
                      <a:lnTo>
                        <a:pt x="1585" y="1857"/>
                      </a:lnTo>
                      <a:lnTo>
                        <a:pt x="1426" y="1608"/>
                      </a:lnTo>
                      <a:lnTo>
                        <a:pt x="1245" y="1370"/>
                      </a:lnTo>
                      <a:lnTo>
                        <a:pt x="1075" y="1144"/>
                      </a:lnTo>
                      <a:lnTo>
                        <a:pt x="894" y="929"/>
                      </a:lnTo>
                      <a:lnTo>
                        <a:pt x="725" y="736"/>
                      </a:lnTo>
                      <a:lnTo>
                        <a:pt x="385" y="374"/>
                      </a:lnTo>
                      <a:lnTo>
                        <a:pt x="91" y="91"/>
                      </a:lnTo>
                      <a:lnTo>
                        <a:pt x="91" y="9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6"/>
                <p:cNvSpPr/>
                <p:nvPr/>
              </p:nvSpPr>
              <p:spPr>
                <a:xfrm>
                  <a:off x="2861433" y="4141714"/>
                  <a:ext cx="61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5" fill="none" extrusionOk="0">
                      <a:moveTo>
                        <a:pt x="261" y="0"/>
                      </a:moveTo>
                      <a:lnTo>
                        <a:pt x="261" y="0"/>
                      </a:lnTo>
                      <a:lnTo>
                        <a:pt x="148" y="0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59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351" y="0"/>
                      </a:lnTo>
                      <a:lnTo>
                        <a:pt x="351" y="0"/>
                      </a:lnTo>
                      <a:lnTo>
                        <a:pt x="295" y="0"/>
                      </a:lnTo>
                      <a:lnTo>
                        <a:pt x="295" y="0"/>
                      </a:lnTo>
                      <a:lnTo>
                        <a:pt x="2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9B69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fill="none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6"/>
                <p:cNvSpPr/>
                <p:nvPr/>
              </p:nvSpPr>
              <p:spPr>
                <a:xfrm>
                  <a:off x="2855140" y="4143279"/>
                  <a:ext cx="3564" cy="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148" extrusionOk="0">
                      <a:moveTo>
                        <a:pt x="204" y="1"/>
                      </a:moveTo>
                      <a:lnTo>
                        <a:pt x="102" y="69"/>
                      </a:lnTo>
                      <a:lnTo>
                        <a:pt x="47" y="112"/>
                      </a:lnTo>
                      <a:lnTo>
                        <a:pt x="47" y="112"/>
                      </a:lnTo>
                      <a:lnTo>
                        <a:pt x="204" y="1"/>
                      </a:lnTo>
                      <a:close/>
                      <a:moveTo>
                        <a:pt x="47" y="112"/>
                      </a:moveTo>
                      <a:lnTo>
                        <a:pt x="12" y="137"/>
                      </a:lnTo>
                      <a:lnTo>
                        <a:pt x="0" y="148"/>
                      </a:lnTo>
                      <a:lnTo>
                        <a:pt x="47" y="112"/>
                      </a:lnTo>
                      <a:close/>
                    </a:path>
                  </a:pathLst>
                </a:custGeom>
                <a:solidFill>
                  <a:srgbClr val="AF75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6"/>
                <p:cNvSpPr/>
                <p:nvPr/>
              </p:nvSpPr>
              <p:spPr>
                <a:xfrm>
                  <a:off x="2855140" y="4142896"/>
                  <a:ext cx="4155" cy="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70" fill="none" extrusionOk="0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12" y="159"/>
                      </a:lnTo>
                      <a:lnTo>
                        <a:pt x="12" y="159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02" y="91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23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6"/>
                <p:cNvSpPr/>
                <p:nvPr/>
              </p:nvSpPr>
              <p:spPr>
                <a:xfrm>
                  <a:off x="2861242" y="4142305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extrusionOk="0">
                      <a:moveTo>
                        <a:pt x="0" y="0"/>
                      </a:move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extrusionOk="0">
                      <a:moveTo>
                        <a:pt x="0" y="0"/>
                      </a:moveTo>
                      <a:lnTo>
                        <a:pt x="566" y="80"/>
                      </a:lnTo>
                      <a:lnTo>
                        <a:pt x="1087" y="136"/>
                      </a:lnTo>
                      <a:lnTo>
                        <a:pt x="1551" y="159"/>
                      </a:lnTo>
                      <a:lnTo>
                        <a:pt x="1936" y="170"/>
                      </a:lnTo>
                      <a:lnTo>
                        <a:pt x="1970" y="170"/>
                      </a:lnTo>
                      <a:lnTo>
                        <a:pt x="1573" y="159"/>
                      </a:lnTo>
                      <a:lnTo>
                        <a:pt x="1109" y="136"/>
                      </a:lnTo>
                      <a:lnTo>
                        <a:pt x="577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77" y="80"/>
                      </a:lnTo>
                      <a:lnTo>
                        <a:pt x="1109" y="136"/>
                      </a:lnTo>
                      <a:lnTo>
                        <a:pt x="1573" y="159"/>
                      </a:lnTo>
                      <a:lnTo>
                        <a:pt x="1970" y="170"/>
                      </a:lnTo>
                      <a:lnTo>
                        <a:pt x="1970" y="170"/>
                      </a:lnTo>
                      <a:lnTo>
                        <a:pt x="1936" y="170"/>
                      </a:lnTo>
                      <a:lnTo>
                        <a:pt x="1936" y="170"/>
                      </a:lnTo>
                      <a:lnTo>
                        <a:pt x="1551" y="159"/>
                      </a:lnTo>
                      <a:lnTo>
                        <a:pt x="1087" y="136"/>
                      </a:lnTo>
                      <a:lnTo>
                        <a:pt x="566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6"/>
                <p:cNvSpPr/>
                <p:nvPr/>
              </p:nvSpPr>
              <p:spPr>
                <a:xfrm>
                  <a:off x="2649140" y="4143679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6"/>
                <p:cNvSpPr/>
                <p:nvPr/>
              </p:nvSpPr>
              <p:spPr>
                <a:xfrm>
                  <a:off x="2600930" y="412991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6"/>
                <p:cNvSpPr/>
                <p:nvPr/>
              </p:nvSpPr>
              <p:spPr>
                <a:xfrm>
                  <a:off x="2588134" y="4123998"/>
                  <a:ext cx="12813" cy="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34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63" y="182"/>
                      </a:lnTo>
                      <a:lnTo>
                        <a:pt x="737" y="340"/>
                      </a:lnTo>
                      <a:lnTo>
                        <a:pt x="737" y="340"/>
                      </a:lnTo>
                      <a:lnTo>
                        <a:pt x="363" y="18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extrusionOk="0">
                      <a:moveTo>
                        <a:pt x="2015" y="0"/>
                      </a:move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fill="none" extrusionOk="0">
                      <a:moveTo>
                        <a:pt x="2015" y="0"/>
                      </a:moveTo>
                      <a:lnTo>
                        <a:pt x="2015" y="0"/>
                      </a:ln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12" y="815"/>
                      </a:lnTo>
                      <a:lnTo>
                        <a:pt x="12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fill="none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fill="none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lnTo>
                        <a:pt x="35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8C1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extrusionOk="0">
                      <a:moveTo>
                        <a:pt x="397" y="0"/>
                      </a:moveTo>
                      <a:lnTo>
                        <a:pt x="318" y="34"/>
                      </a:lnTo>
                      <a:lnTo>
                        <a:pt x="284" y="40"/>
                      </a:lnTo>
                      <a:lnTo>
                        <a:pt x="284" y="40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  <a:close/>
                      <a:moveTo>
                        <a:pt x="284" y="40"/>
                      </a:moveTo>
                      <a:lnTo>
                        <a:pt x="238" y="46"/>
                      </a:lnTo>
                      <a:lnTo>
                        <a:pt x="224" y="47"/>
                      </a:lnTo>
                      <a:lnTo>
                        <a:pt x="224" y="47"/>
                      </a:lnTo>
                      <a:lnTo>
                        <a:pt x="250" y="46"/>
                      </a:lnTo>
                      <a:lnTo>
                        <a:pt x="284" y="40"/>
                      </a:lnTo>
                      <a:close/>
                      <a:moveTo>
                        <a:pt x="224" y="47"/>
                      </a:move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224" y="47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fill="none" extrusionOk="0">
                      <a:moveTo>
                        <a:pt x="397" y="0"/>
                      </a:moveTo>
                      <a:lnTo>
                        <a:pt x="397" y="0"/>
                      </a:lnTo>
                      <a:lnTo>
                        <a:pt x="318" y="34"/>
                      </a:lnTo>
                      <a:lnTo>
                        <a:pt x="318" y="34"/>
                      </a:lnTo>
                      <a:lnTo>
                        <a:pt x="250" y="46"/>
                      </a:lnTo>
                      <a:lnTo>
                        <a:pt x="35" y="57"/>
                      </a:ln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38" y="46"/>
                      </a:lnTo>
                      <a:lnTo>
                        <a:pt x="329" y="34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extrusionOk="0">
                      <a:moveTo>
                        <a:pt x="12551" y="1"/>
                      </a:move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fill="none" extrusionOk="0">
                      <a:moveTo>
                        <a:pt x="12551" y="1"/>
                      </a:moveTo>
                      <a:lnTo>
                        <a:pt x="12551" y="1"/>
                      </a:ln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7742" y="12110"/>
                      </a:lnTo>
                      <a:lnTo>
                        <a:pt x="7776" y="12110"/>
                      </a:lnTo>
                      <a:lnTo>
                        <a:pt x="7776" y="12110"/>
                      </a:lnTo>
                      <a:lnTo>
                        <a:pt x="7821" y="12110"/>
                      </a:lnTo>
                      <a:lnTo>
                        <a:pt x="7821" y="12110"/>
                      </a:lnTo>
                      <a:lnTo>
                        <a:pt x="817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extrusionOk="0">
                      <a:moveTo>
                        <a:pt x="9870" y="1"/>
                      </a:move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fill="none" extrusionOk="0">
                      <a:moveTo>
                        <a:pt x="9870" y="1"/>
                      </a:moveTo>
                      <a:lnTo>
                        <a:pt x="9870" y="1"/>
                      </a:ln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extrusionOk="0">
                      <a:moveTo>
                        <a:pt x="12449" y="0"/>
                      </a:move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fill="none" extrusionOk="0">
                      <a:moveTo>
                        <a:pt x="12449" y="0"/>
                      </a:moveTo>
                      <a:lnTo>
                        <a:pt x="12449" y="0"/>
                      </a:ln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extrusionOk="0">
                      <a:moveTo>
                        <a:pt x="1" y="0"/>
                      </a:move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6"/>
                <p:cNvSpPr/>
                <p:nvPr/>
              </p:nvSpPr>
              <p:spPr>
                <a:xfrm>
                  <a:off x="2836050" y="3289377"/>
                  <a:ext cx="509415" cy="59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2" h="33964" extrusionOk="0">
                      <a:moveTo>
                        <a:pt x="10390" y="0"/>
                      </a:moveTo>
                      <a:lnTo>
                        <a:pt x="10062" y="11"/>
                      </a:lnTo>
                      <a:lnTo>
                        <a:pt x="9745" y="23"/>
                      </a:lnTo>
                      <a:lnTo>
                        <a:pt x="9417" y="57"/>
                      </a:lnTo>
                      <a:lnTo>
                        <a:pt x="9100" y="91"/>
                      </a:lnTo>
                      <a:lnTo>
                        <a:pt x="8772" y="147"/>
                      </a:lnTo>
                      <a:lnTo>
                        <a:pt x="8455" y="204"/>
                      </a:lnTo>
                      <a:lnTo>
                        <a:pt x="8138" y="272"/>
                      </a:lnTo>
                      <a:lnTo>
                        <a:pt x="7821" y="351"/>
                      </a:lnTo>
                      <a:lnTo>
                        <a:pt x="7515" y="453"/>
                      </a:lnTo>
                      <a:lnTo>
                        <a:pt x="7210" y="555"/>
                      </a:lnTo>
                      <a:lnTo>
                        <a:pt x="6904" y="668"/>
                      </a:lnTo>
                      <a:lnTo>
                        <a:pt x="6599" y="792"/>
                      </a:lnTo>
                      <a:lnTo>
                        <a:pt x="6293" y="928"/>
                      </a:lnTo>
                      <a:lnTo>
                        <a:pt x="5999" y="1075"/>
                      </a:lnTo>
                      <a:lnTo>
                        <a:pt x="5716" y="1222"/>
                      </a:lnTo>
                      <a:lnTo>
                        <a:pt x="5433" y="1392"/>
                      </a:lnTo>
                      <a:lnTo>
                        <a:pt x="5150" y="1562"/>
                      </a:lnTo>
                      <a:lnTo>
                        <a:pt x="4878" y="1743"/>
                      </a:lnTo>
                      <a:lnTo>
                        <a:pt x="4618" y="1935"/>
                      </a:lnTo>
                      <a:lnTo>
                        <a:pt x="4369" y="2139"/>
                      </a:lnTo>
                      <a:lnTo>
                        <a:pt x="4120" y="2343"/>
                      </a:lnTo>
                      <a:lnTo>
                        <a:pt x="3883" y="2558"/>
                      </a:lnTo>
                      <a:lnTo>
                        <a:pt x="3645" y="2784"/>
                      </a:lnTo>
                      <a:lnTo>
                        <a:pt x="3418" y="3022"/>
                      </a:lnTo>
                      <a:lnTo>
                        <a:pt x="3192" y="3259"/>
                      </a:lnTo>
                      <a:lnTo>
                        <a:pt x="2977" y="3508"/>
                      </a:lnTo>
                      <a:lnTo>
                        <a:pt x="2773" y="3757"/>
                      </a:lnTo>
                      <a:lnTo>
                        <a:pt x="2581" y="4018"/>
                      </a:lnTo>
                      <a:lnTo>
                        <a:pt x="2389" y="4289"/>
                      </a:lnTo>
                      <a:lnTo>
                        <a:pt x="2196" y="4561"/>
                      </a:lnTo>
                      <a:lnTo>
                        <a:pt x="2026" y="4844"/>
                      </a:lnTo>
                      <a:lnTo>
                        <a:pt x="1857" y="5138"/>
                      </a:lnTo>
                      <a:lnTo>
                        <a:pt x="1687" y="5432"/>
                      </a:lnTo>
                      <a:lnTo>
                        <a:pt x="1529" y="5727"/>
                      </a:lnTo>
                      <a:lnTo>
                        <a:pt x="1381" y="6032"/>
                      </a:lnTo>
                      <a:lnTo>
                        <a:pt x="1246" y="6349"/>
                      </a:lnTo>
                      <a:lnTo>
                        <a:pt x="1110" y="6666"/>
                      </a:lnTo>
                      <a:lnTo>
                        <a:pt x="985" y="6994"/>
                      </a:lnTo>
                      <a:lnTo>
                        <a:pt x="861" y="7322"/>
                      </a:lnTo>
                      <a:lnTo>
                        <a:pt x="748" y="7650"/>
                      </a:lnTo>
                      <a:lnTo>
                        <a:pt x="646" y="7990"/>
                      </a:lnTo>
                      <a:lnTo>
                        <a:pt x="555" y="8341"/>
                      </a:lnTo>
                      <a:lnTo>
                        <a:pt x="465" y="8692"/>
                      </a:lnTo>
                      <a:lnTo>
                        <a:pt x="385" y="9042"/>
                      </a:lnTo>
                      <a:lnTo>
                        <a:pt x="306" y="9393"/>
                      </a:lnTo>
                      <a:lnTo>
                        <a:pt x="238" y="9755"/>
                      </a:lnTo>
                      <a:lnTo>
                        <a:pt x="182" y="10129"/>
                      </a:lnTo>
                      <a:lnTo>
                        <a:pt x="137" y="10491"/>
                      </a:lnTo>
                      <a:lnTo>
                        <a:pt x="91" y="10865"/>
                      </a:lnTo>
                      <a:lnTo>
                        <a:pt x="57" y="11249"/>
                      </a:lnTo>
                      <a:lnTo>
                        <a:pt x="35" y="11623"/>
                      </a:lnTo>
                      <a:lnTo>
                        <a:pt x="12" y="12008"/>
                      </a:lnTo>
                      <a:lnTo>
                        <a:pt x="1" y="12392"/>
                      </a:lnTo>
                      <a:lnTo>
                        <a:pt x="1" y="12789"/>
                      </a:lnTo>
                      <a:lnTo>
                        <a:pt x="1" y="13173"/>
                      </a:lnTo>
                      <a:lnTo>
                        <a:pt x="12" y="13569"/>
                      </a:lnTo>
                      <a:lnTo>
                        <a:pt x="35" y="13965"/>
                      </a:lnTo>
                      <a:lnTo>
                        <a:pt x="69" y="14362"/>
                      </a:lnTo>
                      <a:lnTo>
                        <a:pt x="103" y="14769"/>
                      </a:lnTo>
                      <a:lnTo>
                        <a:pt x="148" y="15165"/>
                      </a:lnTo>
                      <a:lnTo>
                        <a:pt x="193" y="15573"/>
                      </a:lnTo>
                      <a:lnTo>
                        <a:pt x="261" y="15980"/>
                      </a:lnTo>
                      <a:lnTo>
                        <a:pt x="329" y="16387"/>
                      </a:lnTo>
                      <a:lnTo>
                        <a:pt x="408" y="16795"/>
                      </a:lnTo>
                      <a:lnTo>
                        <a:pt x="499" y="17202"/>
                      </a:lnTo>
                      <a:lnTo>
                        <a:pt x="589" y="17610"/>
                      </a:lnTo>
                      <a:lnTo>
                        <a:pt x="691" y="18028"/>
                      </a:lnTo>
                      <a:lnTo>
                        <a:pt x="804" y="18436"/>
                      </a:lnTo>
                      <a:lnTo>
                        <a:pt x="917" y="18843"/>
                      </a:lnTo>
                      <a:lnTo>
                        <a:pt x="1053" y="19262"/>
                      </a:lnTo>
                      <a:lnTo>
                        <a:pt x="1189" y="19669"/>
                      </a:lnTo>
                      <a:lnTo>
                        <a:pt x="1336" y="20077"/>
                      </a:lnTo>
                      <a:lnTo>
                        <a:pt x="1483" y="20496"/>
                      </a:lnTo>
                      <a:lnTo>
                        <a:pt x="1653" y="20903"/>
                      </a:lnTo>
                      <a:lnTo>
                        <a:pt x="1823" y="21310"/>
                      </a:lnTo>
                      <a:lnTo>
                        <a:pt x="2004" y="21718"/>
                      </a:lnTo>
                      <a:lnTo>
                        <a:pt x="2185" y="22125"/>
                      </a:lnTo>
                      <a:lnTo>
                        <a:pt x="3215" y="24332"/>
                      </a:lnTo>
                      <a:lnTo>
                        <a:pt x="3724" y="25407"/>
                      </a:lnTo>
                      <a:lnTo>
                        <a:pt x="4233" y="26437"/>
                      </a:lnTo>
                      <a:lnTo>
                        <a:pt x="4494" y="26935"/>
                      </a:lnTo>
                      <a:lnTo>
                        <a:pt x="4754" y="27433"/>
                      </a:lnTo>
                      <a:lnTo>
                        <a:pt x="5014" y="27908"/>
                      </a:lnTo>
                      <a:lnTo>
                        <a:pt x="5286" y="28384"/>
                      </a:lnTo>
                      <a:lnTo>
                        <a:pt x="5557" y="28836"/>
                      </a:lnTo>
                      <a:lnTo>
                        <a:pt x="5840" y="29278"/>
                      </a:lnTo>
                      <a:lnTo>
                        <a:pt x="6123" y="29708"/>
                      </a:lnTo>
                      <a:lnTo>
                        <a:pt x="6429" y="30115"/>
                      </a:lnTo>
                      <a:lnTo>
                        <a:pt x="6734" y="30511"/>
                      </a:lnTo>
                      <a:lnTo>
                        <a:pt x="7051" y="30885"/>
                      </a:lnTo>
                      <a:lnTo>
                        <a:pt x="7380" y="31247"/>
                      </a:lnTo>
                      <a:lnTo>
                        <a:pt x="7719" y="31586"/>
                      </a:lnTo>
                      <a:lnTo>
                        <a:pt x="8070" y="31915"/>
                      </a:lnTo>
                      <a:lnTo>
                        <a:pt x="8432" y="32209"/>
                      </a:lnTo>
                      <a:lnTo>
                        <a:pt x="8817" y="32492"/>
                      </a:lnTo>
                      <a:lnTo>
                        <a:pt x="9009" y="32628"/>
                      </a:lnTo>
                      <a:lnTo>
                        <a:pt x="9213" y="32752"/>
                      </a:lnTo>
                      <a:lnTo>
                        <a:pt x="9417" y="32877"/>
                      </a:lnTo>
                      <a:lnTo>
                        <a:pt x="9620" y="32990"/>
                      </a:lnTo>
                      <a:lnTo>
                        <a:pt x="9835" y="33092"/>
                      </a:lnTo>
                      <a:lnTo>
                        <a:pt x="10050" y="33205"/>
                      </a:lnTo>
                      <a:lnTo>
                        <a:pt x="10277" y="33295"/>
                      </a:lnTo>
                      <a:lnTo>
                        <a:pt x="10503" y="33386"/>
                      </a:lnTo>
                      <a:lnTo>
                        <a:pt x="10729" y="33476"/>
                      </a:lnTo>
                      <a:lnTo>
                        <a:pt x="10967" y="33556"/>
                      </a:lnTo>
                      <a:lnTo>
                        <a:pt x="11205" y="33624"/>
                      </a:lnTo>
                      <a:lnTo>
                        <a:pt x="11454" y="33691"/>
                      </a:lnTo>
                      <a:lnTo>
                        <a:pt x="11703" y="33748"/>
                      </a:lnTo>
                      <a:lnTo>
                        <a:pt x="11963" y="33793"/>
                      </a:lnTo>
                      <a:lnTo>
                        <a:pt x="12223" y="33839"/>
                      </a:lnTo>
                      <a:lnTo>
                        <a:pt x="12484" y="33884"/>
                      </a:lnTo>
                      <a:lnTo>
                        <a:pt x="12767" y="33918"/>
                      </a:lnTo>
                      <a:lnTo>
                        <a:pt x="13038" y="33940"/>
                      </a:lnTo>
                      <a:lnTo>
                        <a:pt x="13559" y="33963"/>
                      </a:lnTo>
                      <a:lnTo>
                        <a:pt x="14091" y="33963"/>
                      </a:lnTo>
                      <a:lnTo>
                        <a:pt x="14634" y="33952"/>
                      </a:lnTo>
                      <a:lnTo>
                        <a:pt x="15177" y="33906"/>
                      </a:lnTo>
                      <a:lnTo>
                        <a:pt x="15732" y="33861"/>
                      </a:lnTo>
                      <a:lnTo>
                        <a:pt x="16286" y="33782"/>
                      </a:lnTo>
                      <a:lnTo>
                        <a:pt x="16841" y="33703"/>
                      </a:lnTo>
                      <a:lnTo>
                        <a:pt x="17384" y="33601"/>
                      </a:lnTo>
                      <a:lnTo>
                        <a:pt x="17927" y="33488"/>
                      </a:lnTo>
                      <a:lnTo>
                        <a:pt x="18448" y="33363"/>
                      </a:lnTo>
                      <a:lnTo>
                        <a:pt x="18957" y="33216"/>
                      </a:lnTo>
                      <a:lnTo>
                        <a:pt x="19455" y="33069"/>
                      </a:lnTo>
                      <a:lnTo>
                        <a:pt x="19919" y="32922"/>
                      </a:lnTo>
                      <a:lnTo>
                        <a:pt x="20372" y="32752"/>
                      </a:lnTo>
                      <a:lnTo>
                        <a:pt x="20790" y="32582"/>
                      </a:lnTo>
                      <a:lnTo>
                        <a:pt x="21187" y="32413"/>
                      </a:lnTo>
                      <a:lnTo>
                        <a:pt x="21605" y="32198"/>
                      </a:lnTo>
                      <a:lnTo>
                        <a:pt x="22058" y="31949"/>
                      </a:lnTo>
                      <a:lnTo>
                        <a:pt x="22511" y="31677"/>
                      </a:lnTo>
                      <a:lnTo>
                        <a:pt x="22975" y="31371"/>
                      </a:lnTo>
                      <a:lnTo>
                        <a:pt x="23450" y="31043"/>
                      </a:lnTo>
                      <a:lnTo>
                        <a:pt x="23925" y="30681"/>
                      </a:lnTo>
                      <a:lnTo>
                        <a:pt x="24389" y="30308"/>
                      </a:lnTo>
                      <a:lnTo>
                        <a:pt x="24865" y="29911"/>
                      </a:lnTo>
                      <a:lnTo>
                        <a:pt x="25329" y="29493"/>
                      </a:lnTo>
                      <a:lnTo>
                        <a:pt x="25781" y="29063"/>
                      </a:lnTo>
                      <a:lnTo>
                        <a:pt x="26211" y="28621"/>
                      </a:lnTo>
                      <a:lnTo>
                        <a:pt x="26630" y="28169"/>
                      </a:lnTo>
                      <a:lnTo>
                        <a:pt x="27038" y="27693"/>
                      </a:lnTo>
                      <a:lnTo>
                        <a:pt x="27411" y="27218"/>
                      </a:lnTo>
                      <a:lnTo>
                        <a:pt x="27762" y="26743"/>
                      </a:lnTo>
                      <a:lnTo>
                        <a:pt x="27920" y="26494"/>
                      </a:lnTo>
                      <a:lnTo>
                        <a:pt x="28079" y="26256"/>
                      </a:lnTo>
                      <a:lnTo>
                        <a:pt x="28215" y="26030"/>
                      </a:lnTo>
                      <a:lnTo>
                        <a:pt x="28339" y="25803"/>
                      </a:lnTo>
                      <a:lnTo>
                        <a:pt x="28464" y="25577"/>
                      </a:lnTo>
                      <a:lnTo>
                        <a:pt x="28577" y="25351"/>
                      </a:lnTo>
                      <a:lnTo>
                        <a:pt x="28679" y="25124"/>
                      </a:lnTo>
                      <a:lnTo>
                        <a:pt x="28769" y="24898"/>
                      </a:lnTo>
                      <a:lnTo>
                        <a:pt x="28848" y="24683"/>
                      </a:lnTo>
                      <a:lnTo>
                        <a:pt x="28928" y="24457"/>
                      </a:lnTo>
                      <a:lnTo>
                        <a:pt x="28995" y="24230"/>
                      </a:lnTo>
                      <a:lnTo>
                        <a:pt x="29063" y="24004"/>
                      </a:lnTo>
                      <a:lnTo>
                        <a:pt x="29120" y="23789"/>
                      </a:lnTo>
                      <a:lnTo>
                        <a:pt x="29165" y="23563"/>
                      </a:lnTo>
                      <a:lnTo>
                        <a:pt x="29210" y="23336"/>
                      </a:lnTo>
                      <a:lnTo>
                        <a:pt x="29233" y="23110"/>
                      </a:lnTo>
                      <a:lnTo>
                        <a:pt x="29290" y="22668"/>
                      </a:lnTo>
                      <a:lnTo>
                        <a:pt x="29301" y="22216"/>
                      </a:lnTo>
                      <a:lnTo>
                        <a:pt x="29301" y="21763"/>
                      </a:lnTo>
                      <a:lnTo>
                        <a:pt x="29267" y="21310"/>
                      </a:lnTo>
                      <a:lnTo>
                        <a:pt x="29222" y="20869"/>
                      </a:lnTo>
                      <a:lnTo>
                        <a:pt x="29143" y="20416"/>
                      </a:lnTo>
                      <a:lnTo>
                        <a:pt x="29052" y="19952"/>
                      </a:lnTo>
                      <a:lnTo>
                        <a:pt x="28939" y="19500"/>
                      </a:lnTo>
                      <a:lnTo>
                        <a:pt x="28814" y="19036"/>
                      </a:lnTo>
                      <a:lnTo>
                        <a:pt x="28667" y="18583"/>
                      </a:lnTo>
                      <a:lnTo>
                        <a:pt x="28497" y="18119"/>
                      </a:lnTo>
                      <a:lnTo>
                        <a:pt x="28328" y="17644"/>
                      </a:lnTo>
                      <a:lnTo>
                        <a:pt x="28135" y="17180"/>
                      </a:lnTo>
                      <a:lnTo>
                        <a:pt x="27932" y="16704"/>
                      </a:lnTo>
                      <a:lnTo>
                        <a:pt x="27728" y="16229"/>
                      </a:lnTo>
                      <a:lnTo>
                        <a:pt x="27275" y="15267"/>
                      </a:lnTo>
                      <a:lnTo>
                        <a:pt x="26800" y="14282"/>
                      </a:lnTo>
                      <a:lnTo>
                        <a:pt x="26302" y="13275"/>
                      </a:lnTo>
                      <a:lnTo>
                        <a:pt x="25793" y="12257"/>
                      </a:lnTo>
                      <a:lnTo>
                        <a:pt x="25283" y="11204"/>
                      </a:lnTo>
                      <a:lnTo>
                        <a:pt x="25091" y="10808"/>
                      </a:lnTo>
                      <a:lnTo>
                        <a:pt x="24887" y="10401"/>
                      </a:lnTo>
                      <a:lnTo>
                        <a:pt x="24684" y="10016"/>
                      </a:lnTo>
                      <a:lnTo>
                        <a:pt x="24469" y="9631"/>
                      </a:lnTo>
                      <a:lnTo>
                        <a:pt x="24254" y="9246"/>
                      </a:lnTo>
                      <a:lnTo>
                        <a:pt x="24027" y="8873"/>
                      </a:lnTo>
                      <a:lnTo>
                        <a:pt x="23790" y="8511"/>
                      </a:lnTo>
                      <a:lnTo>
                        <a:pt x="23552" y="8148"/>
                      </a:lnTo>
                      <a:lnTo>
                        <a:pt x="23314" y="7786"/>
                      </a:lnTo>
                      <a:lnTo>
                        <a:pt x="23065" y="7447"/>
                      </a:lnTo>
                      <a:lnTo>
                        <a:pt x="22816" y="7107"/>
                      </a:lnTo>
                      <a:lnTo>
                        <a:pt x="22556" y="6768"/>
                      </a:lnTo>
                      <a:lnTo>
                        <a:pt x="22296" y="6440"/>
                      </a:lnTo>
                      <a:lnTo>
                        <a:pt x="22024" y="6123"/>
                      </a:lnTo>
                      <a:lnTo>
                        <a:pt x="21764" y="5817"/>
                      </a:lnTo>
                      <a:lnTo>
                        <a:pt x="21481" y="5512"/>
                      </a:lnTo>
                      <a:lnTo>
                        <a:pt x="21209" y="5206"/>
                      </a:lnTo>
                      <a:lnTo>
                        <a:pt x="20926" y="4923"/>
                      </a:lnTo>
                      <a:lnTo>
                        <a:pt x="20632" y="4640"/>
                      </a:lnTo>
                      <a:lnTo>
                        <a:pt x="20349" y="4357"/>
                      </a:lnTo>
                      <a:lnTo>
                        <a:pt x="20055" y="4097"/>
                      </a:lnTo>
                      <a:lnTo>
                        <a:pt x="19761" y="3837"/>
                      </a:lnTo>
                      <a:lnTo>
                        <a:pt x="19455" y="3588"/>
                      </a:lnTo>
                      <a:lnTo>
                        <a:pt x="19149" y="3339"/>
                      </a:lnTo>
                      <a:lnTo>
                        <a:pt x="18844" y="3101"/>
                      </a:lnTo>
                      <a:lnTo>
                        <a:pt x="18538" y="2875"/>
                      </a:lnTo>
                      <a:lnTo>
                        <a:pt x="18233" y="2648"/>
                      </a:lnTo>
                      <a:lnTo>
                        <a:pt x="17916" y="2445"/>
                      </a:lnTo>
                      <a:lnTo>
                        <a:pt x="17599" y="2241"/>
                      </a:lnTo>
                      <a:lnTo>
                        <a:pt x="17282" y="2037"/>
                      </a:lnTo>
                      <a:lnTo>
                        <a:pt x="16965" y="1856"/>
                      </a:lnTo>
                      <a:lnTo>
                        <a:pt x="16637" y="1675"/>
                      </a:lnTo>
                      <a:lnTo>
                        <a:pt x="16320" y="1505"/>
                      </a:lnTo>
                      <a:lnTo>
                        <a:pt x="15992" y="1347"/>
                      </a:lnTo>
                      <a:lnTo>
                        <a:pt x="15664" y="1188"/>
                      </a:lnTo>
                      <a:lnTo>
                        <a:pt x="15347" y="1041"/>
                      </a:lnTo>
                      <a:lnTo>
                        <a:pt x="15019" y="917"/>
                      </a:lnTo>
                      <a:lnTo>
                        <a:pt x="14679" y="781"/>
                      </a:lnTo>
                      <a:lnTo>
                        <a:pt x="14351" y="668"/>
                      </a:lnTo>
                      <a:lnTo>
                        <a:pt x="14023" y="555"/>
                      </a:lnTo>
                      <a:lnTo>
                        <a:pt x="13695" y="464"/>
                      </a:lnTo>
                      <a:lnTo>
                        <a:pt x="13366" y="373"/>
                      </a:lnTo>
                      <a:lnTo>
                        <a:pt x="13027" y="294"/>
                      </a:lnTo>
                      <a:lnTo>
                        <a:pt x="12699" y="226"/>
                      </a:lnTo>
                      <a:lnTo>
                        <a:pt x="12370" y="158"/>
                      </a:lnTo>
                      <a:lnTo>
                        <a:pt x="12042" y="113"/>
                      </a:lnTo>
                      <a:lnTo>
                        <a:pt x="11703" y="68"/>
                      </a:lnTo>
                      <a:lnTo>
                        <a:pt x="11375" y="34"/>
                      </a:lnTo>
                      <a:lnTo>
                        <a:pt x="11046" y="11"/>
                      </a:lnTo>
                      <a:lnTo>
                        <a:pt x="10718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"/>
                <p:cNvSpPr/>
                <p:nvPr/>
              </p:nvSpPr>
              <p:spPr>
                <a:xfrm>
                  <a:off x="3077273" y="3574272"/>
                  <a:ext cx="56884" cy="11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6735" extrusionOk="0">
                      <a:moveTo>
                        <a:pt x="340" y="0"/>
                      </a:moveTo>
                      <a:lnTo>
                        <a:pt x="306" y="12"/>
                      </a:lnTo>
                      <a:lnTo>
                        <a:pt x="272" y="34"/>
                      </a:lnTo>
                      <a:lnTo>
                        <a:pt x="238" y="57"/>
                      </a:lnTo>
                      <a:lnTo>
                        <a:pt x="204" y="91"/>
                      </a:lnTo>
                      <a:lnTo>
                        <a:pt x="193" y="125"/>
                      </a:lnTo>
                      <a:lnTo>
                        <a:pt x="170" y="159"/>
                      </a:lnTo>
                      <a:lnTo>
                        <a:pt x="170" y="193"/>
                      </a:lnTo>
                      <a:lnTo>
                        <a:pt x="170" y="238"/>
                      </a:lnTo>
                      <a:lnTo>
                        <a:pt x="182" y="272"/>
                      </a:lnTo>
                      <a:lnTo>
                        <a:pt x="193" y="306"/>
                      </a:lnTo>
                      <a:lnTo>
                        <a:pt x="216" y="340"/>
                      </a:lnTo>
                      <a:lnTo>
                        <a:pt x="272" y="408"/>
                      </a:lnTo>
                      <a:lnTo>
                        <a:pt x="431" y="600"/>
                      </a:lnTo>
                      <a:lnTo>
                        <a:pt x="657" y="906"/>
                      </a:lnTo>
                      <a:lnTo>
                        <a:pt x="951" y="1347"/>
                      </a:lnTo>
                      <a:lnTo>
                        <a:pt x="1121" y="1607"/>
                      </a:lnTo>
                      <a:lnTo>
                        <a:pt x="1302" y="1902"/>
                      </a:lnTo>
                      <a:lnTo>
                        <a:pt x="1494" y="2230"/>
                      </a:lnTo>
                      <a:lnTo>
                        <a:pt x="1687" y="2592"/>
                      </a:lnTo>
                      <a:lnTo>
                        <a:pt x="1891" y="2988"/>
                      </a:lnTo>
                      <a:lnTo>
                        <a:pt x="2106" y="3418"/>
                      </a:lnTo>
                      <a:lnTo>
                        <a:pt x="2321" y="3882"/>
                      </a:lnTo>
                      <a:lnTo>
                        <a:pt x="2536" y="4369"/>
                      </a:lnTo>
                      <a:lnTo>
                        <a:pt x="2615" y="4573"/>
                      </a:lnTo>
                      <a:lnTo>
                        <a:pt x="2683" y="4776"/>
                      </a:lnTo>
                      <a:lnTo>
                        <a:pt x="2739" y="4957"/>
                      </a:lnTo>
                      <a:lnTo>
                        <a:pt x="2785" y="5127"/>
                      </a:lnTo>
                      <a:lnTo>
                        <a:pt x="2819" y="5286"/>
                      </a:lnTo>
                      <a:lnTo>
                        <a:pt x="2841" y="5433"/>
                      </a:lnTo>
                      <a:lnTo>
                        <a:pt x="2853" y="5557"/>
                      </a:lnTo>
                      <a:lnTo>
                        <a:pt x="2864" y="5682"/>
                      </a:lnTo>
                      <a:lnTo>
                        <a:pt x="2853" y="5795"/>
                      </a:lnTo>
                      <a:lnTo>
                        <a:pt x="2841" y="5897"/>
                      </a:lnTo>
                      <a:lnTo>
                        <a:pt x="2819" y="5976"/>
                      </a:lnTo>
                      <a:lnTo>
                        <a:pt x="2785" y="6055"/>
                      </a:lnTo>
                      <a:lnTo>
                        <a:pt x="2751" y="6123"/>
                      </a:lnTo>
                      <a:lnTo>
                        <a:pt x="2717" y="6180"/>
                      </a:lnTo>
                      <a:lnTo>
                        <a:pt x="2660" y="6225"/>
                      </a:lnTo>
                      <a:lnTo>
                        <a:pt x="2615" y="6259"/>
                      </a:lnTo>
                      <a:lnTo>
                        <a:pt x="2536" y="6304"/>
                      </a:lnTo>
                      <a:lnTo>
                        <a:pt x="2434" y="6315"/>
                      </a:lnTo>
                      <a:lnTo>
                        <a:pt x="2332" y="6327"/>
                      </a:lnTo>
                      <a:lnTo>
                        <a:pt x="2219" y="6315"/>
                      </a:lnTo>
                      <a:lnTo>
                        <a:pt x="2083" y="6293"/>
                      </a:lnTo>
                      <a:lnTo>
                        <a:pt x="1947" y="6248"/>
                      </a:lnTo>
                      <a:lnTo>
                        <a:pt x="1811" y="6191"/>
                      </a:lnTo>
                      <a:lnTo>
                        <a:pt x="1664" y="6123"/>
                      </a:lnTo>
                      <a:lnTo>
                        <a:pt x="1506" y="6032"/>
                      </a:lnTo>
                      <a:lnTo>
                        <a:pt x="1347" y="5931"/>
                      </a:lnTo>
                      <a:lnTo>
                        <a:pt x="1189" y="5806"/>
                      </a:lnTo>
                      <a:lnTo>
                        <a:pt x="1019" y="5670"/>
                      </a:lnTo>
                      <a:lnTo>
                        <a:pt x="861" y="5523"/>
                      </a:lnTo>
                      <a:lnTo>
                        <a:pt x="691" y="5353"/>
                      </a:lnTo>
                      <a:lnTo>
                        <a:pt x="533" y="5172"/>
                      </a:lnTo>
                      <a:lnTo>
                        <a:pt x="374" y="4969"/>
                      </a:lnTo>
                      <a:lnTo>
                        <a:pt x="340" y="4946"/>
                      </a:lnTo>
                      <a:lnTo>
                        <a:pt x="306" y="4923"/>
                      </a:lnTo>
                      <a:lnTo>
                        <a:pt x="272" y="4901"/>
                      </a:lnTo>
                      <a:lnTo>
                        <a:pt x="159" y="4901"/>
                      </a:lnTo>
                      <a:lnTo>
                        <a:pt x="114" y="4912"/>
                      </a:lnTo>
                      <a:lnTo>
                        <a:pt x="80" y="4935"/>
                      </a:lnTo>
                      <a:lnTo>
                        <a:pt x="57" y="4969"/>
                      </a:lnTo>
                      <a:lnTo>
                        <a:pt x="35" y="5003"/>
                      </a:lnTo>
                      <a:lnTo>
                        <a:pt x="12" y="5037"/>
                      </a:lnTo>
                      <a:lnTo>
                        <a:pt x="1" y="5071"/>
                      </a:lnTo>
                      <a:lnTo>
                        <a:pt x="1" y="5116"/>
                      </a:lnTo>
                      <a:lnTo>
                        <a:pt x="12" y="5150"/>
                      </a:lnTo>
                      <a:lnTo>
                        <a:pt x="23" y="5184"/>
                      </a:lnTo>
                      <a:lnTo>
                        <a:pt x="46" y="5229"/>
                      </a:lnTo>
                      <a:lnTo>
                        <a:pt x="216" y="5433"/>
                      </a:lnTo>
                      <a:lnTo>
                        <a:pt x="397" y="5636"/>
                      </a:lnTo>
                      <a:lnTo>
                        <a:pt x="566" y="5817"/>
                      </a:lnTo>
                      <a:lnTo>
                        <a:pt x="748" y="5987"/>
                      </a:lnTo>
                      <a:lnTo>
                        <a:pt x="940" y="6134"/>
                      </a:lnTo>
                      <a:lnTo>
                        <a:pt x="1121" y="6270"/>
                      </a:lnTo>
                      <a:lnTo>
                        <a:pt x="1302" y="6395"/>
                      </a:lnTo>
                      <a:lnTo>
                        <a:pt x="1483" y="6496"/>
                      </a:lnTo>
                      <a:lnTo>
                        <a:pt x="1664" y="6576"/>
                      </a:lnTo>
                      <a:lnTo>
                        <a:pt x="1834" y="6644"/>
                      </a:lnTo>
                      <a:lnTo>
                        <a:pt x="2004" y="6700"/>
                      </a:lnTo>
                      <a:lnTo>
                        <a:pt x="2174" y="6723"/>
                      </a:lnTo>
                      <a:lnTo>
                        <a:pt x="2332" y="6734"/>
                      </a:lnTo>
                      <a:lnTo>
                        <a:pt x="2479" y="6723"/>
                      </a:lnTo>
                      <a:lnTo>
                        <a:pt x="2626" y="6700"/>
                      </a:lnTo>
                      <a:lnTo>
                        <a:pt x="2751" y="6644"/>
                      </a:lnTo>
                      <a:lnTo>
                        <a:pt x="2819" y="6610"/>
                      </a:lnTo>
                      <a:lnTo>
                        <a:pt x="2932" y="6530"/>
                      </a:lnTo>
                      <a:lnTo>
                        <a:pt x="2988" y="6485"/>
                      </a:lnTo>
                      <a:lnTo>
                        <a:pt x="3045" y="6406"/>
                      </a:lnTo>
                      <a:lnTo>
                        <a:pt x="3102" y="6327"/>
                      </a:lnTo>
                      <a:lnTo>
                        <a:pt x="3158" y="6236"/>
                      </a:lnTo>
                      <a:lnTo>
                        <a:pt x="3203" y="6123"/>
                      </a:lnTo>
                      <a:lnTo>
                        <a:pt x="3237" y="5987"/>
                      </a:lnTo>
                      <a:lnTo>
                        <a:pt x="3260" y="5840"/>
                      </a:lnTo>
                      <a:lnTo>
                        <a:pt x="3271" y="5682"/>
                      </a:lnTo>
                      <a:lnTo>
                        <a:pt x="3260" y="5489"/>
                      </a:lnTo>
                      <a:lnTo>
                        <a:pt x="3237" y="5286"/>
                      </a:lnTo>
                      <a:lnTo>
                        <a:pt x="3192" y="5048"/>
                      </a:lnTo>
                      <a:lnTo>
                        <a:pt x="3124" y="4799"/>
                      </a:lnTo>
                      <a:lnTo>
                        <a:pt x="3034" y="4516"/>
                      </a:lnTo>
                      <a:lnTo>
                        <a:pt x="2909" y="4210"/>
                      </a:lnTo>
                      <a:lnTo>
                        <a:pt x="2683" y="3701"/>
                      </a:lnTo>
                      <a:lnTo>
                        <a:pt x="2468" y="3237"/>
                      </a:lnTo>
                      <a:lnTo>
                        <a:pt x="2253" y="2796"/>
                      </a:lnTo>
                      <a:lnTo>
                        <a:pt x="2049" y="2400"/>
                      </a:lnTo>
                      <a:lnTo>
                        <a:pt x="1845" y="2026"/>
                      </a:lnTo>
                      <a:lnTo>
                        <a:pt x="1653" y="1687"/>
                      </a:lnTo>
                      <a:lnTo>
                        <a:pt x="1461" y="1392"/>
                      </a:lnTo>
                      <a:lnTo>
                        <a:pt x="1291" y="1121"/>
                      </a:lnTo>
                      <a:lnTo>
                        <a:pt x="985" y="668"/>
                      </a:lnTo>
                      <a:lnTo>
                        <a:pt x="748" y="351"/>
                      </a:lnTo>
                      <a:lnTo>
                        <a:pt x="589" y="148"/>
                      </a:lnTo>
                      <a:lnTo>
                        <a:pt x="521" y="68"/>
                      </a:lnTo>
                      <a:lnTo>
                        <a:pt x="499" y="46"/>
                      </a:lnTo>
                      <a:lnTo>
                        <a:pt x="465" y="23"/>
                      </a:lnTo>
                      <a:lnTo>
                        <a:pt x="419" y="12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CA7E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6"/>
                <p:cNvSpPr/>
                <p:nvPr/>
              </p:nvSpPr>
              <p:spPr>
                <a:xfrm>
                  <a:off x="2918092" y="3530982"/>
                  <a:ext cx="74790" cy="88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" h="5116" extrusionOk="0">
                      <a:moveTo>
                        <a:pt x="3634" y="1"/>
                      </a:moveTo>
                      <a:lnTo>
                        <a:pt x="3385" y="35"/>
                      </a:lnTo>
                      <a:lnTo>
                        <a:pt x="3158" y="68"/>
                      </a:lnTo>
                      <a:lnTo>
                        <a:pt x="2932" y="114"/>
                      </a:lnTo>
                      <a:lnTo>
                        <a:pt x="2706" y="170"/>
                      </a:lnTo>
                      <a:lnTo>
                        <a:pt x="2491" y="227"/>
                      </a:lnTo>
                      <a:lnTo>
                        <a:pt x="2287" y="306"/>
                      </a:lnTo>
                      <a:lnTo>
                        <a:pt x="2083" y="385"/>
                      </a:lnTo>
                      <a:lnTo>
                        <a:pt x="1891" y="465"/>
                      </a:lnTo>
                      <a:lnTo>
                        <a:pt x="1710" y="566"/>
                      </a:lnTo>
                      <a:lnTo>
                        <a:pt x="1540" y="668"/>
                      </a:lnTo>
                      <a:lnTo>
                        <a:pt x="1370" y="781"/>
                      </a:lnTo>
                      <a:lnTo>
                        <a:pt x="1201" y="906"/>
                      </a:lnTo>
                      <a:lnTo>
                        <a:pt x="1053" y="1030"/>
                      </a:lnTo>
                      <a:lnTo>
                        <a:pt x="906" y="1166"/>
                      </a:lnTo>
                      <a:lnTo>
                        <a:pt x="771" y="1313"/>
                      </a:lnTo>
                      <a:lnTo>
                        <a:pt x="635" y="1472"/>
                      </a:lnTo>
                      <a:lnTo>
                        <a:pt x="533" y="1596"/>
                      </a:lnTo>
                      <a:lnTo>
                        <a:pt x="454" y="1732"/>
                      </a:lnTo>
                      <a:lnTo>
                        <a:pt x="374" y="1868"/>
                      </a:lnTo>
                      <a:lnTo>
                        <a:pt x="307" y="2015"/>
                      </a:lnTo>
                      <a:lnTo>
                        <a:pt x="239" y="2162"/>
                      </a:lnTo>
                      <a:lnTo>
                        <a:pt x="193" y="2309"/>
                      </a:lnTo>
                      <a:lnTo>
                        <a:pt x="148" y="2456"/>
                      </a:lnTo>
                      <a:lnTo>
                        <a:pt x="103" y="2604"/>
                      </a:lnTo>
                      <a:lnTo>
                        <a:pt x="46" y="2909"/>
                      </a:lnTo>
                      <a:lnTo>
                        <a:pt x="12" y="3215"/>
                      </a:lnTo>
                      <a:lnTo>
                        <a:pt x="1" y="3520"/>
                      </a:lnTo>
                      <a:lnTo>
                        <a:pt x="12" y="3803"/>
                      </a:lnTo>
                      <a:lnTo>
                        <a:pt x="35" y="4075"/>
                      </a:lnTo>
                      <a:lnTo>
                        <a:pt x="69" y="4324"/>
                      </a:lnTo>
                      <a:lnTo>
                        <a:pt x="125" y="4550"/>
                      </a:lnTo>
                      <a:lnTo>
                        <a:pt x="182" y="4743"/>
                      </a:lnTo>
                      <a:lnTo>
                        <a:pt x="239" y="4901"/>
                      </a:lnTo>
                      <a:lnTo>
                        <a:pt x="307" y="5025"/>
                      </a:lnTo>
                      <a:lnTo>
                        <a:pt x="340" y="5059"/>
                      </a:lnTo>
                      <a:lnTo>
                        <a:pt x="374" y="5093"/>
                      </a:lnTo>
                      <a:lnTo>
                        <a:pt x="408" y="5105"/>
                      </a:lnTo>
                      <a:lnTo>
                        <a:pt x="442" y="5116"/>
                      </a:lnTo>
                      <a:lnTo>
                        <a:pt x="454" y="5093"/>
                      </a:lnTo>
                      <a:lnTo>
                        <a:pt x="476" y="5025"/>
                      </a:lnTo>
                      <a:lnTo>
                        <a:pt x="544" y="4788"/>
                      </a:lnTo>
                      <a:lnTo>
                        <a:pt x="646" y="4437"/>
                      </a:lnTo>
                      <a:lnTo>
                        <a:pt x="771" y="4007"/>
                      </a:lnTo>
                      <a:lnTo>
                        <a:pt x="918" y="3543"/>
                      </a:lnTo>
                      <a:lnTo>
                        <a:pt x="1008" y="3305"/>
                      </a:lnTo>
                      <a:lnTo>
                        <a:pt x="1110" y="3068"/>
                      </a:lnTo>
                      <a:lnTo>
                        <a:pt x="1223" y="2841"/>
                      </a:lnTo>
                      <a:lnTo>
                        <a:pt x="1336" y="2615"/>
                      </a:lnTo>
                      <a:lnTo>
                        <a:pt x="1461" y="2411"/>
                      </a:lnTo>
                      <a:lnTo>
                        <a:pt x="1597" y="2230"/>
                      </a:lnTo>
                      <a:lnTo>
                        <a:pt x="1687" y="2128"/>
                      </a:lnTo>
                      <a:lnTo>
                        <a:pt x="1778" y="2026"/>
                      </a:lnTo>
                      <a:lnTo>
                        <a:pt x="1880" y="1936"/>
                      </a:lnTo>
                      <a:lnTo>
                        <a:pt x="1993" y="1845"/>
                      </a:lnTo>
                      <a:lnTo>
                        <a:pt x="2106" y="1766"/>
                      </a:lnTo>
                      <a:lnTo>
                        <a:pt x="2230" y="1687"/>
                      </a:lnTo>
                      <a:lnTo>
                        <a:pt x="2355" y="1608"/>
                      </a:lnTo>
                      <a:lnTo>
                        <a:pt x="2491" y="1551"/>
                      </a:lnTo>
                      <a:lnTo>
                        <a:pt x="2627" y="1483"/>
                      </a:lnTo>
                      <a:lnTo>
                        <a:pt x="2774" y="1427"/>
                      </a:lnTo>
                      <a:lnTo>
                        <a:pt x="2921" y="1381"/>
                      </a:lnTo>
                      <a:lnTo>
                        <a:pt x="3079" y="1336"/>
                      </a:lnTo>
                      <a:lnTo>
                        <a:pt x="3407" y="1268"/>
                      </a:lnTo>
                      <a:lnTo>
                        <a:pt x="3758" y="1223"/>
                      </a:lnTo>
                      <a:lnTo>
                        <a:pt x="3871" y="1200"/>
                      </a:lnTo>
                      <a:lnTo>
                        <a:pt x="3985" y="1144"/>
                      </a:lnTo>
                      <a:lnTo>
                        <a:pt x="4087" y="1087"/>
                      </a:lnTo>
                      <a:lnTo>
                        <a:pt x="4166" y="997"/>
                      </a:lnTo>
                      <a:lnTo>
                        <a:pt x="4234" y="906"/>
                      </a:lnTo>
                      <a:lnTo>
                        <a:pt x="4279" y="793"/>
                      </a:lnTo>
                      <a:lnTo>
                        <a:pt x="4302" y="668"/>
                      </a:lnTo>
                      <a:lnTo>
                        <a:pt x="4302" y="555"/>
                      </a:lnTo>
                      <a:lnTo>
                        <a:pt x="4279" y="431"/>
                      </a:lnTo>
                      <a:lnTo>
                        <a:pt x="4234" y="317"/>
                      </a:lnTo>
                      <a:lnTo>
                        <a:pt x="4166" y="216"/>
                      </a:lnTo>
                      <a:lnTo>
                        <a:pt x="4087" y="136"/>
                      </a:lnTo>
                      <a:lnTo>
                        <a:pt x="3985" y="68"/>
                      </a:lnTo>
                      <a:lnTo>
                        <a:pt x="3871" y="23"/>
                      </a:lnTo>
                      <a:lnTo>
                        <a:pt x="3758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6"/>
                <p:cNvSpPr/>
                <p:nvPr/>
              </p:nvSpPr>
              <p:spPr>
                <a:xfrm>
                  <a:off x="3093998" y="3452087"/>
                  <a:ext cx="104293" cy="4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" h="2434" extrusionOk="0">
                      <a:moveTo>
                        <a:pt x="3022" y="0"/>
                      </a:moveTo>
                      <a:lnTo>
                        <a:pt x="2819" y="12"/>
                      </a:lnTo>
                      <a:lnTo>
                        <a:pt x="2615" y="46"/>
                      </a:lnTo>
                      <a:lnTo>
                        <a:pt x="2422" y="80"/>
                      </a:lnTo>
                      <a:lnTo>
                        <a:pt x="2219" y="125"/>
                      </a:lnTo>
                      <a:lnTo>
                        <a:pt x="2026" y="181"/>
                      </a:lnTo>
                      <a:lnTo>
                        <a:pt x="1834" y="249"/>
                      </a:lnTo>
                      <a:lnTo>
                        <a:pt x="1642" y="340"/>
                      </a:lnTo>
                      <a:lnTo>
                        <a:pt x="1461" y="430"/>
                      </a:lnTo>
                      <a:lnTo>
                        <a:pt x="1268" y="532"/>
                      </a:lnTo>
                      <a:lnTo>
                        <a:pt x="1087" y="645"/>
                      </a:lnTo>
                      <a:lnTo>
                        <a:pt x="895" y="770"/>
                      </a:lnTo>
                      <a:lnTo>
                        <a:pt x="714" y="906"/>
                      </a:lnTo>
                      <a:lnTo>
                        <a:pt x="532" y="1053"/>
                      </a:lnTo>
                      <a:lnTo>
                        <a:pt x="351" y="1211"/>
                      </a:lnTo>
                      <a:lnTo>
                        <a:pt x="182" y="1381"/>
                      </a:lnTo>
                      <a:lnTo>
                        <a:pt x="102" y="1472"/>
                      </a:lnTo>
                      <a:lnTo>
                        <a:pt x="46" y="1585"/>
                      </a:lnTo>
                      <a:lnTo>
                        <a:pt x="12" y="1698"/>
                      </a:lnTo>
                      <a:lnTo>
                        <a:pt x="1" y="1811"/>
                      </a:lnTo>
                      <a:lnTo>
                        <a:pt x="12" y="1936"/>
                      </a:lnTo>
                      <a:lnTo>
                        <a:pt x="46" y="2049"/>
                      </a:lnTo>
                      <a:lnTo>
                        <a:pt x="102" y="2151"/>
                      </a:lnTo>
                      <a:lnTo>
                        <a:pt x="182" y="2253"/>
                      </a:lnTo>
                      <a:lnTo>
                        <a:pt x="272" y="2332"/>
                      </a:lnTo>
                      <a:lnTo>
                        <a:pt x="385" y="2377"/>
                      </a:lnTo>
                      <a:lnTo>
                        <a:pt x="499" y="2411"/>
                      </a:lnTo>
                      <a:lnTo>
                        <a:pt x="612" y="2434"/>
                      </a:lnTo>
                      <a:lnTo>
                        <a:pt x="725" y="2422"/>
                      </a:lnTo>
                      <a:lnTo>
                        <a:pt x="838" y="2388"/>
                      </a:lnTo>
                      <a:lnTo>
                        <a:pt x="951" y="2332"/>
                      </a:lnTo>
                      <a:lnTo>
                        <a:pt x="1042" y="2253"/>
                      </a:lnTo>
                      <a:lnTo>
                        <a:pt x="1302" y="2004"/>
                      </a:lnTo>
                      <a:lnTo>
                        <a:pt x="1438" y="1902"/>
                      </a:lnTo>
                      <a:lnTo>
                        <a:pt x="1574" y="1800"/>
                      </a:lnTo>
                      <a:lnTo>
                        <a:pt x="1709" y="1709"/>
                      </a:lnTo>
                      <a:lnTo>
                        <a:pt x="1834" y="1619"/>
                      </a:lnTo>
                      <a:lnTo>
                        <a:pt x="1970" y="1540"/>
                      </a:lnTo>
                      <a:lnTo>
                        <a:pt x="2106" y="1472"/>
                      </a:lnTo>
                      <a:lnTo>
                        <a:pt x="2241" y="1415"/>
                      </a:lnTo>
                      <a:lnTo>
                        <a:pt x="2377" y="1358"/>
                      </a:lnTo>
                      <a:lnTo>
                        <a:pt x="2513" y="1313"/>
                      </a:lnTo>
                      <a:lnTo>
                        <a:pt x="2649" y="1279"/>
                      </a:lnTo>
                      <a:lnTo>
                        <a:pt x="2796" y="1257"/>
                      </a:lnTo>
                      <a:lnTo>
                        <a:pt x="2932" y="1234"/>
                      </a:lnTo>
                      <a:lnTo>
                        <a:pt x="3068" y="1223"/>
                      </a:lnTo>
                      <a:lnTo>
                        <a:pt x="3203" y="1223"/>
                      </a:lnTo>
                      <a:lnTo>
                        <a:pt x="3430" y="1234"/>
                      </a:lnTo>
                      <a:lnTo>
                        <a:pt x="3656" y="1279"/>
                      </a:lnTo>
                      <a:lnTo>
                        <a:pt x="3882" y="1336"/>
                      </a:lnTo>
                      <a:lnTo>
                        <a:pt x="4109" y="1404"/>
                      </a:lnTo>
                      <a:lnTo>
                        <a:pt x="4335" y="1494"/>
                      </a:lnTo>
                      <a:lnTo>
                        <a:pt x="4550" y="1585"/>
                      </a:lnTo>
                      <a:lnTo>
                        <a:pt x="4958" y="1789"/>
                      </a:lnTo>
                      <a:lnTo>
                        <a:pt x="5625" y="2151"/>
                      </a:lnTo>
                      <a:lnTo>
                        <a:pt x="5750" y="2219"/>
                      </a:lnTo>
                      <a:lnTo>
                        <a:pt x="5852" y="2253"/>
                      </a:lnTo>
                      <a:lnTo>
                        <a:pt x="5942" y="2275"/>
                      </a:lnTo>
                      <a:lnTo>
                        <a:pt x="5999" y="2275"/>
                      </a:lnTo>
                      <a:lnTo>
                        <a:pt x="5987" y="2241"/>
                      </a:lnTo>
                      <a:lnTo>
                        <a:pt x="5965" y="2162"/>
                      </a:lnTo>
                      <a:lnTo>
                        <a:pt x="5908" y="2049"/>
                      </a:lnTo>
                      <a:lnTo>
                        <a:pt x="5829" y="1902"/>
                      </a:lnTo>
                      <a:lnTo>
                        <a:pt x="5716" y="1732"/>
                      </a:lnTo>
                      <a:lnTo>
                        <a:pt x="5591" y="1540"/>
                      </a:lnTo>
                      <a:lnTo>
                        <a:pt x="5444" y="1336"/>
                      </a:lnTo>
                      <a:lnTo>
                        <a:pt x="5274" y="1132"/>
                      </a:lnTo>
                      <a:lnTo>
                        <a:pt x="5071" y="917"/>
                      </a:lnTo>
                      <a:lnTo>
                        <a:pt x="4867" y="713"/>
                      </a:lnTo>
                      <a:lnTo>
                        <a:pt x="4629" y="532"/>
                      </a:lnTo>
                      <a:lnTo>
                        <a:pt x="4505" y="442"/>
                      </a:lnTo>
                      <a:lnTo>
                        <a:pt x="4380" y="351"/>
                      </a:lnTo>
                      <a:lnTo>
                        <a:pt x="4256" y="283"/>
                      </a:lnTo>
                      <a:lnTo>
                        <a:pt x="4120" y="215"/>
                      </a:lnTo>
                      <a:lnTo>
                        <a:pt x="3973" y="148"/>
                      </a:lnTo>
                      <a:lnTo>
                        <a:pt x="3837" y="102"/>
                      </a:lnTo>
                      <a:lnTo>
                        <a:pt x="3690" y="57"/>
                      </a:lnTo>
                      <a:lnTo>
                        <a:pt x="3532" y="23"/>
                      </a:lnTo>
                      <a:lnTo>
                        <a:pt x="3373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6"/>
                <p:cNvSpPr/>
                <p:nvPr/>
              </p:nvSpPr>
              <p:spPr>
                <a:xfrm>
                  <a:off x="2901385" y="3561685"/>
                  <a:ext cx="178666" cy="14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7" h="8160" extrusionOk="0">
                      <a:moveTo>
                        <a:pt x="7809" y="973"/>
                      </a:moveTo>
                      <a:lnTo>
                        <a:pt x="9246" y="3972"/>
                      </a:lnTo>
                      <a:lnTo>
                        <a:pt x="8861" y="4278"/>
                      </a:lnTo>
                      <a:lnTo>
                        <a:pt x="8477" y="4572"/>
                      </a:lnTo>
                      <a:lnTo>
                        <a:pt x="8092" y="4855"/>
                      </a:lnTo>
                      <a:lnTo>
                        <a:pt x="7696" y="5115"/>
                      </a:lnTo>
                      <a:lnTo>
                        <a:pt x="7288" y="5376"/>
                      </a:lnTo>
                      <a:lnTo>
                        <a:pt x="6881" y="5613"/>
                      </a:lnTo>
                      <a:lnTo>
                        <a:pt x="6462" y="5840"/>
                      </a:lnTo>
                      <a:lnTo>
                        <a:pt x="6043" y="6055"/>
                      </a:lnTo>
                      <a:lnTo>
                        <a:pt x="5613" y="6247"/>
                      </a:lnTo>
                      <a:lnTo>
                        <a:pt x="5183" y="6428"/>
                      </a:lnTo>
                      <a:lnTo>
                        <a:pt x="4742" y="6598"/>
                      </a:lnTo>
                      <a:lnTo>
                        <a:pt x="4301" y="6756"/>
                      </a:lnTo>
                      <a:lnTo>
                        <a:pt x="3859" y="6892"/>
                      </a:lnTo>
                      <a:lnTo>
                        <a:pt x="3407" y="7017"/>
                      </a:lnTo>
                      <a:lnTo>
                        <a:pt x="2942" y="7130"/>
                      </a:lnTo>
                      <a:lnTo>
                        <a:pt x="2478" y="7220"/>
                      </a:lnTo>
                      <a:lnTo>
                        <a:pt x="1030" y="4210"/>
                      </a:lnTo>
                      <a:lnTo>
                        <a:pt x="1347" y="3950"/>
                      </a:lnTo>
                      <a:lnTo>
                        <a:pt x="1675" y="3712"/>
                      </a:lnTo>
                      <a:lnTo>
                        <a:pt x="2026" y="3463"/>
                      </a:lnTo>
                      <a:lnTo>
                        <a:pt x="2388" y="3237"/>
                      </a:lnTo>
                      <a:lnTo>
                        <a:pt x="2750" y="3010"/>
                      </a:lnTo>
                      <a:lnTo>
                        <a:pt x="3146" y="2784"/>
                      </a:lnTo>
                      <a:lnTo>
                        <a:pt x="3542" y="2580"/>
                      </a:lnTo>
                      <a:lnTo>
                        <a:pt x="3961" y="2377"/>
                      </a:lnTo>
                      <a:lnTo>
                        <a:pt x="4380" y="2173"/>
                      </a:lnTo>
                      <a:lnTo>
                        <a:pt x="4832" y="1981"/>
                      </a:lnTo>
                      <a:lnTo>
                        <a:pt x="5285" y="1800"/>
                      </a:lnTo>
                      <a:lnTo>
                        <a:pt x="5760" y="1618"/>
                      </a:lnTo>
                      <a:lnTo>
                        <a:pt x="6247" y="1449"/>
                      </a:lnTo>
                      <a:lnTo>
                        <a:pt x="6756" y="1290"/>
                      </a:lnTo>
                      <a:lnTo>
                        <a:pt x="7277" y="1132"/>
                      </a:lnTo>
                      <a:lnTo>
                        <a:pt x="7809" y="973"/>
                      </a:lnTo>
                      <a:close/>
                      <a:moveTo>
                        <a:pt x="8262" y="0"/>
                      </a:moveTo>
                      <a:lnTo>
                        <a:pt x="7922" y="79"/>
                      </a:lnTo>
                      <a:lnTo>
                        <a:pt x="7311" y="249"/>
                      </a:lnTo>
                      <a:lnTo>
                        <a:pt x="6722" y="430"/>
                      </a:lnTo>
                      <a:lnTo>
                        <a:pt x="6145" y="611"/>
                      </a:lnTo>
                      <a:lnTo>
                        <a:pt x="5579" y="804"/>
                      </a:lnTo>
                      <a:lnTo>
                        <a:pt x="5036" y="996"/>
                      </a:lnTo>
                      <a:lnTo>
                        <a:pt x="4516" y="1211"/>
                      </a:lnTo>
                      <a:lnTo>
                        <a:pt x="4018" y="1426"/>
                      </a:lnTo>
                      <a:lnTo>
                        <a:pt x="3531" y="1652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73" y="2388"/>
                      </a:lnTo>
                      <a:lnTo>
                        <a:pt x="1754" y="2648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1"/>
                      </a:lnTo>
                      <a:lnTo>
                        <a:pt x="0" y="3995"/>
                      </a:lnTo>
                      <a:lnTo>
                        <a:pt x="2003" y="8160"/>
                      </a:lnTo>
                      <a:lnTo>
                        <a:pt x="2309" y="8103"/>
                      </a:lnTo>
                      <a:lnTo>
                        <a:pt x="2841" y="8001"/>
                      </a:lnTo>
                      <a:lnTo>
                        <a:pt x="3373" y="7888"/>
                      </a:lnTo>
                      <a:lnTo>
                        <a:pt x="3893" y="7752"/>
                      </a:lnTo>
                      <a:lnTo>
                        <a:pt x="4402" y="7594"/>
                      </a:lnTo>
                      <a:lnTo>
                        <a:pt x="4912" y="7424"/>
                      </a:lnTo>
                      <a:lnTo>
                        <a:pt x="5421" y="7232"/>
                      </a:lnTo>
                      <a:lnTo>
                        <a:pt x="5908" y="7028"/>
                      </a:lnTo>
                      <a:lnTo>
                        <a:pt x="6394" y="6802"/>
                      </a:lnTo>
                      <a:lnTo>
                        <a:pt x="6881" y="6564"/>
                      </a:lnTo>
                      <a:lnTo>
                        <a:pt x="7356" y="6304"/>
                      </a:lnTo>
                      <a:lnTo>
                        <a:pt x="7820" y="6032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608" y="4753"/>
                      </a:lnTo>
                      <a:lnTo>
                        <a:pt x="10038" y="4391"/>
                      </a:lnTo>
                      <a:lnTo>
                        <a:pt x="10276" y="4176"/>
                      </a:lnTo>
                      <a:lnTo>
                        <a:pt x="82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3080229" y="3475697"/>
                  <a:ext cx="178474" cy="14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8161" extrusionOk="0">
                      <a:moveTo>
                        <a:pt x="7798" y="985"/>
                      </a:moveTo>
                      <a:lnTo>
                        <a:pt x="9235" y="3973"/>
                      </a:lnTo>
                      <a:lnTo>
                        <a:pt x="8862" y="4278"/>
                      </a:lnTo>
                      <a:lnTo>
                        <a:pt x="8477" y="4573"/>
                      </a:lnTo>
                      <a:lnTo>
                        <a:pt x="8081" y="4856"/>
                      </a:lnTo>
                      <a:lnTo>
                        <a:pt x="7685" y="5127"/>
                      </a:lnTo>
                      <a:lnTo>
                        <a:pt x="7277" y="5376"/>
                      </a:lnTo>
                      <a:lnTo>
                        <a:pt x="6870" y="5614"/>
                      </a:lnTo>
                      <a:lnTo>
                        <a:pt x="6463" y="5840"/>
                      </a:lnTo>
                      <a:lnTo>
                        <a:pt x="6032" y="6055"/>
                      </a:lnTo>
                      <a:lnTo>
                        <a:pt x="5614" y="6248"/>
                      </a:lnTo>
                      <a:lnTo>
                        <a:pt x="5184" y="6429"/>
                      </a:lnTo>
                      <a:lnTo>
                        <a:pt x="4742" y="6598"/>
                      </a:lnTo>
                      <a:lnTo>
                        <a:pt x="4301" y="6757"/>
                      </a:lnTo>
                      <a:lnTo>
                        <a:pt x="3848" y="6893"/>
                      </a:lnTo>
                      <a:lnTo>
                        <a:pt x="3396" y="7017"/>
                      </a:lnTo>
                      <a:lnTo>
                        <a:pt x="2943" y="7130"/>
                      </a:lnTo>
                      <a:lnTo>
                        <a:pt x="2479" y="7221"/>
                      </a:lnTo>
                      <a:lnTo>
                        <a:pt x="1030" y="4210"/>
                      </a:lnTo>
                      <a:lnTo>
                        <a:pt x="1347" y="3961"/>
                      </a:lnTo>
                      <a:lnTo>
                        <a:pt x="1675" y="3713"/>
                      </a:lnTo>
                      <a:lnTo>
                        <a:pt x="2015" y="3464"/>
                      </a:lnTo>
                      <a:lnTo>
                        <a:pt x="2377" y="3237"/>
                      </a:lnTo>
                      <a:lnTo>
                        <a:pt x="2750" y="3011"/>
                      </a:lnTo>
                      <a:lnTo>
                        <a:pt x="3135" y="2796"/>
                      </a:lnTo>
                      <a:lnTo>
                        <a:pt x="3531" y="2581"/>
                      </a:lnTo>
                      <a:lnTo>
                        <a:pt x="3950" y="2377"/>
                      </a:lnTo>
                      <a:lnTo>
                        <a:pt x="4380" y="2173"/>
                      </a:lnTo>
                      <a:lnTo>
                        <a:pt x="4822" y="1981"/>
                      </a:lnTo>
                      <a:lnTo>
                        <a:pt x="5286" y="1800"/>
                      </a:lnTo>
                      <a:lnTo>
                        <a:pt x="5761" y="1630"/>
                      </a:lnTo>
                      <a:lnTo>
                        <a:pt x="6247" y="1449"/>
                      </a:lnTo>
                      <a:lnTo>
                        <a:pt x="6745" y="1291"/>
                      </a:lnTo>
                      <a:lnTo>
                        <a:pt x="7266" y="1132"/>
                      </a:lnTo>
                      <a:lnTo>
                        <a:pt x="7798" y="985"/>
                      </a:lnTo>
                      <a:close/>
                      <a:moveTo>
                        <a:pt x="8251" y="0"/>
                      </a:moveTo>
                      <a:lnTo>
                        <a:pt x="7922" y="80"/>
                      </a:lnTo>
                      <a:lnTo>
                        <a:pt x="7311" y="249"/>
                      </a:lnTo>
                      <a:lnTo>
                        <a:pt x="6712" y="431"/>
                      </a:lnTo>
                      <a:lnTo>
                        <a:pt x="6134" y="612"/>
                      </a:lnTo>
                      <a:lnTo>
                        <a:pt x="5580" y="804"/>
                      </a:lnTo>
                      <a:lnTo>
                        <a:pt x="5037" y="1008"/>
                      </a:lnTo>
                      <a:lnTo>
                        <a:pt x="4516" y="1211"/>
                      </a:lnTo>
                      <a:lnTo>
                        <a:pt x="4007" y="1426"/>
                      </a:lnTo>
                      <a:lnTo>
                        <a:pt x="3520" y="1653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62" y="2388"/>
                      </a:lnTo>
                      <a:lnTo>
                        <a:pt x="1743" y="2649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2"/>
                      </a:lnTo>
                      <a:lnTo>
                        <a:pt x="0" y="3995"/>
                      </a:lnTo>
                      <a:lnTo>
                        <a:pt x="1992" y="8160"/>
                      </a:lnTo>
                      <a:lnTo>
                        <a:pt x="2309" y="8104"/>
                      </a:lnTo>
                      <a:lnTo>
                        <a:pt x="2841" y="8002"/>
                      </a:lnTo>
                      <a:lnTo>
                        <a:pt x="3373" y="7889"/>
                      </a:lnTo>
                      <a:lnTo>
                        <a:pt x="3894" y="7753"/>
                      </a:lnTo>
                      <a:lnTo>
                        <a:pt x="4403" y="7594"/>
                      </a:lnTo>
                      <a:lnTo>
                        <a:pt x="4912" y="7425"/>
                      </a:lnTo>
                      <a:lnTo>
                        <a:pt x="5410" y="7232"/>
                      </a:lnTo>
                      <a:lnTo>
                        <a:pt x="5908" y="7028"/>
                      </a:lnTo>
                      <a:lnTo>
                        <a:pt x="6395" y="6802"/>
                      </a:lnTo>
                      <a:lnTo>
                        <a:pt x="6870" y="6564"/>
                      </a:lnTo>
                      <a:lnTo>
                        <a:pt x="7345" y="6304"/>
                      </a:lnTo>
                      <a:lnTo>
                        <a:pt x="7809" y="6033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597" y="4754"/>
                      </a:lnTo>
                      <a:lnTo>
                        <a:pt x="10027" y="4392"/>
                      </a:lnTo>
                      <a:lnTo>
                        <a:pt x="10265" y="4188"/>
                      </a:lnTo>
                      <a:lnTo>
                        <a:pt x="82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6"/>
                <p:cNvSpPr/>
                <p:nvPr/>
              </p:nvSpPr>
              <p:spPr>
                <a:xfrm>
                  <a:off x="3043824" y="3556556"/>
                  <a:ext cx="53146" cy="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1937" extrusionOk="0">
                      <a:moveTo>
                        <a:pt x="2049" y="1"/>
                      </a:moveTo>
                      <a:lnTo>
                        <a:pt x="1823" y="23"/>
                      </a:lnTo>
                      <a:lnTo>
                        <a:pt x="1608" y="69"/>
                      </a:lnTo>
                      <a:lnTo>
                        <a:pt x="1393" y="125"/>
                      </a:lnTo>
                      <a:lnTo>
                        <a:pt x="1200" y="216"/>
                      </a:lnTo>
                      <a:lnTo>
                        <a:pt x="1008" y="318"/>
                      </a:lnTo>
                      <a:lnTo>
                        <a:pt x="827" y="442"/>
                      </a:lnTo>
                      <a:lnTo>
                        <a:pt x="668" y="589"/>
                      </a:lnTo>
                      <a:lnTo>
                        <a:pt x="510" y="748"/>
                      </a:lnTo>
                      <a:lnTo>
                        <a:pt x="363" y="940"/>
                      </a:lnTo>
                      <a:lnTo>
                        <a:pt x="227" y="1144"/>
                      </a:lnTo>
                      <a:lnTo>
                        <a:pt x="103" y="1370"/>
                      </a:lnTo>
                      <a:lnTo>
                        <a:pt x="1" y="1619"/>
                      </a:lnTo>
                      <a:lnTo>
                        <a:pt x="770" y="1936"/>
                      </a:lnTo>
                      <a:lnTo>
                        <a:pt x="849" y="1755"/>
                      </a:lnTo>
                      <a:lnTo>
                        <a:pt x="940" y="1597"/>
                      </a:lnTo>
                      <a:lnTo>
                        <a:pt x="1019" y="1461"/>
                      </a:lnTo>
                      <a:lnTo>
                        <a:pt x="1121" y="1325"/>
                      </a:lnTo>
                      <a:lnTo>
                        <a:pt x="1223" y="1223"/>
                      </a:lnTo>
                      <a:lnTo>
                        <a:pt x="1325" y="1121"/>
                      </a:lnTo>
                      <a:lnTo>
                        <a:pt x="1449" y="1042"/>
                      </a:lnTo>
                      <a:lnTo>
                        <a:pt x="1562" y="974"/>
                      </a:lnTo>
                      <a:lnTo>
                        <a:pt x="1698" y="918"/>
                      </a:lnTo>
                      <a:lnTo>
                        <a:pt x="1834" y="884"/>
                      </a:lnTo>
                      <a:lnTo>
                        <a:pt x="1981" y="850"/>
                      </a:lnTo>
                      <a:lnTo>
                        <a:pt x="2298" y="850"/>
                      </a:lnTo>
                      <a:lnTo>
                        <a:pt x="2468" y="872"/>
                      </a:lnTo>
                      <a:lnTo>
                        <a:pt x="2649" y="895"/>
                      </a:lnTo>
                      <a:lnTo>
                        <a:pt x="2841" y="951"/>
                      </a:lnTo>
                      <a:lnTo>
                        <a:pt x="3056" y="137"/>
                      </a:lnTo>
                      <a:lnTo>
                        <a:pt x="2796" y="69"/>
                      </a:lnTo>
                      <a:lnTo>
                        <a:pt x="2536" y="23"/>
                      </a:lnTo>
                      <a:lnTo>
                        <a:pt x="228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6"/>
                <p:cNvSpPr/>
                <p:nvPr/>
              </p:nvSpPr>
              <p:spPr>
                <a:xfrm>
                  <a:off x="2842744" y="3629957"/>
                  <a:ext cx="66515" cy="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2807" extrusionOk="0">
                      <a:moveTo>
                        <a:pt x="3588" y="0"/>
                      </a:moveTo>
                      <a:lnTo>
                        <a:pt x="3237" y="113"/>
                      </a:lnTo>
                      <a:lnTo>
                        <a:pt x="2898" y="215"/>
                      </a:lnTo>
                      <a:lnTo>
                        <a:pt x="2468" y="362"/>
                      </a:lnTo>
                      <a:lnTo>
                        <a:pt x="1992" y="543"/>
                      </a:lnTo>
                      <a:lnTo>
                        <a:pt x="1494" y="747"/>
                      </a:lnTo>
                      <a:lnTo>
                        <a:pt x="1008" y="962"/>
                      </a:lnTo>
                      <a:lnTo>
                        <a:pt x="770" y="1087"/>
                      </a:lnTo>
                      <a:lnTo>
                        <a:pt x="555" y="1200"/>
                      </a:lnTo>
                      <a:lnTo>
                        <a:pt x="442" y="1268"/>
                      </a:lnTo>
                      <a:lnTo>
                        <a:pt x="351" y="1347"/>
                      </a:lnTo>
                      <a:lnTo>
                        <a:pt x="272" y="1426"/>
                      </a:lnTo>
                      <a:lnTo>
                        <a:pt x="204" y="1505"/>
                      </a:lnTo>
                      <a:lnTo>
                        <a:pt x="148" y="1585"/>
                      </a:lnTo>
                      <a:lnTo>
                        <a:pt x="102" y="1675"/>
                      </a:lnTo>
                      <a:lnTo>
                        <a:pt x="68" y="1766"/>
                      </a:lnTo>
                      <a:lnTo>
                        <a:pt x="46" y="1868"/>
                      </a:lnTo>
                      <a:lnTo>
                        <a:pt x="23" y="1958"/>
                      </a:lnTo>
                      <a:lnTo>
                        <a:pt x="12" y="2049"/>
                      </a:lnTo>
                      <a:lnTo>
                        <a:pt x="0" y="2241"/>
                      </a:lnTo>
                      <a:lnTo>
                        <a:pt x="0" y="2433"/>
                      </a:lnTo>
                      <a:lnTo>
                        <a:pt x="12" y="2626"/>
                      </a:lnTo>
                      <a:lnTo>
                        <a:pt x="23" y="2807"/>
                      </a:lnTo>
                      <a:lnTo>
                        <a:pt x="872" y="2773"/>
                      </a:lnTo>
                      <a:lnTo>
                        <a:pt x="861" y="2569"/>
                      </a:lnTo>
                      <a:lnTo>
                        <a:pt x="849" y="2286"/>
                      </a:lnTo>
                      <a:lnTo>
                        <a:pt x="849" y="2184"/>
                      </a:lnTo>
                      <a:lnTo>
                        <a:pt x="849" y="2105"/>
                      </a:lnTo>
                      <a:lnTo>
                        <a:pt x="872" y="2049"/>
                      </a:lnTo>
                      <a:lnTo>
                        <a:pt x="895" y="2003"/>
                      </a:lnTo>
                      <a:lnTo>
                        <a:pt x="928" y="1969"/>
                      </a:lnTo>
                      <a:lnTo>
                        <a:pt x="962" y="1935"/>
                      </a:lnTo>
                      <a:lnTo>
                        <a:pt x="1177" y="1822"/>
                      </a:lnTo>
                      <a:lnTo>
                        <a:pt x="1392" y="1720"/>
                      </a:lnTo>
                      <a:lnTo>
                        <a:pt x="1857" y="1505"/>
                      </a:lnTo>
                      <a:lnTo>
                        <a:pt x="2332" y="1313"/>
                      </a:lnTo>
                      <a:lnTo>
                        <a:pt x="2785" y="1155"/>
                      </a:lnTo>
                      <a:lnTo>
                        <a:pt x="3192" y="1007"/>
                      </a:lnTo>
                      <a:lnTo>
                        <a:pt x="3520" y="906"/>
                      </a:lnTo>
                      <a:lnTo>
                        <a:pt x="3826" y="815"/>
                      </a:lnTo>
                      <a:lnTo>
                        <a:pt x="35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6"/>
                <p:cNvSpPr/>
                <p:nvPr/>
              </p:nvSpPr>
              <p:spPr>
                <a:xfrm>
                  <a:off x="3221294" y="3447358"/>
                  <a:ext cx="76755" cy="4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5" h="2401" extrusionOk="0">
                      <a:moveTo>
                        <a:pt x="3283" y="1"/>
                      </a:moveTo>
                      <a:lnTo>
                        <a:pt x="3181" y="12"/>
                      </a:lnTo>
                      <a:lnTo>
                        <a:pt x="3068" y="23"/>
                      </a:lnTo>
                      <a:lnTo>
                        <a:pt x="2955" y="46"/>
                      </a:lnTo>
                      <a:lnTo>
                        <a:pt x="2841" y="91"/>
                      </a:lnTo>
                      <a:lnTo>
                        <a:pt x="2604" y="182"/>
                      </a:lnTo>
                      <a:lnTo>
                        <a:pt x="2366" y="295"/>
                      </a:lnTo>
                      <a:lnTo>
                        <a:pt x="1891" y="544"/>
                      </a:lnTo>
                      <a:lnTo>
                        <a:pt x="1415" y="804"/>
                      </a:lnTo>
                      <a:lnTo>
                        <a:pt x="985" y="1065"/>
                      </a:lnTo>
                      <a:lnTo>
                        <a:pt x="601" y="1302"/>
                      </a:lnTo>
                      <a:lnTo>
                        <a:pt x="306" y="1506"/>
                      </a:lnTo>
                      <a:lnTo>
                        <a:pt x="1" y="1710"/>
                      </a:lnTo>
                      <a:lnTo>
                        <a:pt x="487" y="2400"/>
                      </a:lnTo>
                      <a:lnTo>
                        <a:pt x="748" y="2219"/>
                      </a:lnTo>
                      <a:lnTo>
                        <a:pt x="1042" y="2027"/>
                      </a:lnTo>
                      <a:lnTo>
                        <a:pt x="1404" y="1800"/>
                      </a:lnTo>
                      <a:lnTo>
                        <a:pt x="1812" y="1551"/>
                      </a:lnTo>
                      <a:lnTo>
                        <a:pt x="2264" y="1302"/>
                      </a:lnTo>
                      <a:lnTo>
                        <a:pt x="2717" y="1065"/>
                      </a:lnTo>
                      <a:lnTo>
                        <a:pt x="2932" y="963"/>
                      </a:lnTo>
                      <a:lnTo>
                        <a:pt x="3147" y="872"/>
                      </a:lnTo>
                      <a:lnTo>
                        <a:pt x="3204" y="850"/>
                      </a:lnTo>
                      <a:lnTo>
                        <a:pt x="3249" y="850"/>
                      </a:lnTo>
                      <a:lnTo>
                        <a:pt x="3294" y="861"/>
                      </a:lnTo>
                      <a:lnTo>
                        <a:pt x="3351" y="884"/>
                      </a:lnTo>
                      <a:lnTo>
                        <a:pt x="3419" y="929"/>
                      </a:lnTo>
                      <a:lnTo>
                        <a:pt x="3498" y="985"/>
                      </a:lnTo>
                      <a:lnTo>
                        <a:pt x="3713" y="1178"/>
                      </a:lnTo>
                      <a:lnTo>
                        <a:pt x="3860" y="1314"/>
                      </a:lnTo>
                      <a:lnTo>
                        <a:pt x="4415" y="680"/>
                      </a:lnTo>
                      <a:lnTo>
                        <a:pt x="4279" y="555"/>
                      </a:lnTo>
                      <a:lnTo>
                        <a:pt x="4143" y="431"/>
                      </a:lnTo>
                      <a:lnTo>
                        <a:pt x="3996" y="306"/>
                      </a:lnTo>
                      <a:lnTo>
                        <a:pt x="3837" y="193"/>
                      </a:lnTo>
                      <a:lnTo>
                        <a:pt x="3758" y="148"/>
                      </a:lnTo>
                      <a:lnTo>
                        <a:pt x="3668" y="103"/>
                      </a:lnTo>
                      <a:lnTo>
                        <a:pt x="3577" y="69"/>
                      </a:lnTo>
                      <a:lnTo>
                        <a:pt x="3487" y="35"/>
                      </a:lnTo>
                      <a:lnTo>
                        <a:pt x="3385" y="12"/>
                      </a:lnTo>
                      <a:lnTo>
                        <a:pt x="32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6"/>
                <p:cNvSpPr/>
                <p:nvPr/>
              </p:nvSpPr>
              <p:spPr>
                <a:xfrm>
                  <a:off x="2797490" y="3660834"/>
                  <a:ext cx="158795" cy="123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4" h="7120" extrusionOk="0">
                      <a:moveTo>
                        <a:pt x="2683" y="1"/>
                      </a:moveTo>
                      <a:lnTo>
                        <a:pt x="2388" y="12"/>
                      </a:lnTo>
                      <a:lnTo>
                        <a:pt x="2117" y="58"/>
                      </a:lnTo>
                      <a:lnTo>
                        <a:pt x="1970" y="92"/>
                      </a:lnTo>
                      <a:lnTo>
                        <a:pt x="1834" y="125"/>
                      </a:lnTo>
                      <a:lnTo>
                        <a:pt x="1698" y="171"/>
                      </a:lnTo>
                      <a:lnTo>
                        <a:pt x="1562" y="216"/>
                      </a:lnTo>
                      <a:lnTo>
                        <a:pt x="1426" y="284"/>
                      </a:lnTo>
                      <a:lnTo>
                        <a:pt x="1291" y="340"/>
                      </a:lnTo>
                      <a:lnTo>
                        <a:pt x="1166" y="420"/>
                      </a:lnTo>
                      <a:lnTo>
                        <a:pt x="1030" y="499"/>
                      </a:lnTo>
                      <a:lnTo>
                        <a:pt x="906" y="589"/>
                      </a:lnTo>
                      <a:lnTo>
                        <a:pt x="781" y="691"/>
                      </a:lnTo>
                      <a:lnTo>
                        <a:pt x="657" y="804"/>
                      </a:lnTo>
                      <a:lnTo>
                        <a:pt x="532" y="918"/>
                      </a:lnTo>
                      <a:lnTo>
                        <a:pt x="419" y="1042"/>
                      </a:lnTo>
                      <a:lnTo>
                        <a:pt x="329" y="1178"/>
                      </a:lnTo>
                      <a:lnTo>
                        <a:pt x="238" y="1314"/>
                      </a:lnTo>
                      <a:lnTo>
                        <a:pt x="170" y="1450"/>
                      </a:lnTo>
                      <a:lnTo>
                        <a:pt x="114" y="1597"/>
                      </a:lnTo>
                      <a:lnTo>
                        <a:pt x="68" y="1744"/>
                      </a:lnTo>
                      <a:lnTo>
                        <a:pt x="34" y="1891"/>
                      </a:lnTo>
                      <a:lnTo>
                        <a:pt x="12" y="2049"/>
                      </a:lnTo>
                      <a:lnTo>
                        <a:pt x="1" y="2197"/>
                      </a:lnTo>
                      <a:lnTo>
                        <a:pt x="1" y="2366"/>
                      </a:lnTo>
                      <a:lnTo>
                        <a:pt x="23" y="2525"/>
                      </a:lnTo>
                      <a:lnTo>
                        <a:pt x="46" y="2683"/>
                      </a:lnTo>
                      <a:lnTo>
                        <a:pt x="80" y="2853"/>
                      </a:lnTo>
                      <a:lnTo>
                        <a:pt x="125" y="3011"/>
                      </a:lnTo>
                      <a:lnTo>
                        <a:pt x="182" y="3181"/>
                      </a:lnTo>
                      <a:lnTo>
                        <a:pt x="249" y="3351"/>
                      </a:lnTo>
                      <a:lnTo>
                        <a:pt x="329" y="3521"/>
                      </a:lnTo>
                      <a:lnTo>
                        <a:pt x="408" y="3679"/>
                      </a:lnTo>
                      <a:lnTo>
                        <a:pt x="498" y="3849"/>
                      </a:lnTo>
                      <a:lnTo>
                        <a:pt x="600" y="4019"/>
                      </a:lnTo>
                      <a:lnTo>
                        <a:pt x="714" y="4188"/>
                      </a:lnTo>
                      <a:lnTo>
                        <a:pt x="838" y="4347"/>
                      </a:lnTo>
                      <a:lnTo>
                        <a:pt x="962" y="4505"/>
                      </a:lnTo>
                      <a:lnTo>
                        <a:pt x="1098" y="4675"/>
                      </a:lnTo>
                      <a:lnTo>
                        <a:pt x="1234" y="4833"/>
                      </a:lnTo>
                      <a:lnTo>
                        <a:pt x="1381" y="4981"/>
                      </a:lnTo>
                      <a:lnTo>
                        <a:pt x="1698" y="5286"/>
                      </a:lnTo>
                      <a:lnTo>
                        <a:pt x="2038" y="5569"/>
                      </a:lnTo>
                      <a:lnTo>
                        <a:pt x="2400" y="5841"/>
                      </a:lnTo>
                      <a:lnTo>
                        <a:pt x="2773" y="6101"/>
                      </a:lnTo>
                      <a:lnTo>
                        <a:pt x="2977" y="6214"/>
                      </a:lnTo>
                      <a:lnTo>
                        <a:pt x="3169" y="6327"/>
                      </a:lnTo>
                      <a:lnTo>
                        <a:pt x="3373" y="6429"/>
                      </a:lnTo>
                      <a:lnTo>
                        <a:pt x="3588" y="6531"/>
                      </a:lnTo>
                      <a:lnTo>
                        <a:pt x="3792" y="6622"/>
                      </a:lnTo>
                      <a:lnTo>
                        <a:pt x="4007" y="6712"/>
                      </a:lnTo>
                      <a:lnTo>
                        <a:pt x="4222" y="6791"/>
                      </a:lnTo>
                      <a:lnTo>
                        <a:pt x="4437" y="6859"/>
                      </a:lnTo>
                      <a:lnTo>
                        <a:pt x="4652" y="6927"/>
                      </a:lnTo>
                      <a:lnTo>
                        <a:pt x="4878" y="6984"/>
                      </a:lnTo>
                      <a:lnTo>
                        <a:pt x="5093" y="7029"/>
                      </a:lnTo>
                      <a:lnTo>
                        <a:pt x="5320" y="7063"/>
                      </a:lnTo>
                      <a:lnTo>
                        <a:pt x="5546" y="7086"/>
                      </a:lnTo>
                      <a:lnTo>
                        <a:pt x="5761" y="7108"/>
                      </a:lnTo>
                      <a:lnTo>
                        <a:pt x="5987" y="7120"/>
                      </a:lnTo>
                      <a:lnTo>
                        <a:pt x="6214" y="7120"/>
                      </a:lnTo>
                      <a:lnTo>
                        <a:pt x="6429" y="7097"/>
                      </a:lnTo>
                      <a:lnTo>
                        <a:pt x="6655" y="7074"/>
                      </a:lnTo>
                      <a:lnTo>
                        <a:pt x="6870" y="7040"/>
                      </a:lnTo>
                      <a:lnTo>
                        <a:pt x="7096" y="6995"/>
                      </a:lnTo>
                      <a:lnTo>
                        <a:pt x="7311" y="6938"/>
                      </a:lnTo>
                      <a:lnTo>
                        <a:pt x="7526" y="6871"/>
                      </a:lnTo>
                      <a:lnTo>
                        <a:pt x="7742" y="6791"/>
                      </a:lnTo>
                      <a:lnTo>
                        <a:pt x="7945" y="6689"/>
                      </a:lnTo>
                      <a:lnTo>
                        <a:pt x="8149" y="6588"/>
                      </a:lnTo>
                      <a:lnTo>
                        <a:pt x="8353" y="6463"/>
                      </a:lnTo>
                      <a:lnTo>
                        <a:pt x="8556" y="6327"/>
                      </a:lnTo>
                      <a:lnTo>
                        <a:pt x="8749" y="6180"/>
                      </a:lnTo>
                      <a:lnTo>
                        <a:pt x="8941" y="6022"/>
                      </a:lnTo>
                      <a:lnTo>
                        <a:pt x="9134" y="5841"/>
                      </a:lnTo>
                      <a:lnTo>
                        <a:pt x="7368" y="2095"/>
                      </a:lnTo>
                      <a:lnTo>
                        <a:pt x="7176" y="1936"/>
                      </a:lnTo>
                      <a:lnTo>
                        <a:pt x="6949" y="1766"/>
                      </a:lnTo>
                      <a:lnTo>
                        <a:pt x="6655" y="1551"/>
                      </a:lnTo>
                      <a:lnTo>
                        <a:pt x="6293" y="1302"/>
                      </a:lnTo>
                      <a:lnTo>
                        <a:pt x="5874" y="1031"/>
                      </a:lnTo>
                      <a:lnTo>
                        <a:pt x="5648" y="906"/>
                      </a:lnTo>
                      <a:lnTo>
                        <a:pt x="5410" y="771"/>
                      </a:lnTo>
                      <a:lnTo>
                        <a:pt x="5161" y="646"/>
                      </a:lnTo>
                      <a:lnTo>
                        <a:pt x="4901" y="533"/>
                      </a:lnTo>
                      <a:lnTo>
                        <a:pt x="4641" y="420"/>
                      </a:lnTo>
                      <a:lnTo>
                        <a:pt x="4369" y="318"/>
                      </a:lnTo>
                      <a:lnTo>
                        <a:pt x="4097" y="216"/>
                      </a:lnTo>
                      <a:lnTo>
                        <a:pt x="3814" y="148"/>
                      </a:lnTo>
                      <a:lnTo>
                        <a:pt x="3531" y="80"/>
                      </a:lnTo>
                      <a:lnTo>
                        <a:pt x="3249" y="35"/>
                      </a:lnTo>
                      <a:lnTo>
                        <a:pt x="2966" y="12"/>
                      </a:lnTo>
                      <a:lnTo>
                        <a:pt x="2683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6"/>
                <p:cNvSpPr/>
                <p:nvPr/>
              </p:nvSpPr>
              <p:spPr>
                <a:xfrm>
                  <a:off x="3261246" y="3433589"/>
                  <a:ext cx="105475" cy="17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7" h="9779" extrusionOk="0">
                      <a:moveTo>
                        <a:pt x="3588" y="1"/>
                      </a:moveTo>
                      <a:lnTo>
                        <a:pt x="3429" y="12"/>
                      </a:lnTo>
                      <a:lnTo>
                        <a:pt x="3260" y="35"/>
                      </a:lnTo>
                      <a:lnTo>
                        <a:pt x="3090" y="57"/>
                      </a:lnTo>
                      <a:lnTo>
                        <a:pt x="2943" y="91"/>
                      </a:lnTo>
                      <a:lnTo>
                        <a:pt x="2784" y="136"/>
                      </a:lnTo>
                      <a:lnTo>
                        <a:pt x="2637" y="182"/>
                      </a:lnTo>
                      <a:lnTo>
                        <a:pt x="2501" y="238"/>
                      </a:lnTo>
                      <a:lnTo>
                        <a:pt x="2366" y="295"/>
                      </a:lnTo>
                      <a:lnTo>
                        <a:pt x="2230" y="363"/>
                      </a:lnTo>
                      <a:lnTo>
                        <a:pt x="2105" y="431"/>
                      </a:lnTo>
                      <a:lnTo>
                        <a:pt x="1981" y="510"/>
                      </a:lnTo>
                      <a:lnTo>
                        <a:pt x="1868" y="600"/>
                      </a:lnTo>
                      <a:lnTo>
                        <a:pt x="1754" y="680"/>
                      </a:lnTo>
                      <a:lnTo>
                        <a:pt x="1551" y="872"/>
                      </a:lnTo>
                      <a:lnTo>
                        <a:pt x="1358" y="1087"/>
                      </a:lnTo>
                      <a:lnTo>
                        <a:pt x="1177" y="1313"/>
                      </a:lnTo>
                      <a:lnTo>
                        <a:pt x="1019" y="1551"/>
                      </a:lnTo>
                      <a:lnTo>
                        <a:pt x="872" y="1800"/>
                      </a:lnTo>
                      <a:lnTo>
                        <a:pt x="747" y="2060"/>
                      </a:lnTo>
                      <a:lnTo>
                        <a:pt x="623" y="2321"/>
                      </a:lnTo>
                      <a:lnTo>
                        <a:pt x="521" y="2592"/>
                      </a:lnTo>
                      <a:lnTo>
                        <a:pt x="430" y="2864"/>
                      </a:lnTo>
                      <a:lnTo>
                        <a:pt x="351" y="3147"/>
                      </a:lnTo>
                      <a:lnTo>
                        <a:pt x="283" y="3418"/>
                      </a:lnTo>
                      <a:lnTo>
                        <a:pt x="215" y="3690"/>
                      </a:lnTo>
                      <a:lnTo>
                        <a:pt x="170" y="3950"/>
                      </a:lnTo>
                      <a:lnTo>
                        <a:pt x="125" y="4211"/>
                      </a:lnTo>
                      <a:lnTo>
                        <a:pt x="68" y="4709"/>
                      </a:lnTo>
                      <a:lnTo>
                        <a:pt x="23" y="5139"/>
                      </a:lnTo>
                      <a:lnTo>
                        <a:pt x="12" y="5512"/>
                      </a:lnTo>
                      <a:lnTo>
                        <a:pt x="0" y="5795"/>
                      </a:lnTo>
                      <a:lnTo>
                        <a:pt x="0" y="6044"/>
                      </a:lnTo>
                      <a:lnTo>
                        <a:pt x="1766" y="9779"/>
                      </a:lnTo>
                      <a:lnTo>
                        <a:pt x="2026" y="9745"/>
                      </a:lnTo>
                      <a:lnTo>
                        <a:pt x="2275" y="9699"/>
                      </a:lnTo>
                      <a:lnTo>
                        <a:pt x="2513" y="9643"/>
                      </a:lnTo>
                      <a:lnTo>
                        <a:pt x="2750" y="9575"/>
                      </a:lnTo>
                      <a:lnTo>
                        <a:pt x="2965" y="9496"/>
                      </a:lnTo>
                      <a:lnTo>
                        <a:pt x="3180" y="9405"/>
                      </a:lnTo>
                      <a:lnTo>
                        <a:pt x="3395" y="9303"/>
                      </a:lnTo>
                      <a:lnTo>
                        <a:pt x="3588" y="9190"/>
                      </a:lnTo>
                      <a:lnTo>
                        <a:pt x="3780" y="9066"/>
                      </a:lnTo>
                      <a:lnTo>
                        <a:pt x="3961" y="8941"/>
                      </a:lnTo>
                      <a:lnTo>
                        <a:pt x="4131" y="8794"/>
                      </a:lnTo>
                      <a:lnTo>
                        <a:pt x="4301" y="8647"/>
                      </a:lnTo>
                      <a:lnTo>
                        <a:pt x="4459" y="8488"/>
                      </a:lnTo>
                      <a:lnTo>
                        <a:pt x="4606" y="8330"/>
                      </a:lnTo>
                      <a:lnTo>
                        <a:pt x="4753" y="8160"/>
                      </a:lnTo>
                      <a:lnTo>
                        <a:pt x="4889" y="7979"/>
                      </a:lnTo>
                      <a:lnTo>
                        <a:pt x="5014" y="7798"/>
                      </a:lnTo>
                      <a:lnTo>
                        <a:pt x="5138" y="7606"/>
                      </a:lnTo>
                      <a:lnTo>
                        <a:pt x="5251" y="7413"/>
                      </a:lnTo>
                      <a:lnTo>
                        <a:pt x="5353" y="7210"/>
                      </a:lnTo>
                      <a:lnTo>
                        <a:pt x="5455" y="7006"/>
                      </a:lnTo>
                      <a:lnTo>
                        <a:pt x="5546" y="6802"/>
                      </a:lnTo>
                      <a:lnTo>
                        <a:pt x="5625" y="6587"/>
                      </a:lnTo>
                      <a:lnTo>
                        <a:pt x="5704" y="6372"/>
                      </a:lnTo>
                      <a:lnTo>
                        <a:pt x="5772" y="6146"/>
                      </a:lnTo>
                      <a:lnTo>
                        <a:pt x="5829" y="5931"/>
                      </a:lnTo>
                      <a:lnTo>
                        <a:pt x="5885" y="5704"/>
                      </a:lnTo>
                      <a:lnTo>
                        <a:pt x="5930" y="5478"/>
                      </a:lnTo>
                      <a:lnTo>
                        <a:pt x="5976" y="5252"/>
                      </a:lnTo>
                      <a:lnTo>
                        <a:pt x="5998" y="5025"/>
                      </a:lnTo>
                      <a:lnTo>
                        <a:pt x="6055" y="4573"/>
                      </a:lnTo>
                      <a:lnTo>
                        <a:pt x="6066" y="4131"/>
                      </a:lnTo>
                      <a:lnTo>
                        <a:pt x="6066" y="3679"/>
                      </a:lnTo>
                      <a:lnTo>
                        <a:pt x="6032" y="3249"/>
                      </a:lnTo>
                      <a:lnTo>
                        <a:pt x="5998" y="3034"/>
                      </a:lnTo>
                      <a:lnTo>
                        <a:pt x="5964" y="2830"/>
                      </a:lnTo>
                      <a:lnTo>
                        <a:pt x="5930" y="2615"/>
                      </a:lnTo>
                      <a:lnTo>
                        <a:pt x="5885" y="2422"/>
                      </a:lnTo>
                      <a:lnTo>
                        <a:pt x="5829" y="2219"/>
                      </a:lnTo>
                      <a:lnTo>
                        <a:pt x="5772" y="2038"/>
                      </a:lnTo>
                      <a:lnTo>
                        <a:pt x="5715" y="1845"/>
                      </a:lnTo>
                      <a:lnTo>
                        <a:pt x="5636" y="1664"/>
                      </a:lnTo>
                      <a:lnTo>
                        <a:pt x="5568" y="1494"/>
                      </a:lnTo>
                      <a:lnTo>
                        <a:pt x="5489" y="1336"/>
                      </a:lnTo>
                      <a:lnTo>
                        <a:pt x="5399" y="1178"/>
                      </a:lnTo>
                      <a:lnTo>
                        <a:pt x="5308" y="1030"/>
                      </a:lnTo>
                      <a:lnTo>
                        <a:pt x="5206" y="883"/>
                      </a:lnTo>
                      <a:lnTo>
                        <a:pt x="5104" y="759"/>
                      </a:lnTo>
                      <a:lnTo>
                        <a:pt x="4991" y="634"/>
                      </a:lnTo>
                      <a:lnTo>
                        <a:pt x="4878" y="521"/>
                      </a:lnTo>
                      <a:lnTo>
                        <a:pt x="4753" y="419"/>
                      </a:lnTo>
                      <a:lnTo>
                        <a:pt x="4629" y="317"/>
                      </a:lnTo>
                      <a:lnTo>
                        <a:pt x="4493" y="238"/>
                      </a:lnTo>
                      <a:lnTo>
                        <a:pt x="4357" y="170"/>
                      </a:lnTo>
                      <a:lnTo>
                        <a:pt x="4210" y="114"/>
                      </a:lnTo>
                      <a:lnTo>
                        <a:pt x="4063" y="68"/>
                      </a:lnTo>
                      <a:lnTo>
                        <a:pt x="3916" y="35"/>
                      </a:lnTo>
                      <a:lnTo>
                        <a:pt x="3758" y="12"/>
                      </a:lnTo>
                      <a:lnTo>
                        <a:pt x="3588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6"/>
                <p:cNvSpPr/>
                <p:nvPr/>
              </p:nvSpPr>
              <p:spPr>
                <a:xfrm>
                  <a:off x="2945839" y="3606730"/>
                  <a:ext cx="90332" cy="4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6" h="2864" extrusionOk="0">
                      <a:moveTo>
                        <a:pt x="3351" y="1"/>
                      </a:moveTo>
                      <a:lnTo>
                        <a:pt x="3158" y="12"/>
                      </a:lnTo>
                      <a:lnTo>
                        <a:pt x="2955" y="35"/>
                      </a:lnTo>
                      <a:lnTo>
                        <a:pt x="2762" y="69"/>
                      </a:lnTo>
                      <a:lnTo>
                        <a:pt x="2558" y="137"/>
                      </a:lnTo>
                      <a:lnTo>
                        <a:pt x="2366" y="216"/>
                      </a:lnTo>
                      <a:lnTo>
                        <a:pt x="2219" y="295"/>
                      </a:lnTo>
                      <a:lnTo>
                        <a:pt x="2083" y="374"/>
                      </a:lnTo>
                      <a:lnTo>
                        <a:pt x="1959" y="465"/>
                      </a:lnTo>
                      <a:lnTo>
                        <a:pt x="1834" y="578"/>
                      </a:lnTo>
                      <a:lnTo>
                        <a:pt x="1732" y="680"/>
                      </a:lnTo>
                      <a:lnTo>
                        <a:pt x="1619" y="804"/>
                      </a:lnTo>
                      <a:lnTo>
                        <a:pt x="1529" y="917"/>
                      </a:lnTo>
                      <a:lnTo>
                        <a:pt x="1449" y="1053"/>
                      </a:lnTo>
                      <a:lnTo>
                        <a:pt x="1370" y="1178"/>
                      </a:lnTo>
                      <a:lnTo>
                        <a:pt x="1302" y="1325"/>
                      </a:lnTo>
                      <a:lnTo>
                        <a:pt x="1246" y="1461"/>
                      </a:lnTo>
                      <a:lnTo>
                        <a:pt x="1189" y="1608"/>
                      </a:lnTo>
                      <a:lnTo>
                        <a:pt x="1155" y="1755"/>
                      </a:lnTo>
                      <a:lnTo>
                        <a:pt x="1121" y="1902"/>
                      </a:lnTo>
                      <a:lnTo>
                        <a:pt x="1098" y="2049"/>
                      </a:lnTo>
                      <a:lnTo>
                        <a:pt x="1087" y="2196"/>
                      </a:lnTo>
                      <a:lnTo>
                        <a:pt x="1" y="2423"/>
                      </a:lnTo>
                      <a:lnTo>
                        <a:pt x="1144" y="2864"/>
                      </a:lnTo>
                      <a:lnTo>
                        <a:pt x="1268" y="2513"/>
                      </a:lnTo>
                      <a:lnTo>
                        <a:pt x="1393" y="2196"/>
                      </a:lnTo>
                      <a:lnTo>
                        <a:pt x="1472" y="2038"/>
                      </a:lnTo>
                      <a:lnTo>
                        <a:pt x="1551" y="1891"/>
                      </a:lnTo>
                      <a:lnTo>
                        <a:pt x="1630" y="1744"/>
                      </a:lnTo>
                      <a:lnTo>
                        <a:pt x="1721" y="1608"/>
                      </a:lnTo>
                      <a:lnTo>
                        <a:pt x="1823" y="1483"/>
                      </a:lnTo>
                      <a:lnTo>
                        <a:pt x="1925" y="1370"/>
                      </a:lnTo>
                      <a:lnTo>
                        <a:pt x="2038" y="1257"/>
                      </a:lnTo>
                      <a:lnTo>
                        <a:pt x="2151" y="1144"/>
                      </a:lnTo>
                      <a:lnTo>
                        <a:pt x="2264" y="1053"/>
                      </a:lnTo>
                      <a:lnTo>
                        <a:pt x="2389" y="963"/>
                      </a:lnTo>
                      <a:lnTo>
                        <a:pt x="2513" y="883"/>
                      </a:lnTo>
                      <a:lnTo>
                        <a:pt x="2649" y="816"/>
                      </a:lnTo>
                      <a:lnTo>
                        <a:pt x="2796" y="748"/>
                      </a:lnTo>
                      <a:lnTo>
                        <a:pt x="2932" y="702"/>
                      </a:lnTo>
                      <a:lnTo>
                        <a:pt x="3079" y="657"/>
                      </a:lnTo>
                      <a:lnTo>
                        <a:pt x="3226" y="623"/>
                      </a:lnTo>
                      <a:lnTo>
                        <a:pt x="3385" y="601"/>
                      </a:lnTo>
                      <a:lnTo>
                        <a:pt x="3543" y="589"/>
                      </a:lnTo>
                      <a:lnTo>
                        <a:pt x="3701" y="589"/>
                      </a:lnTo>
                      <a:lnTo>
                        <a:pt x="3860" y="601"/>
                      </a:lnTo>
                      <a:lnTo>
                        <a:pt x="4018" y="612"/>
                      </a:lnTo>
                      <a:lnTo>
                        <a:pt x="4188" y="634"/>
                      </a:lnTo>
                      <a:lnTo>
                        <a:pt x="4347" y="668"/>
                      </a:lnTo>
                      <a:lnTo>
                        <a:pt x="4516" y="702"/>
                      </a:lnTo>
                      <a:lnTo>
                        <a:pt x="4856" y="804"/>
                      </a:lnTo>
                      <a:lnTo>
                        <a:pt x="5195" y="917"/>
                      </a:lnTo>
                      <a:lnTo>
                        <a:pt x="5082" y="782"/>
                      </a:lnTo>
                      <a:lnTo>
                        <a:pt x="4946" y="646"/>
                      </a:lnTo>
                      <a:lnTo>
                        <a:pt x="4811" y="521"/>
                      </a:lnTo>
                      <a:lnTo>
                        <a:pt x="4652" y="408"/>
                      </a:lnTo>
                      <a:lnTo>
                        <a:pt x="4482" y="318"/>
                      </a:lnTo>
                      <a:lnTo>
                        <a:pt x="4313" y="227"/>
                      </a:lnTo>
                      <a:lnTo>
                        <a:pt x="4132" y="148"/>
                      </a:lnTo>
                      <a:lnTo>
                        <a:pt x="3939" y="91"/>
                      </a:lnTo>
                      <a:lnTo>
                        <a:pt x="3747" y="46"/>
                      </a:lnTo>
                      <a:lnTo>
                        <a:pt x="3554" y="23"/>
                      </a:lnTo>
                      <a:lnTo>
                        <a:pt x="335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6"/>
                <p:cNvSpPr/>
                <p:nvPr/>
              </p:nvSpPr>
              <p:spPr>
                <a:xfrm>
                  <a:off x="3131968" y="3521942"/>
                  <a:ext cx="77937" cy="5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" h="3124" extrusionOk="0">
                      <a:moveTo>
                        <a:pt x="4482" y="0"/>
                      </a:moveTo>
                      <a:lnTo>
                        <a:pt x="3622" y="702"/>
                      </a:lnTo>
                      <a:lnTo>
                        <a:pt x="3498" y="622"/>
                      </a:lnTo>
                      <a:lnTo>
                        <a:pt x="3373" y="543"/>
                      </a:lnTo>
                      <a:lnTo>
                        <a:pt x="3238" y="475"/>
                      </a:lnTo>
                      <a:lnTo>
                        <a:pt x="3102" y="419"/>
                      </a:lnTo>
                      <a:lnTo>
                        <a:pt x="2955" y="362"/>
                      </a:lnTo>
                      <a:lnTo>
                        <a:pt x="2807" y="328"/>
                      </a:lnTo>
                      <a:lnTo>
                        <a:pt x="2660" y="294"/>
                      </a:lnTo>
                      <a:lnTo>
                        <a:pt x="2502" y="272"/>
                      </a:lnTo>
                      <a:lnTo>
                        <a:pt x="2355" y="249"/>
                      </a:lnTo>
                      <a:lnTo>
                        <a:pt x="2196" y="249"/>
                      </a:lnTo>
                      <a:lnTo>
                        <a:pt x="2038" y="260"/>
                      </a:lnTo>
                      <a:lnTo>
                        <a:pt x="1891" y="272"/>
                      </a:lnTo>
                      <a:lnTo>
                        <a:pt x="1732" y="306"/>
                      </a:lnTo>
                      <a:lnTo>
                        <a:pt x="1585" y="351"/>
                      </a:lnTo>
                      <a:lnTo>
                        <a:pt x="1427" y="396"/>
                      </a:lnTo>
                      <a:lnTo>
                        <a:pt x="1280" y="464"/>
                      </a:lnTo>
                      <a:lnTo>
                        <a:pt x="1099" y="566"/>
                      </a:lnTo>
                      <a:lnTo>
                        <a:pt x="929" y="679"/>
                      </a:lnTo>
                      <a:lnTo>
                        <a:pt x="770" y="815"/>
                      </a:lnTo>
                      <a:lnTo>
                        <a:pt x="623" y="951"/>
                      </a:lnTo>
                      <a:lnTo>
                        <a:pt x="499" y="1109"/>
                      </a:lnTo>
                      <a:lnTo>
                        <a:pt x="386" y="1268"/>
                      </a:lnTo>
                      <a:lnTo>
                        <a:pt x="284" y="1449"/>
                      </a:lnTo>
                      <a:lnTo>
                        <a:pt x="193" y="1618"/>
                      </a:lnTo>
                      <a:lnTo>
                        <a:pt x="125" y="1811"/>
                      </a:lnTo>
                      <a:lnTo>
                        <a:pt x="69" y="1992"/>
                      </a:lnTo>
                      <a:lnTo>
                        <a:pt x="35" y="2184"/>
                      </a:lnTo>
                      <a:lnTo>
                        <a:pt x="12" y="2377"/>
                      </a:lnTo>
                      <a:lnTo>
                        <a:pt x="1" y="2569"/>
                      </a:lnTo>
                      <a:lnTo>
                        <a:pt x="1" y="2750"/>
                      </a:lnTo>
                      <a:lnTo>
                        <a:pt x="23" y="2942"/>
                      </a:lnTo>
                      <a:lnTo>
                        <a:pt x="57" y="3124"/>
                      </a:lnTo>
                      <a:lnTo>
                        <a:pt x="182" y="2773"/>
                      </a:lnTo>
                      <a:lnTo>
                        <a:pt x="318" y="2456"/>
                      </a:lnTo>
                      <a:lnTo>
                        <a:pt x="386" y="2297"/>
                      </a:lnTo>
                      <a:lnTo>
                        <a:pt x="476" y="2150"/>
                      </a:lnTo>
                      <a:lnTo>
                        <a:pt x="555" y="2003"/>
                      </a:lnTo>
                      <a:lnTo>
                        <a:pt x="646" y="1867"/>
                      </a:lnTo>
                      <a:lnTo>
                        <a:pt x="736" y="1743"/>
                      </a:lnTo>
                      <a:lnTo>
                        <a:pt x="838" y="1618"/>
                      </a:lnTo>
                      <a:lnTo>
                        <a:pt x="951" y="1505"/>
                      </a:lnTo>
                      <a:lnTo>
                        <a:pt x="1065" y="1403"/>
                      </a:lnTo>
                      <a:lnTo>
                        <a:pt x="1178" y="1301"/>
                      </a:lnTo>
                      <a:lnTo>
                        <a:pt x="1302" y="1211"/>
                      </a:lnTo>
                      <a:lnTo>
                        <a:pt x="1427" y="1132"/>
                      </a:lnTo>
                      <a:lnTo>
                        <a:pt x="1563" y="1064"/>
                      </a:lnTo>
                      <a:lnTo>
                        <a:pt x="1710" y="996"/>
                      </a:lnTo>
                      <a:lnTo>
                        <a:pt x="1846" y="951"/>
                      </a:lnTo>
                      <a:lnTo>
                        <a:pt x="1993" y="905"/>
                      </a:lnTo>
                      <a:lnTo>
                        <a:pt x="2140" y="871"/>
                      </a:lnTo>
                      <a:lnTo>
                        <a:pt x="2298" y="849"/>
                      </a:lnTo>
                      <a:lnTo>
                        <a:pt x="2457" y="837"/>
                      </a:lnTo>
                      <a:lnTo>
                        <a:pt x="2774" y="837"/>
                      </a:lnTo>
                      <a:lnTo>
                        <a:pt x="2932" y="849"/>
                      </a:lnTo>
                      <a:lnTo>
                        <a:pt x="3102" y="871"/>
                      </a:lnTo>
                      <a:lnTo>
                        <a:pt x="3260" y="905"/>
                      </a:lnTo>
                      <a:lnTo>
                        <a:pt x="3430" y="939"/>
                      </a:lnTo>
                      <a:lnTo>
                        <a:pt x="3769" y="1041"/>
                      </a:lnTo>
                      <a:lnTo>
                        <a:pt x="4109" y="1166"/>
                      </a:lnTo>
                      <a:lnTo>
                        <a:pt x="4482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6"/>
                <p:cNvSpPr/>
                <p:nvPr/>
              </p:nvSpPr>
              <p:spPr>
                <a:xfrm>
                  <a:off x="3083184" y="3688981"/>
                  <a:ext cx="130648" cy="8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" h="5161" extrusionOk="0">
                      <a:moveTo>
                        <a:pt x="7503" y="0"/>
                      </a:moveTo>
                      <a:lnTo>
                        <a:pt x="7130" y="385"/>
                      </a:lnTo>
                      <a:lnTo>
                        <a:pt x="6745" y="747"/>
                      </a:lnTo>
                      <a:lnTo>
                        <a:pt x="6338" y="1087"/>
                      </a:lnTo>
                      <a:lnTo>
                        <a:pt x="5919" y="1415"/>
                      </a:lnTo>
                      <a:lnTo>
                        <a:pt x="5500" y="1709"/>
                      </a:lnTo>
                      <a:lnTo>
                        <a:pt x="5059" y="1992"/>
                      </a:lnTo>
                      <a:lnTo>
                        <a:pt x="4606" y="2252"/>
                      </a:lnTo>
                      <a:lnTo>
                        <a:pt x="4142" y="2479"/>
                      </a:lnTo>
                      <a:lnTo>
                        <a:pt x="3667" y="2694"/>
                      </a:lnTo>
                      <a:lnTo>
                        <a:pt x="3180" y="2886"/>
                      </a:lnTo>
                      <a:lnTo>
                        <a:pt x="2682" y="3067"/>
                      </a:lnTo>
                      <a:lnTo>
                        <a:pt x="2173" y="3214"/>
                      </a:lnTo>
                      <a:lnTo>
                        <a:pt x="1641" y="3339"/>
                      </a:lnTo>
                      <a:lnTo>
                        <a:pt x="1109" y="3452"/>
                      </a:lnTo>
                      <a:lnTo>
                        <a:pt x="566" y="3543"/>
                      </a:lnTo>
                      <a:lnTo>
                        <a:pt x="0" y="3611"/>
                      </a:lnTo>
                      <a:lnTo>
                        <a:pt x="136" y="3712"/>
                      </a:lnTo>
                      <a:lnTo>
                        <a:pt x="283" y="3826"/>
                      </a:lnTo>
                      <a:lnTo>
                        <a:pt x="498" y="3961"/>
                      </a:lnTo>
                      <a:lnTo>
                        <a:pt x="747" y="4131"/>
                      </a:lnTo>
                      <a:lnTo>
                        <a:pt x="1041" y="4301"/>
                      </a:lnTo>
                      <a:lnTo>
                        <a:pt x="1381" y="4482"/>
                      </a:lnTo>
                      <a:lnTo>
                        <a:pt x="1743" y="4663"/>
                      </a:lnTo>
                      <a:lnTo>
                        <a:pt x="2128" y="4821"/>
                      </a:lnTo>
                      <a:lnTo>
                        <a:pt x="2331" y="4889"/>
                      </a:lnTo>
                      <a:lnTo>
                        <a:pt x="2535" y="4957"/>
                      </a:lnTo>
                      <a:lnTo>
                        <a:pt x="2750" y="5025"/>
                      </a:lnTo>
                      <a:lnTo>
                        <a:pt x="2965" y="5070"/>
                      </a:lnTo>
                      <a:lnTo>
                        <a:pt x="3180" y="5116"/>
                      </a:lnTo>
                      <a:lnTo>
                        <a:pt x="3407" y="5138"/>
                      </a:lnTo>
                      <a:lnTo>
                        <a:pt x="3622" y="5161"/>
                      </a:lnTo>
                      <a:lnTo>
                        <a:pt x="4063" y="5161"/>
                      </a:lnTo>
                      <a:lnTo>
                        <a:pt x="4289" y="5138"/>
                      </a:lnTo>
                      <a:lnTo>
                        <a:pt x="4504" y="5093"/>
                      </a:lnTo>
                      <a:lnTo>
                        <a:pt x="4719" y="5037"/>
                      </a:lnTo>
                      <a:lnTo>
                        <a:pt x="4934" y="4957"/>
                      </a:lnTo>
                      <a:lnTo>
                        <a:pt x="5149" y="4867"/>
                      </a:lnTo>
                      <a:lnTo>
                        <a:pt x="5376" y="4731"/>
                      </a:lnTo>
                      <a:lnTo>
                        <a:pt x="5602" y="4595"/>
                      </a:lnTo>
                      <a:lnTo>
                        <a:pt x="5795" y="4448"/>
                      </a:lnTo>
                      <a:lnTo>
                        <a:pt x="5987" y="4278"/>
                      </a:lnTo>
                      <a:lnTo>
                        <a:pt x="6157" y="4108"/>
                      </a:lnTo>
                      <a:lnTo>
                        <a:pt x="6315" y="3927"/>
                      </a:lnTo>
                      <a:lnTo>
                        <a:pt x="6462" y="3746"/>
                      </a:lnTo>
                      <a:lnTo>
                        <a:pt x="6598" y="3554"/>
                      </a:lnTo>
                      <a:lnTo>
                        <a:pt x="6723" y="3362"/>
                      </a:lnTo>
                      <a:lnTo>
                        <a:pt x="6836" y="3158"/>
                      </a:lnTo>
                      <a:lnTo>
                        <a:pt x="6926" y="2954"/>
                      </a:lnTo>
                      <a:lnTo>
                        <a:pt x="7017" y="2750"/>
                      </a:lnTo>
                      <a:lnTo>
                        <a:pt x="7107" y="2547"/>
                      </a:lnTo>
                      <a:lnTo>
                        <a:pt x="7175" y="2343"/>
                      </a:lnTo>
                      <a:lnTo>
                        <a:pt x="7232" y="2139"/>
                      </a:lnTo>
                      <a:lnTo>
                        <a:pt x="7288" y="1947"/>
                      </a:lnTo>
                      <a:lnTo>
                        <a:pt x="7379" y="1562"/>
                      </a:lnTo>
                      <a:lnTo>
                        <a:pt x="7436" y="1200"/>
                      </a:lnTo>
                      <a:lnTo>
                        <a:pt x="7481" y="872"/>
                      </a:lnTo>
                      <a:lnTo>
                        <a:pt x="7503" y="578"/>
                      </a:lnTo>
                      <a:lnTo>
                        <a:pt x="7515" y="340"/>
                      </a:lnTo>
                      <a:lnTo>
                        <a:pt x="7515" y="159"/>
                      </a:lnTo>
                      <a:lnTo>
                        <a:pt x="75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6"/>
                <p:cNvSpPr/>
                <p:nvPr/>
              </p:nvSpPr>
              <p:spPr>
                <a:xfrm>
                  <a:off x="2884451" y="3244314"/>
                  <a:ext cx="353976" cy="24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1" h="13978" extrusionOk="0">
                      <a:moveTo>
                        <a:pt x="9168" y="0"/>
                      </a:moveTo>
                      <a:lnTo>
                        <a:pt x="8817" y="12"/>
                      </a:lnTo>
                      <a:lnTo>
                        <a:pt x="8455" y="34"/>
                      </a:lnTo>
                      <a:lnTo>
                        <a:pt x="8093" y="68"/>
                      </a:lnTo>
                      <a:lnTo>
                        <a:pt x="7719" y="125"/>
                      </a:lnTo>
                      <a:lnTo>
                        <a:pt x="7357" y="193"/>
                      </a:lnTo>
                      <a:lnTo>
                        <a:pt x="6972" y="283"/>
                      </a:lnTo>
                      <a:lnTo>
                        <a:pt x="6599" y="385"/>
                      </a:lnTo>
                      <a:lnTo>
                        <a:pt x="6225" y="510"/>
                      </a:lnTo>
                      <a:lnTo>
                        <a:pt x="5863" y="634"/>
                      </a:lnTo>
                      <a:lnTo>
                        <a:pt x="5512" y="759"/>
                      </a:lnTo>
                      <a:lnTo>
                        <a:pt x="5184" y="894"/>
                      </a:lnTo>
                      <a:lnTo>
                        <a:pt x="4856" y="1042"/>
                      </a:lnTo>
                      <a:lnTo>
                        <a:pt x="4550" y="1189"/>
                      </a:lnTo>
                      <a:lnTo>
                        <a:pt x="4256" y="1336"/>
                      </a:lnTo>
                      <a:lnTo>
                        <a:pt x="3984" y="1494"/>
                      </a:lnTo>
                      <a:lnTo>
                        <a:pt x="3713" y="1653"/>
                      </a:lnTo>
                      <a:lnTo>
                        <a:pt x="3452" y="1822"/>
                      </a:lnTo>
                      <a:lnTo>
                        <a:pt x="3204" y="1981"/>
                      </a:lnTo>
                      <a:lnTo>
                        <a:pt x="2977" y="2151"/>
                      </a:lnTo>
                      <a:lnTo>
                        <a:pt x="2751" y="2332"/>
                      </a:lnTo>
                      <a:lnTo>
                        <a:pt x="2547" y="2501"/>
                      </a:lnTo>
                      <a:lnTo>
                        <a:pt x="2343" y="2683"/>
                      </a:lnTo>
                      <a:lnTo>
                        <a:pt x="2151" y="2864"/>
                      </a:lnTo>
                      <a:lnTo>
                        <a:pt x="1970" y="3045"/>
                      </a:lnTo>
                      <a:lnTo>
                        <a:pt x="1800" y="3237"/>
                      </a:lnTo>
                      <a:lnTo>
                        <a:pt x="1642" y="3418"/>
                      </a:lnTo>
                      <a:lnTo>
                        <a:pt x="1495" y="3611"/>
                      </a:lnTo>
                      <a:lnTo>
                        <a:pt x="1347" y="3803"/>
                      </a:lnTo>
                      <a:lnTo>
                        <a:pt x="1212" y="3995"/>
                      </a:lnTo>
                      <a:lnTo>
                        <a:pt x="1087" y="4176"/>
                      </a:lnTo>
                      <a:lnTo>
                        <a:pt x="974" y="4369"/>
                      </a:lnTo>
                      <a:lnTo>
                        <a:pt x="872" y="4561"/>
                      </a:lnTo>
                      <a:lnTo>
                        <a:pt x="770" y="4754"/>
                      </a:lnTo>
                      <a:lnTo>
                        <a:pt x="589" y="5138"/>
                      </a:lnTo>
                      <a:lnTo>
                        <a:pt x="442" y="5512"/>
                      </a:lnTo>
                      <a:lnTo>
                        <a:pt x="318" y="5885"/>
                      </a:lnTo>
                      <a:lnTo>
                        <a:pt x="216" y="6259"/>
                      </a:lnTo>
                      <a:lnTo>
                        <a:pt x="137" y="6610"/>
                      </a:lnTo>
                      <a:lnTo>
                        <a:pt x="80" y="6960"/>
                      </a:lnTo>
                      <a:lnTo>
                        <a:pt x="46" y="7289"/>
                      </a:lnTo>
                      <a:lnTo>
                        <a:pt x="23" y="7606"/>
                      </a:lnTo>
                      <a:lnTo>
                        <a:pt x="1" y="7911"/>
                      </a:lnTo>
                      <a:lnTo>
                        <a:pt x="1" y="8194"/>
                      </a:lnTo>
                      <a:lnTo>
                        <a:pt x="12" y="8443"/>
                      </a:lnTo>
                      <a:lnTo>
                        <a:pt x="35" y="8681"/>
                      </a:lnTo>
                      <a:lnTo>
                        <a:pt x="46" y="8896"/>
                      </a:lnTo>
                      <a:lnTo>
                        <a:pt x="91" y="9235"/>
                      </a:lnTo>
                      <a:lnTo>
                        <a:pt x="137" y="9450"/>
                      </a:lnTo>
                      <a:lnTo>
                        <a:pt x="148" y="9529"/>
                      </a:lnTo>
                      <a:lnTo>
                        <a:pt x="374" y="9733"/>
                      </a:lnTo>
                      <a:lnTo>
                        <a:pt x="623" y="9971"/>
                      </a:lnTo>
                      <a:lnTo>
                        <a:pt x="974" y="10276"/>
                      </a:lnTo>
                      <a:lnTo>
                        <a:pt x="1393" y="10639"/>
                      </a:lnTo>
                      <a:lnTo>
                        <a:pt x="1879" y="11035"/>
                      </a:lnTo>
                      <a:lnTo>
                        <a:pt x="2423" y="11453"/>
                      </a:lnTo>
                      <a:lnTo>
                        <a:pt x="3011" y="11895"/>
                      </a:lnTo>
                      <a:lnTo>
                        <a:pt x="3328" y="12110"/>
                      </a:lnTo>
                      <a:lnTo>
                        <a:pt x="3645" y="12325"/>
                      </a:lnTo>
                      <a:lnTo>
                        <a:pt x="3962" y="12529"/>
                      </a:lnTo>
                      <a:lnTo>
                        <a:pt x="4290" y="12732"/>
                      </a:lnTo>
                      <a:lnTo>
                        <a:pt x="4629" y="12925"/>
                      </a:lnTo>
                      <a:lnTo>
                        <a:pt x="4969" y="13106"/>
                      </a:lnTo>
                      <a:lnTo>
                        <a:pt x="5309" y="13275"/>
                      </a:lnTo>
                      <a:lnTo>
                        <a:pt x="5648" y="13434"/>
                      </a:lnTo>
                      <a:lnTo>
                        <a:pt x="5988" y="13581"/>
                      </a:lnTo>
                      <a:lnTo>
                        <a:pt x="6327" y="13694"/>
                      </a:lnTo>
                      <a:lnTo>
                        <a:pt x="6667" y="13796"/>
                      </a:lnTo>
                      <a:lnTo>
                        <a:pt x="6995" y="13887"/>
                      </a:lnTo>
                      <a:lnTo>
                        <a:pt x="7323" y="13943"/>
                      </a:lnTo>
                      <a:lnTo>
                        <a:pt x="7640" y="13977"/>
                      </a:lnTo>
                      <a:lnTo>
                        <a:pt x="8104" y="13977"/>
                      </a:lnTo>
                      <a:lnTo>
                        <a:pt x="8251" y="13955"/>
                      </a:lnTo>
                      <a:lnTo>
                        <a:pt x="6078" y="11035"/>
                      </a:lnTo>
                      <a:lnTo>
                        <a:pt x="6282" y="11091"/>
                      </a:lnTo>
                      <a:lnTo>
                        <a:pt x="6836" y="11238"/>
                      </a:lnTo>
                      <a:lnTo>
                        <a:pt x="7674" y="11442"/>
                      </a:lnTo>
                      <a:lnTo>
                        <a:pt x="8160" y="11555"/>
                      </a:lnTo>
                      <a:lnTo>
                        <a:pt x="8681" y="11657"/>
                      </a:lnTo>
                      <a:lnTo>
                        <a:pt x="9224" y="11759"/>
                      </a:lnTo>
                      <a:lnTo>
                        <a:pt x="9790" y="11850"/>
                      </a:lnTo>
                      <a:lnTo>
                        <a:pt x="10356" y="11917"/>
                      </a:lnTo>
                      <a:lnTo>
                        <a:pt x="10911" y="11963"/>
                      </a:lnTo>
                      <a:lnTo>
                        <a:pt x="11182" y="11974"/>
                      </a:lnTo>
                      <a:lnTo>
                        <a:pt x="11454" y="11985"/>
                      </a:lnTo>
                      <a:lnTo>
                        <a:pt x="11714" y="11985"/>
                      </a:lnTo>
                      <a:lnTo>
                        <a:pt x="11963" y="11974"/>
                      </a:lnTo>
                      <a:lnTo>
                        <a:pt x="12201" y="11951"/>
                      </a:lnTo>
                      <a:lnTo>
                        <a:pt x="12427" y="11917"/>
                      </a:lnTo>
                      <a:lnTo>
                        <a:pt x="12653" y="11872"/>
                      </a:lnTo>
                      <a:lnTo>
                        <a:pt x="12846" y="11827"/>
                      </a:lnTo>
                      <a:lnTo>
                        <a:pt x="9937" y="9303"/>
                      </a:lnTo>
                      <a:lnTo>
                        <a:pt x="9937" y="9303"/>
                      </a:lnTo>
                      <a:lnTo>
                        <a:pt x="10175" y="9371"/>
                      </a:lnTo>
                      <a:lnTo>
                        <a:pt x="10809" y="9552"/>
                      </a:lnTo>
                      <a:lnTo>
                        <a:pt x="11748" y="9801"/>
                      </a:lnTo>
                      <a:lnTo>
                        <a:pt x="12280" y="9937"/>
                      </a:lnTo>
                      <a:lnTo>
                        <a:pt x="12846" y="10073"/>
                      </a:lnTo>
                      <a:lnTo>
                        <a:pt x="13434" y="10197"/>
                      </a:lnTo>
                      <a:lnTo>
                        <a:pt x="14023" y="10310"/>
                      </a:lnTo>
                      <a:lnTo>
                        <a:pt x="14600" y="10412"/>
                      </a:lnTo>
                      <a:lnTo>
                        <a:pt x="15143" y="10491"/>
                      </a:lnTo>
                      <a:lnTo>
                        <a:pt x="15403" y="10514"/>
                      </a:lnTo>
                      <a:lnTo>
                        <a:pt x="15652" y="10537"/>
                      </a:lnTo>
                      <a:lnTo>
                        <a:pt x="15890" y="10548"/>
                      </a:lnTo>
                      <a:lnTo>
                        <a:pt x="16105" y="10548"/>
                      </a:lnTo>
                      <a:lnTo>
                        <a:pt x="16309" y="10537"/>
                      </a:lnTo>
                      <a:lnTo>
                        <a:pt x="16490" y="10525"/>
                      </a:lnTo>
                      <a:lnTo>
                        <a:pt x="16648" y="10491"/>
                      </a:lnTo>
                      <a:lnTo>
                        <a:pt x="16796" y="10458"/>
                      </a:lnTo>
                      <a:lnTo>
                        <a:pt x="14147" y="7108"/>
                      </a:lnTo>
                      <a:lnTo>
                        <a:pt x="14306" y="7198"/>
                      </a:lnTo>
                      <a:lnTo>
                        <a:pt x="14487" y="7311"/>
                      </a:lnTo>
                      <a:lnTo>
                        <a:pt x="14736" y="7447"/>
                      </a:lnTo>
                      <a:lnTo>
                        <a:pt x="15041" y="7594"/>
                      </a:lnTo>
                      <a:lnTo>
                        <a:pt x="15392" y="7764"/>
                      </a:lnTo>
                      <a:lnTo>
                        <a:pt x="15800" y="7934"/>
                      </a:lnTo>
                      <a:lnTo>
                        <a:pt x="16230" y="8104"/>
                      </a:lnTo>
                      <a:lnTo>
                        <a:pt x="16705" y="8262"/>
                      </a:lnTo>
                      <a:lnTo>
                        <a:pt x="16954" y="8330"/>
                      </a:lnTo>
                      <a:lnTo>
                        <a:pt x="17203" y="8398"/>
                      </a:lnTo>
                      <a:lnTo>
                        <a:pt x="17452" y="8466"/>
                      </a:lnTo>
                      <a:lnTo>
                        <a:pt x="17712" y="8511"/>
                      </a:lnTo>
                      <a:lnTo>
                        <a:pt x="17973" y="8556"/>
                      </a:lnTo>
                      <a:lnTo>
                        <a:pt x="18244" y="8590"/>
                      </a:lnTo>
                      <a:lnTo>
                        <a:pt x="18504" y="8613"/>
                      </a:lnTo>
                      <a:lnTo>
                        <a:pt x="18776" y="8624"/>
                      </a:lnTo>
                      <a:lnTo>
                        <a:pt x="19048" y="8624"/>
                      </a:lnTo>
                      <a:lnTo>
                        <a:pt x="19308" y="8613"/>
                      </a:lnTo>
                      <a:lnTo>
                        <a:pt x="19580" y="8579"/>
                      </a:lnTo>
                      <a:lnTo>
                        <a:pt x="19840" y="8545"/>
                      </a:lnTo>
                      <a:lnTo>
                        <a:pt x="20100" y="8477"/>
                      </a:lnTo>
                      <a:lnTo>
                        <a:pt x="20360" y="8398"/>
                      </a:lnTo>
                      <a:lnTo>
                        <a:pt x="20293" y="8285"/>
                      </a:lnTo>
                      <a:lnTo>
                        <a:pt x="20100" y="7956"/>
                      </a:lnTo>
                      <a:lnTo>
                        <a:pt x="19783" y="7447"/>
                      </a:lnTo>
                      <a:lnTo>
                        <a:pt x="19580" y="7142"/>
                      </a:lnTo>
                      <a:lnTo>
                        <a:pt x="19353" y="6802"/>
                      </a:lnTo>
                      <a:lnTo>
                        <a:pt x="19093" y="6429"/>
                      </a:lnTo>
                      <a:lnTo>
                        <a:pt x="18810" y="6044"/>
                      </a:lnTo>
                      <a:lnTo>
                        <a:pt x="18493" y="5636"/>
                      </a:lnTo>
                      <a:lnTo>
                        <a:pt x="18154" y="5206"/>
                      </a:lnTo>
                      <a:lnTo>
                        <a:pt x="17780" y="4776"/>
                      </a:lnTo>
                      <a:lnTo>
                        <a:pt x="17395" y="4335"/>
                      </a:lnTo>
                      <a:lnTo>
                        <a:pt x="16977" y="3894"/>
                      </a:lnTo>
                      <a:lnTo>
                        <a:pt x="16535" y="3463"/>
                      </a:lnTo>
                      <a:lnTo>
                        <a:pt x="16060" y="3033"/>
                      </a:lnTo>
                      <a:lnTo>
                        <a:pt x="15573" y="2615"/>
                      </a:lnTo>
                      <a:lnTo>
                        <a:pt x="15324" y="2411"/>
                      </a:lnTo>
                      <a:lnTo>
                        <a:pt x="15064" y="2207"/>
                      </a:lnTo>
                      <a:lnTo>
                        <a:pt x="14804" y="2015"/>
                      </a:lnTo>
                      <a:lnTo>
                        <a:pt x="14532" y="1822"/>
                      </a:lnTo>
                      <a:lnTo>
                        <a:pt x="14249" y="1641"/>
                      </a:lnTo>
                      <a:lnTo>
                        <a:pt x="13978" y="1472"/>
                      </a:lnTo>
                      <a:lnTo>
                        <a:pt x="13683" y="1302"/>
                      </a:lnTo>
                      <a:lnTo>
                        <a:pt x="13400" y="1143"/>
                      </a:lnTo>
                      <a:lnTo>
                        <a:pt x="13095" y="985"/>
                      </a:lnTo>
                      <a:lnTo>
                        <a:pt x="12801" y="849"/>
                      </a:lnTo>
                      <a:lnTo>
                        <a:pt x="12495" y="713"/>
                      </a:lnTo>
                      <a:lnTo>
                        <a:pt x="12178" y="589"/>
                      </a:lnTo>
                      <a:lnTo>
                        <a:pt x="11861" y="476"/>
                      </a:lnTo>
                      <a:lnTo>
                        <a:pt x="11544" y="374"/>
                      </a:lnTo>
                      <a:lnTo>
                        <a:pt x="11216" y="283"/>
                      </a:lnTo>
                      <a:lnTo>
                        <a:pt x="10888" y="204"/>
                      </a:lnTo>
                      <a:lnTo>
                        <a:pt x="10560" y="136"/>
                      </a:lnTo>
                      <a:lnTo>
                        <a:pt x="10220" y="80"/>
                      </a:lnTo>
                      <a:lnTo>
                        <a:pt x="9869" y="46"/>
                      </a:lnTo>
                      <a:lnTo>
                        <a:pt x="9530" y="12"/>
                      </a:lnTo>
                      <a:lnTo>
                        <a:pt x="9168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6"/>
                <p:cNvSpPr/>
                <p:nvPr/>
              </p:nvSpPr>
              <p:spPr>
                <a:xfrm>
                  <a:off x="2806147" y="3318480"/>
                  <a:ext cx="151510" cy="25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5" h="14906" extrusionOk="0">
                      <a:moveTo>
                        <a:pt x="6983" y="1"/>
                      </a:moveTo>
                      <a:lnTo>
                        <a:pt x="6678" y="12"/>
                      </a:lnTo>
                      <a:lnTo>
                        <a:pt x="6282" y="46"/>
                      </a:lnTo>
                      <a:lnTo>
                        <a:pt x="5818" y="103"/>
                      </a:lnTo>
                      <a:lnTo>
                        <a:pt x="5557" y="148"/>
                      </a:lnTo>
                      <a:lnTo>
                        <a:pt x="5286" y="193"/>
                      </a:lnTo>
                      <a:lnTo>
                        <a:pt x="5003" y="261"/>
                      </a:lnTo>
                      <a:lnTo>
                        <a:pt x="4708" y="329"/>
                      </a:lnTo>
                      <a:lnTo>
                        <a:pt x="4414" y="408"/>
                      </a:lnTo>
                      <a:lnTo>
                        <a:pt x="4109" y="510"/>
                      </a:lnTo>
                      <a:lnTo>
                        <a:pt x="3803" y="612"/>
                      </a:lnTo>
                      <a:lnTo>
                        <a:pt x="3497" y="737"/>
                      </a:lnTo>
                      <a:lnTo>
                        <a:pt x="3192" y="872"/>
                      </a:lnTo>
                      <a:lnTo>
                        <a:pt x="2886" y="1031"/>
                      </a:lnTo>
                      <a:lnTo>
                        <a:pt x="2592" y="1201"/>
                      </a:lnTo>
                      <a:lnTo>
                        <a:pt x="2298" y="1393"/>
                      </a:lnTo>
                      <a:lnTo>
                        <a:pt x="2015" y="1597"/>
                      </a:lnTo>
                      <a:lnTo>
                        <a:pt x="1755" y="1834"/>
                      </a:lnTo>
                      <a:lnTo>
                        <a:pt x="1494" y="2083"/>
                      </a:lnTo>
                      <a:lnTo>
                        <a:pt x="1370" y="2219"/>
                      </a:lnTo>
                      <a:lnTo>
                        <a:pt x="1257" y="2355"/>
                      </a:lnTo>
                      <a:lnTo>
                        <a:pt x="1144" y="2491"/>
                      </a:lnTo>
                      <a:lnTo>
                        <a:pt x="1030" y="2649"/>
                      </a:lnTo>
                      <a:lnTo>
                        <a:pt x="928" y="2796"/>
                      </a:lnTo>
                      <a:lnTo>
                        <a:pt x="827" y="2966"/>
                      </a:lnTo>
                      <a:lnTo>
                        <a:pt x="736" y="3136"/>
                      </a:lnTo>
                      <a:lnTo>
                        <a:pt x="646" y="3306"/>
                      </a:lnTo>
                      <a:lnTo>
                        <a:pt x="566" y="3487"/>
                      </a:lnTo>
                      <a:lnTo>
                        <a:pt x="498" y="3668"/>
                      </a:lnTo>
                      <a:lnTo>
                        <a:pt x="431" y="3860"/>
                      </a:lnTo>
                      <a:lnTo>
                        <a:pt x="363" y="4064"/>
                      </a:lnTo>
                      <a:lnTo>
                        <a:pt x="306" y="4268"/>
                      </a:lnTo>
                      <a:lnTo>
                        <a:pt x="261" y="4483"/>
                      </a:lnTo>
                      <a:lnTo>
                        <a:pt x="182" y="4924"/>
                      </a:lnTo>
                      <a:lnTo>
                        <a:pt x="114" y="5365"/>
                      </a:lnTo>
                      <a:lnTo>
                        <a:pt x="68" y="5818"/>
                      </a:lnTo>
                      <a:lnTo>
                        <a:pt x="23" y="6259"/>
                      </a:lnTo>
                      <a:lnTo>
                        <a:pt x="0" y="6712"/>
                      </a:lnTo>
                      <a:lnTo>
                        <a:pt x="0" y="7165"/>
                      </a:lnTo>
                      <a:lnTo>
                        <a:pt x="0" y="7617"/>
                      </a:lnTo>
                      <a:lnTo>
                        <a:pt x="12" y="8070"/>
                      </a:lnTo>
                      <a:lnTo>
                        <a:pt x="34" y="8512"/>
                      </a:lnTo>
                      <a:lnTo>
                        <a:pt x="57" y="8953"/>
                      </a:lnTo>
                      <a:lnTo>
                        <a:pt x="102" y="9394"/>
                      </a:lnTo>
                      <a:lnTo>
                        <a:pt x="148" y="9813"/>
                      </a:lnTo>
                      <a:lnTo>
                        <a:pt x="204" y="10232"/>
                      </a:lnTo>
                      <a:lnTo>
                        <a:pt x="261" y="10650"/>
                      </a:lnTo>
                      <a:lnTo>
                        <a:pt x="385" y="11431"/>
                      </a:lnTo>
                      <a:lnTo>
                        <a:pt x="532" y="12156"/>
                      </a:lnTo>
                      <a:lnTo>
                        <a:pt x="668" y="12823"/>
                      </a:lnTo>
                      <a:lnTo>
                        <a:pt x="815" y="13423"/>
                      </a:lnTo>
                      <a:lnTo>
                        <a:pt x="940" y="13921"/>
                      </a:lnTo>
                      <a:lnTo>
                        <a:pt x="1064" y="14340"/>
                      </a:lnTo>
                      <a:lnTo>
                        <a:pt x="1155" y="14645"/>
                      </a:lnTo>
                      <a:lnTo>
                        <a:pt x="1234" y="14906"/>
                      </a:lnTo>
                      <a:lnTo>
                        <a:pt x="1359" y="14747"/>
                      </a:lnTo>
                      <a:lnTo>
                        <a:pt x="1709" y="14317"/>
                      </a:lnTo>
                      <a:lnTo>
                        <a:pt x="2207" y="13684"/>
                      </a:lnTo>
                      <a:lnTo>
                        <a:pt x="2490" y="13299"/>
                      </a:lnTo>
                      <a:lnTo>
                        <a:pt x="2796" y="12891"/>
                      </a:lnTo>
                      <a:lnTo>
                        <a:pt x="3101" y="12450"/>
                      </a:lnTo>
                      <a:lnTo>
                        <a:pt x="3407" y="11997"/>
                      </a:lnTo>
                      <a:lnTo>
                        <a:pt x="3701" y="11522"/>
                      </a:lnTo>
                      <a:lnTo>
                        <a:pt x="3984" y="11058"/>
                      </a:lnTo>
                      <a:lnTo>
                        <a:pt x="4244" y="10594"/>
                      </a:lnTo>
                      <a:lnTo>
                        <a:pt x="4358" y="10356"/>
                      </a:lnTo>
                      <a:lnTo>
                        <a:pt x="4471" y="10141"/>
                      </a:lnTo>
                      <a:lnTo>
                        <a:pt x="4561" y="9915"/>
                      </a:lnTo>
                      <a:lnTo>
                        <a:pt x="4652" y="9700"/>
                      </a:lnTo>
                      <a:lnTo>
                        <a:pt x="4720" y="9485"/>
                      </a:lnTo>
                      <a:lnTo>
                        <a:pt x="4788" y="9292"/>
                      </a:lnTo>
                      <a:lnTo>
                        <a:pt x="5795" y="13468"/>
                      </a:lnTo>
                      <a:lnTo>
                        <a:pt x="5851" y="13412"/>
                      </a:lnTo>
                      <a:lnTo>
                        <a:pt x="6021" y="13231"/>
                      </a:lnTo>
                      <a:lnTo>
                        <a:pt x="6270" y="12937"/>
                      </a:lnTo>
                      <a:lnTo>
                        <a:pt x="6429" y="12744"/>
                      </a:lnTo>
                      <a:lnTo>
                        <a:pt x="6587" y="12518"/>
                      </a:lnTo>
                      <a:lnTo>
                        <a:pt x="6757" y="12269"/>
                      </a:lnTo>
                      <a:lnTo>
                        <a:pt x="6938" y="11997"/>
                      </a:lnTo>
                      <a:lnTo>
                        <a:pt x="7130" y="11703"/>
                      </a:lnTo>
                      <a:lnTo>
                        <a:pt x="7311" y="11375"/>
                      </a:lnTo>
                      <a:lnTo>
                        <a:pt x="7504" y="11013"/>
                      </a:lnTo>
                      <a:lnTo>
                        <a:pt x="7685" y="10639"/>
                      </a:lnTo>
                      <a:lnTo>
                        <a:pt x="7866" y="10232"/>
                      </a:lnTo>
                      <a:lnTo>
                        <a:pt x="8024" y="9813"/>
                      </a:lnTo>
                      <a:lnTo>
                        <a:pt x="8183" y="9360"/>
                      </a:lnTo>
                      <a:lnTo>
                        <a:pt x="8330" y="8885"/>
                      </a:lnTo>
                      <a:lnTo>
                        <a:pt x="8454" y="8387"/>
                      </a:lnTo>
                      <a:lnTo>
                        <a:pt x="8556" y="7866"/>
                      </a:lnTo>
                      <a:lnTo>
                        <a:pt x="8602" y="7595"/>
                      </a:lnTo>
                      <a:lnTo>
                        <a:pt x="8636" y="7323"/>
                      </a:lnTo>
                      <a:lnTo>
                        <a:pt x="8669" y="7040"/>
                      </a:lnTo>
                      <a:lnTo>
                        <a:pt x="8692" y="6757"/>
                      </a:lnTo>
                      <a:lnTo>
                        <a:pt x="8703" y="6463"/>
                      </a:lnTo>
                      <a:lnTo>
                        <a:pt x="8715" y="6169"/>
                      </a:lnTo>
                      <a:lnTo>
                        <a:pt x="8715" y="5863"/>
                      </a:lnTo>
                      <a:lnTo>
                        <a:pt x="8715" y="5558"/>
                      </a:lnTo>
                      <a:lnTo>
                        <a:pt x="8703" y="5252"/>
                      </a:lnTo>
                      <a:lnTo>
                        <a:pt x="8681" y="4935"/>
                      </a:lnTo>
                      <a:lnTo>
                        <a:pt x="8647" y="4607"/>
                      </a:lnTo>
                      <a:lnTo>
                        <a:pt x="8602" y="4290"/>
                      </a:lnTo>
                      <a:lnTo>
                        <a:pt x="8556" y="3951"/>
                      </a:lnTo>
                      <a:lnTo>
                        <a:pt x="8488" y="3622"/>
                      </a:lnTo>
                      <a:lnTo>
                        <a:pt x="8420" y="3272"/>
                      </a:lnTo>
                      <a:lnTo>
                        <a:pt x="8330" y="2932"/>
                      </a:lnTo>
                      <a:lnTo>
                        <a:pt x="8239" y="2581"/>
                      </a:lnTo>
                      <a:lnTo>
                        <a:pt x="8138" y="2219"/>
                      </a:lnTo>
                      <a:lnTo>
                        <a:pt x="8013" y="1868"/>
                      </a:lnTo>
                      <a:lnTo>
                        <a:pt x="7889" y="1495"/>
                      </a:lnTo>
                      <a:lnTo>
                        <a:pt x="7741" y="1133"/>
                      </a:lnTo>
                      <a:lnTo>
                        <a:pt x="7594" y="759"/>
                      </a:lnTo>
                      <a:lnTo>
                        <a:pt x="7425" y="374"/>
                      </a:lnTo>
                      <a:lnTo>
                        <a:pt x="724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6"/>
                <p:cNvSpPr/>
                <p:nvPr/>
              </p:nvSpPr>
              <p:spPr>
                <a:xfrm>
                  <a:off x="2734728" y="3555183"/>
                  <a:ext cx="106657" cy="40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" h="23134" extrusionOk="0">
                      <a:moveTo>
                        <a:pt x="2411" y="1"/>
                      </a:moveTo>
                      <a:lnTo>
                        <a:pt x="2105" y="1585"/>
                      </a:lnTo>
                      <a:lnTo>
                        <a:pt x="1788" y="3283"/>
                      </a:lnTo>
                      <a:lnTo>
                        <a:pt x="1404" y="5354"/>
                      </a:lnTo>
                      <a:lnTo>
                        <a:pt x="1008" y="7606"/>
                      </a:lnTo>
                      <a:lnTo>
                        <a:pt x="623" y="9869"/>
                      </a:lnTo>
                      <a:lnTo>
                        <a:pt x="442" y="10933"/>
                      </a:lnTo>
                      <a:lnTo>
                        <a:pt x="295" y="11940"/>
                      </a:lnTo>
                      <a:lnTo>
                        <a:pt x="159" y="12857"/>
                      </a:lnTo>
                      <a:lnTo>
                        <a:pt x="57" y="13649"/>
                      </a:lnTo>
                      <a:lnTo>
                        <a:pt x="23" y="14023"/>
                      </a:lnTo>
                      <a:lnTo>
                        <a:pt x="0" y="14385"/>
                      </a:lnTo>
                      <a:lnTo>
                        <a:pt x="0" y="14758"/>
                      </a:lnTo>
                      <a:lnTo>
                        <a:pt x="12" y="15132"/>
                      </a:lnTo>
                      <a:lnTo>
                        <a:pt x="46" y="15505"/>
                      </a:lnTo>
                      <a:lnTo>
                        <a:pt x="91" y="15879"/>
                      </a:lnTo>
                      <a:lnTo>
                        <a:pt x="147" y="16241"/>
                      </a:lnTo>
                      <a:lnTo>
                        <a:pt x="227" y="16614"/>
                      </a:lnTo>
                      <a:lnTo>
                        <a:pt x="329" y="16976"/>
                      </a:lnTo>
                      <a:lnTo>
                        <a:pt x="430" y="17339"/>
                      </a:lnTo>
                      <a:lnTo>
                        <a:pt x="555" y="17701"/>
                      </a:lnTo>
                      <a:lnTo>
                        <a:pt x="691" y="18052"/>
                      </a:lnTo>
                      <a:lnTo>
                        <a:pt x="849" y="18402"/>
                      </a:lnTo>
                      <a:lnTo>
                        <a:pt x="1019" y="18742"/>
                      </a:lnTo>
                      <a:lnTo>
                        <a:pt x="1189" y="19081"/>
                      </a:lnTo>
                      <a:lnTo>
                        <a:pt x="1392" y="19410"/>
                      </a:lnTo>
                      <a:lnTo>
                        <a:pt x="1596" y="19727"/>
                      </a:lnTo>
                      <a:lnTo>
                        <a:pt x="1811" y="20032"/>
                      </a:lnTo>
                      <a:lnTo>
                        <a:pt x="2049" y="20338"/>
                      </a:lnTo>
                      <a:lnTo>
                        <a:pt x="2298" y="20632"/>
                      </a:lnTo>
                      <a:lnTo>
                        <a:pt x="2547" y="20915"/>
                      </a:lnTo>
                      <a:lnTo>
                        <a:pt x="2818" y="21186"/>
                      </a:lnTo>
                      <a:lnTo>
                        <a:pt x="3101" y="21447"/>
                      </a:lnTo>
                      <a:lnTo>
                        <a:pt x="3395" y="21684"/>
                      </a:lnTo>
                      <a:lnTo>
                        <a:pt x="3701" y="21922"/>
                      </a:lnTo>
                      <a:lnTo>
                        <a:pt x="4018" y="22137"/>
                      </a:lnTo>
                      <a:lnTo>
                        <a:pt x="4346" y="22352"/>
                      </a:lnTo>
                      <a:lnTo>
                        <a:pt x="4686" y="22533"/>
                      </a:lnTo>
                      <a:lnTo>
                        <a:pt x="5025" y="22714"/>
                      </a:lnTo>
                      <a:lnTo>
                        <a:pt x="5387" y="22873"/>
                      </a:lnTo>
                      <a:lnTo>
                        <a:pt x="5761" y="23009"/>
                      </a:lnTo>
                      <a:lnTo>
                        <a:pt x="6134" y="23133"/>
                      </a:lnTo>
                      <a:lnTo>
                        <a:pt x="6134" y="23133"/>
                      </a:lnTo>
                      <a:lnTo>
                        <a:pt x="6044" y="23020"/>
                      </a:lnTo>
                      <a:lnTo>
                        <a:pt x="5942" y="22895"/>
                      </a:lnTo>
                      <a:lnTo>
                        <a:pt x="5817" y="22714"/>
                      </a:lnTo>
                      <a:lnTo>
                        <a:pt x="5670" y="22488"/>
                      </a:lnTo>
                      <a:lnTo>
                        <a:pt x="5500" y="22228"/>
                      </a:lnTo>
                      <a:lnTo>
                        <a:pt x="5342" y="21922"/>
                      </a:lnTo>
                      <a:lnTo>
                        <a:pt x="5172" y="21583"/>
                      </a:lnTo>
                      <a:lnTo>
                        <a:pt x="5014" y="21220"/>
                      </a:lnTo>
                      <a:lnTo>
                        <a:pt x="4946" y="21028"/>
                      </a:lnTo>
                      <a:lnTo>
                        <a:pt x="4878" y="20824"/>
                      </a:lnTo>
                      <a:lnTo>
                        <a:pt x="4810" y="20621"/>
                      </a:lnTo>
                      <a:lnTo>
                        <a:pt x="4765" y="20406"/>
                      </a:lnTo>
                      <a:lnTo>
                        <a:pt x="4708" y="20191"/>
                      </a:lnTo>
                      <a:lnTo>
                        <a:pt x="4674" y="19964"/>
                      </a:lnTo>
                      <a:lnTo>
                        <a:pt x="4652" y="19738"/>
                      </a:lnTo>
                      <a:lnTo>
                        <a:pt x="4629" y="19500"/>
                      </a:lnTo>
                      <a:lnTo>
                        <a:pt x="4618" y="19274"/>
                      </a:lnTo>
                      <a:lnTo>
                        <a:pt x="4629" y="19025"/>
                      </a:lnTo>
                      <a:lnTo>
                        <a:pt x="4652" y="18787"/>
                      </a:lnTo>
                      <a:lnTo>
                        <a:pt x="4686" y="18550"/>
                      </a:lnTo>
                      <a:lnTo>
                        <a:pt x="4731" y="18301"/>
                      </a:lnTo>
                      <a:lnTo>
                        <a:pt x="4799" y="18052"/>
                      </a:lnTo>
                      <a:lnTo>
                        <a:pt x="4833" y="17916"/>
                      </a:lnTo>
                      <a:lnTo>
                        <a:pt x="4855" y="17769"/>
                      </a:lnTo>
                      <a:lnTo>
                        <a:pt x="4878" y="17599"/>
                      </a:lnTo>
                      <a:lnTo>
                        <a:pt x="4901" y="17418"/>
                      </a:lnTo>
                      <a:lnTo>
                        <a:pt x="4912" y="16999"/>
                      </a:lnTo>
                      <a:lnTo>
                        <a:pt x="4912" y="16512"/>
                      </a:lnTo>
                      <a:lnTo>
                        <a:pt x="4901" y="15981"/>
                      </a:lnTo>
                      <a:lnTo>
                        <a:pt x="4867" y="15403"/>
                      </a:lnTo>
                      <a:lnTo>
                        <a:pt x="4810" y="14781"/>
                      </a:lnTo>
                      <a:lnTo>
                        <a:pt x="4754" y="14113"/>
                      </a:lnTo>
                      <a:lnTo>
                        <a:pt x="4674" y="13423"/>
                      </a:lnTo>
                      <a:lnTo>
                        <a:pt x="4584" y="12687"/>
                      </a:lnTo>
                      <a:lnTo>
                        <a:pt x="4380" y="11182"/>
                      </a:lnTo>
                      <a:lnTo>
                        <a:pt x="4142" y="9609"/>
                      </a:lnTo>
                      <a:lnTo>
                        <a:pt x="3893" y="8036"/>
                      </a:lnTo>
                      <a:lnTo>
                        <a:pt x="3633" y="6485"/>
                      </a:lnTo>
                      <a:lnTo>
                        <a:pt x="3362" y="5014"/>
                      </a:lnTo>
                      <a:lnTo>
                        <a:pt x="3113" y="3656"/>
                      </a:lnTo>
                      <a:lnTo>
                        <a:pt x="2886" y="2445"/>
                      </a:lnTo>
                      <a:lnTo>
                        <a:pt x="2535" y="668"/>
                      </a:lnTo>
                      <a:lnTo>
                        <a:pt x="241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6"/>
                <p:cNvSpPr/>
                <p:nvPr/>
              </p:nvSpPr>
              <p:spPr>
                <a:xfrm>
                  <a:off x="3186089" y="3342298"/>
                  <a:ext cx="330350" cy="24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2" h="13898" extrusionOk="0">
                      <a:moveTo>
                        <a:pt x="0" y="0"/>
                      </a:moveTo>
                      <a:lnTo>
                        <a:pt x="532" y="419"/>
                      </a:lnTo>
                      <a:lnTo>
                        <a:pt x="1958" y="1551"/>
                      </a:lnTo>
                      <a:lnTo>
                        <a:pt x="2931" y="2298"/>
                      </a:lnTo>
                      <a:lnTo>
                        <a:pt x="4029" y="3147"/>
                      </a:lnTo>
                      <a:lnTo>
                        <a:pt x="5217" y="4052"/>
                      </a:lnTo>
                      <a:lnTo>
                        <a:pt x="6474" y="4991"/>
                      </a:lnTo>
                      <a:lnTo>
                        <a:pt x="7752" y="5942"/>
                      </a:lnTo>
                      <a:lnTo>
                        <a:pt x="9043" y="6870"/>
                      </a:lnTo>
                      <a:lnTo>
                        <a:pt x="10299" y="7741"/>
                      </a:lnTo>
                      <a:lnTo>
                        <a:pt x="10899" y="8160"/>
                      </a:lnTo>
                      <a:lnTo>
                        <a:pt x="11487" y="8545"/>
                      </a:lnTo>
                      <a:lnTo>
                        <a:pt x="12053" y="8907"/>
                      </a:lnTo>
                      <a:lnTo>
                        <a:pt x="12585" y="9235"/>
                      </a:lnTo>
                      <a:lnTo>
                        <a:pt x="13083" y="9529"/>
                      </a:lnTo>
                      <a:lnTo>
                        <a:pt x="13547" y="9790"/>
                      </a:lnTo>
                      <a:lnTo>
                        <a:pt x="13977" y="10005"/>
                      </a:lnTo>
                      <a:lnTo>
                        <a:pt x="14350" y="10175"/>
                      </a:lnTo>
                      <a:lnTo>
                        <a:pt x="14520" y="10254"/>
                      </a:lnTo>
                      <a:lnTo>
                        <a:pt x="14690" y="10310"/>
                      </a:lnTo>
                      <a:lnTo>
                        <a:pt x="14837" y="10356"/>
                      </a:lnTo>
                      <a:lnTo>
                        <a:pt x="14961" y="10378"/>
                      </a:lnTo>
                      <a:lnTo>
                        <a:pt x="15222" y="10435"/>
                      </a:lnTo>
                      <a:lnTo>
                        <a:pt x="15459" y="10503"/>
                      </a:lnTo>
                      <a:lnTo>
                        <a:pt x="15686" y="10593"/>
                      </a:lnTo>
                      <a:lnTo>
                        <a:pt x="15912" y="10684"/>
                      </a:lnTo>
                      <a:lnTo>
                        <a:pt x="16127" y="10786"/>
                      </a:lnTo>
                      <a:lnTo>
                        <a:pt x="16331" y="10899"/>
                      </a:lnTo>
                      <a:lnTo>
                        <a:pt x="16535" y="11023"/>
                      </a:lnTo>
                      <a:lnTo>
                        <a:pt x="16716" y="11148"/>
                      </a:lnTo>
                      <a:lnTo>
                        <a:pt x="16897" y="11284"/>
                      </a:lnTo>
                      <a:lnTo>
                        <a:pt x="17078" y="11431"/>
                      </a:lnTo>
                      <a:lnTo>
                        <a:pt x="17236" y="11578"/>
                      </a:lnTo>
                      <a:lnTo>
                        <a:pt x="17395" y="11725"/>
                      </a:lnTo>
                      <a:lnTo>
                        <a:pt x="17542" y="11872"/>
                      </a:lnTo>
                      <a:lnTo>
                        <a:pt x="17678" y="12031"/>
                      </a:lnTo>
                      <a:lnTo>
                        <a:pt x="17938" y="12336"/>
                      </a:lnTo>
                      <a:lnTo>
                        <a:pt x="18164" y="12630"/>
                      </a:lnTo>
                      <a:lnTo>
                        <a:pt x="18345" y="12925"/>
                      </a:lnTo>
                      <a:lnTo>
                        <a:pt x="18515" y="13185"/>
                      </a:lnTo>
                      <a:lnTo>
                        <a:pt x="18640" y="13423"/>
                      </a:lnTo>
                      <a:lnTo>
                        <a:pt x="18741" y="13615"/>
                      </a:lnTo>
                      <a:lnTo>
                        <a:pt x="18821" y="13762"/>
                      </a:lnTo>
                      <a:lnTo>
                        <a:pt x="18877" y="13898"/>
                      </a:lnTo>
                      <a:lnTo>
                        <a:pt x="18934" y="13502"/>
                      </a:lnTo>
                      <a:lnTo>
                        <a:pt x="18979" y="13117"/>
                      </a:lnTo>
                      <a:lnTo>
                        <a:pt x="19002" y="12721"/>
                      </a:lnTo>
                      <a:lnTo>
                        <a:pt x="19002" y="12336"/>
                      </a:lnTo>
                      <a:lnTo>
                        <a:pt x="18990" y="11951"/>
                      </a:lnTo>
                      <a:lnTo>
                        <a:pt x="18956" y="11567"/>
                      </a:lnTo>
                      <a:lnTo>
                        <a:pt x="18911" y="11182"/>
                      </a:lnTo>
                      <a:lnTo>
                        <a:pt x="18843" y="10808"/>
                      </a:lnTo>
                      <a:lnTo>
                        <a:pt x="18753" y="10424"/>
                      </a:lnTo>
                      <a:lnTo>
                        <a:pt x="18651" y="10061"/>
                      </a:lnTo>
                      <a:lnTo>
                        <a:pt x="18538" y="9699"/>
                      </a:lnTo>
                      <a:lnTo>
                        <a:pt x="18402" y="9337"/>
                      </a:lnTo>
                      <a:lnTo>
                        <a:pt x="18255" y="8986"/>
                      </a:lnTo>
                      <a:lnTo>
                        <a:pt x="18096" y="8635"/>
                      </a:lnTo>
                      <a:lnTo>
                        <a:pt x="17915" y="8296"/>
                      </a:lnTo>
                      <a:lnTo>
                        <a:pt x="17734" y="7968"/>
                      </a:lnTo>
                      <a:lnTo>
                        <a:pt x="17530" y="7651"/>
                      </a:lnTo>
                      <a:lnTo>
                        <a:pt x="17315" y="7334"/>
                      </a:lnTo>
                      <a:lnTo>
                        <a:pt x="17078" y="7028"/>
                      </a:lnTo>
                      <a:lnTo>
                        <a:pt x="16840" y="6734"/>
                      </a:lnTo>
                      <a:lnTo>
                        <a:pt x="16591" y="6451"/>
                      </a:lnTo>
                      <a:lnTo>
                        <a:pt x="16331" y="6180"/>
                      </a:lnTo>
                      <a:lnTo>
                        <a:pt x="16059" y="5919"/>
                      </a:lnTo>
                      <a:lnTo>
                        <a:pt x="15776" y="5670"/>
                      </a:lnTo>
                      <a:lnTo>
                        <a:pt x="15482" y="5433"/>
                      </a:lnTo>
                      <a:lnTo>
                        <a:pt x="15188" y="5206"/>
                      </a:lnTo>
                      <a:lnTo>
                        <a:pt x="14871" y="4991"/>
                      </a:lnTo>
                      <a:lnTo>
                        <a:pt x="14554" y="4799"/>
                      </a:lnTo>
                      <a:lnTo>
                        <a:pt x="14237" y="4606"/>
                      </a:lnTo>
                      <a:lnTo>
                        <a:pt x="13909" y="4437"/>
                      </a:lnTo>
                      <a:lnTo>
                        <a:pt x="13569" y="4290"/>
                      </a:lnTo>
                      <a:lnTo>
                        <a:pt x="13219" y="4154"/>
                      </a:lnTo>
                      <a:lnTo>
                        <a:pt x="12460" y="3882"/>
                      </a:lnTo>
                      <a:lnTo>
                        <a:pt x="11589" y="3577"/>
                      </a:lnTo>
                      <a:lnTo>
                        <a:pt x="10627" y="3260"/>
                      </a:lnTo>
                      <a:lnTo>
                        <a:pt x="9597" y="2920"/>
                      </a:lnTo>
                      <a:lnTo>
                        <a:pt x="7413" y="2230"/>
                      </a:lnTo>
                      <a:lnTo>
                        <a:pt x="5229" y="1562"/>
                      </a:lnTo>
                      <a:lnTo>
                        <a:pt x="3214" y="951"/>
                      </a:lnTo>
                      <a:lnTo>
                        <a:pt x="1551" y="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6"/>
                <p:cNvSpPr/>
                <p:nvPr/>
              </p:nvSpPr>
              <p:spPr>
                <a:xfrm>
                  <a:off x="2722923" y="3190593"/>
                  <a:ext cx="763010" cy="78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9" h="45327" extrusionOk="0">
                      <a:moveTo>
                        <a:pt x="21424" y="1"/>
                      </a:moveTo>
                      <a:lnTo>
                        <a:pt x="21039" y="12"/>
                      </a:lnTo>
                      <a:lnTo>
                        <a:pt x="20654" y="23"/>
                      </a:lnTo>
                      <a:lnTo>
                        <a:pt x="20281" y="46"/>
                      </a:lnTo>
                      <a:lnTo>
                        <a:pt x="19919" y="80"/>
                      </a:lnTo>
                      <a:lnTo>
                        <a:pt x="19556" y="137"/>
                      </a:lnTo>
                      <a:lnTo>
                        <a:pt x="19194" y="182"/>
                      </a:lnTo>
                      <a:lnTo>
                        <a:pt x="18843" y="250"/>
                      </a:lnTo>
                      <a:lnTo>
                        <a:pt x="18493" y="329"/>
                      </a:lnTo>
                      <a:lnTo>
                        <a:pt x="18153" y="408"/>
                      </a:lnTo>
                      <a:lnTo>
                        <a:pt x="17814" y="499"/>
                      </a:lnTo>
                      <a:lnTo>
                        <a:pt x="17485" y="589"/>
                      </a:lnTo>
                      <a:lnTo>
                        <a:pt x="17169" y="691"/>
                      </a:lnTo>
                      <a:lnTo>
                        <a:pt x="16852" y="804"/>
                      </a:lnTo>
                      <a:lnTo>
                        <a:pt x="16546" y="917"/>
                      </a:lnTo>
                      <a:lnTo>
                        <a:pt x="16241" y="1031"/>
                      </a:lnTo>
                      <a:lnTo>
                        <a:pt x="15663" y="1280"/>
                      </a:lnTo>
                      <a:lnTo>
                        <a:pt x="15109" y="1529"/>
                      </a:lnTo>
                      <a:lnTo>
                        <a:pt x="14600" y="1800"/>
                      </a:lnTo>
                      <a:lnTo>
                        <a:pt x="14113" y="2072"/>
                      </a:lnTo>
                      <a:lnTo>
                        <a:pt x="13660" y="2343"/>
                      </a:lnTo>
                      <a:lnTo>
                        <a:pt x="13241" y="2604"/>
                      </a:lnTo>
                      <a:lnTo>
                        <a:pt x="12868" y="2853"/>
                      </a:lnTo>
                      <a:lnTo>
                        <a:pt x="12528" y="3102"/>
                      </a:lnTo>
                      <a:lnTo>
                        <a:pt x="12234" y="3317"/>
                      </a:lnTo>
                      <a:lnTo>
                        <a:pt x="11974" y="3520"/>
                      </a:lnTo>
                      <a:lnTo>
                        <a:pt x="11770" y="3702"/>
                      </a:lnTo>
                      <a:lnTo>
                        <a:pt x="11476" y="3950"/>
                      </a:lnTo>
                      <a:lnTo>
                        <a:pt x="11374" y="4041"/>
                      </a:lnTo>
                      <a:lnTo>
                        <a:pt x="11250" y="4064"/>
                      </a:lnTo>
                      <a:lnTo>
                        <a:pt x="10899" y="4109"/>
                      </a:lnTo>
                      <a:lnTo>
                        <a:pt x="10638" y="4154"/>
                      </a:lnTo>
                      <a:lnTo>
                        <a:pt x="10344" y="4222"/>
                      </a:lnTo>
                      <a:lnTo>
                        <a:pt x="10005" y="4301"/>
                      </a:lnTo>
                      <a:lnTo>
                        <a:pt x="9643" y="4403"/>
                      </a:lnTo>
                      <a:lnTo>
                        <a:pt x="9235" y="4516"/>
                      </a:lnTo>
                      <a:lnTo>
                        <a:pt x="8794" y="4652"/>
                      </a:lnTo>
                      <a:lnTo>
                        <a:pt x="8341" y="4822"/>
                      </a:lnTo>
                      <a:lnTo>
                        <a:pt x="7854" y="5014"/>
                      </a:lnTo>
                      <a:lnTo>
                        <a:pt x="7368" y="5229"/>
                      </a:lnTo>
                      <a:lnTo>
                        <a:pt x="6859" y="5478"/>
                      </a:lnTo>
                      <a:lnTo>
                        <a:pt x="6338" y="5750"/>
                      </a:lnTo>
                      <a:lnTo>
                        <a:pt x="6078" y="5908"/>
                      </a:lnTo>
                      <a:lnTo>
                        <a:pt x="5817" y="6067"/>
                      </a:lnTo>
                      <a:lnTo>
                        <a:pt x="5546" y="6237"/>
                      </a:lnTo>
                      <a:lnTo>
                        <a:pt x="5285" y="6406"/>
                      </a:lnTo>
                      <a:lnTo>
                        <a:pt x="5025" y="6599"/>
                      </a:lnTo>
                      <a:lnTo>
                        <a:pt x="4765" y="6791"/>
                      </a:lnTo>
                      <a:lnTo>
                        <a:pt x="4505" y="6995"/>
                      </a:lnTo>
                      <a:lnTo>
                        <a:pt x="4256" y="7210"/>
                      </a:lnTo>
                      <a:lnTo>
                        <a:pt x="3995" y="7436"/>
                      </a:lnTo>
                      <a:lnTo>
                        <a:pt x="3746" y="7674"/>
                      </a:lnTo>
                      <a:lnTo>
                        <a:pt x="3509" y="7912"/>
                      </a:lnTo>
                      <a:lnTo>
                        <a:pt x="3260" y="8172"/>
                      </a:lnTo>
                      <a:lnTo>
                        <a:pt x="3022" y="8432"/>
                      </a:lnTo>
                      <a:lnTo>
                        <a:pt x="2796" y="8715"/>
                      </a:lnTo>
                      <a:lnTo>
                        <a:pt x="2569" y="8998"/>
                      </a:lnTo>
                      <a:lnTo>
                        <a:pt x="2343" y="9304"/>
                      </a:lnTo>
                      <a:lnTo>
                        <a:pt x="2128" y="9609"/>
                      </a:lnTo>
                      <a:lnTo>
                        <a:pt x="1924" y="9937"/>
                      </a:lnTo>
                      <a:lnTo>
                        <a:pt x="1732" y="10277"/>
                      </a:lnTo>
                      <a:lnTo>
                        <a:pt x="1539" y="10616"/>
                      </a:lnTo>
                      <a:lnTo>
                        <a:pt x="1358" y="10978"/>
                      </a:lnTo>
                      <a:lnTo>
                        <a:pt x="1177" y="11352"/>
                      </a:lnTo>
                      <a:lnTo>
                        <a:pt x="1019" y="11737"/>
                      </a:lnTo>
                      <a:lnTo>
                        <a:pt x="860" y="12144"/>
                      </a:lnTo>
                      <a:lnTo>
                        <a:pt x="725" y="12552"/>
                      </a:lnTo>
                      <a:lnTo>
                        <a:pt x="589" y="12982"/>
                      </a:lnTo>
                      <a:lnTo>
                        <a:pt x="476" y="13412"/>
                      </a:lnTo>
                      <a:lnTo>
                        <a:pt x="362" y="13876"/>
                      </a:lnTo>
                      <a:lnTo>
                        <a:pt x="272" y="14340"/>
                      </a:lnTo>
                      <a:lnTo>
                        <a:pt x="193" y="14826"/>
                      </a:lnTo>
                      <a:lnTo>
                        <a:pt x="125" y="15324"/>
                      </a:lnTo>
                      <a:lnTo>
                        <a:pt x="68" y="15834"/>
                      </a:lnTo>
                      <a:lnTo>
                        <a:pt x="23" y="16354"/>
                      </a:lnTo>
                      <a:lnTo>
                        <a:pt x="0" y="16897"/>
                      </a:lnTo>
                      <a:lnTo>
                        <a:pt x="0" y="17305"/>
                      </a:lnTo>
                      <a:lnTo>
                        <a:pt x="12" y="17724"/>
                      </a:lnTo>
                      <a:lnTo>
                        <a:pt x="46" y="18142"/>
                      </a:lnTo>
                      <a:lnTo>
                        <a:pt x="91" y="18572"/>
                      </a:lnTo>
                      <a:lnTo>
                        <a:pt x="159" y="19002"/>
                      </a:lnTo>
                      <a:lnTo>
                        <a:pt x="238" y="19444"/>
                      </a:lnTo>
                      <a:lnTo>
                        <a:pt x="328" y="19885"/>
                      </a:lnTo>
                      <a:lnTo>
                        <a:pt x="419" y="20338"/>
                      </a:lnTo>
                      <a:lnTo>
                        <a:pt x="532" y="20779"/>
                      </a:lnTo>
                      <a:lnTo>
                        <a:pt x="657" y="21243"/>
                      </a:lnTo>
                      <a:lnTo>
                        <a:pt x="917" y="22149"/>
                      </a:lnTo>
                      <a:lnTo>
                        <a:pt x="1189" y="23065"/>
                      </a:lnTo>
                      <a:lnTo>
                        <a:pt x="1483" y="23982"/>
                      </a:lnTo>
                      <a:lnTo>
                        <a:pt x="2060" y="25781"/>
                      </a:lnTo>
                      <a:lnTo>
                        <a:pt x="2332" y="26653"/>
                      </a:lnTo>
                      <a:lnTo>
                        <a:pt x="2581" y="27502"/>
                      </a:lnTo>
                      <a:lnTo>
                        <a:pt x="2682" y="27920"/>
                      </a:lnTo>
                      <a:lnTo>
                        <a:pt x="2784" y="28328"/>
                      </a:lnTo>
                      <a:lnTo>
                        <a:pt x="2875" y="28724"/>
                      </a:lnTo>
                      <a:lnTo>
                        <a:pt x="2943" y="29120"/>
                      </a:lnTo>
                      <a:lnTo>
                        <a:pt x="3011" y="29493"/>
                      </a:lnTo>
                      <a:lnTo>
                        <a:pt x="3056" y="29867"/>
                      </a:lnTo>
                      <a:lnTo>
                        <a:pt x="3090" y="30229"/>
                      </a:lnTo>
                      <a:lnTo>
                        <a:pt x="3101" y="30569"/>
                      </a:lnTo>
                      <a:lnTo>
                        <a:pt x="3113" y="31191"/>
                      </a:lnTo>
                      <a:lnTo>
                        <a:pt x="3146" y="31791"/>
                      </a:lnTo>
                      <a:lnTo>
                        <a:pt x="3192" y="32379"/>
                      </a:lnTo>
                      <a:lnTo>
                        <a:pt x="3248" y="32945"/>
                      </a:lnTo>
                      <a:lnTo>
                        <a:pt x="3328" y="33488"/>
                      </a:lnTo>
                      <a:lnTo>
                        <a:pt x="3407" y="34032"/>
                      </a:lnTo>
                      <a:lnTo>
                        <a:pt x="3509" y="34541"/>
                      </a:lnTo>
                      <a:lnTo>
                        <a:pt x="3622" y="35050"/>
                      </a:lnTo>
                      <a:lnTo>
                        <a:pt x="3735" y="35537"/>
                      </a:lnTo>
                      <a:lnTo>
                        <a:pt x="3871" y="36001"/>
                      </a:lnTo>
                      <a:lnTo>
                        <a:pt x="4018" y="36454"/>
                      </a:lnTo>
                      <a:lnTo>
                        <a:pt x="4165" y="36895"/>
                      </a:lnTo>
                      <a:lnTo>
                        <a:pt x="4335" y="37325"/>
                      </a:lnTo>
                      <a:lnTo>
                        <a:pt x="4505" y="37732"/>
                      </a:lnTo>
                      <a:lnTo>
                        <a:pt x="4686" y="38140"/>
                      </a:lnTo>
                      <a:lnTo>
                        <a:pt x="4867" y="38525"/>
                      </a:lnTo>
                      <a:lnTo>
                        <a:pt x="5059" y="38887"/>
                      </a:lnTo>
                      <a:lnTo>
                        <a:pt x="5263" y="39249"/>
                      </a:lnTo>
                      <a:lnTo>
                        <a:pt x="5478" y="39588"/>
                      </a:lnTo>
                      <a:lnTo>
                        <a:pt x="5693" y="39917"/>
                      </a:lnTo>
                      <a:lnTo>
                        <a:pt x="5908" y="40234"/>
                      </a:lnTo>
                      <a:lnTo>
                        <a:pt x="6134" y="40539"/>
                      </a:lnTo>
                      <a:lnTo>
                        <a:pt x="6361" y="40833"/>
                      </a:lnTo>
                      <a:lnTo>
                        <a:pt x="6598" y="41116"/>
                      </a:lnTo>
                      <a:lnTo>
                        <a:pt x="6836" y="41388"/>
                      </a:lnTo>
                      <a:lnTo>
                        <a:pt x="7074" y="41648"/>
                      </a:lnTo>
                      <a:lnTo>
                        <a:pt x="7323" y="41886"/>
                      </a:lnTo>
                      <a:lnTo>
                        <a:pt x="7572" y="42124"/>
                      </a:lnTo>
                      <a:lnTo>
                        <a:pt x="7820" y="42350"/>
                      </a:lnTo>
                      <a:lnTo>
                        <a:pt x="8069" y="42565"/>
                      </a:lnTo>
                      <a:lnTo>
                        <a:pt x="8318" y="42769"/>
                      </a:lnTo>
                      <a:lnTo>
                        <a:pt x="8567" y="42961"/>
                      </a:lnTo>
                      <a:lnTo>
                        <a:pt x="8816" y="43142"/>
                      </a:lnTo>
                      <a:lnTo>
                        <a:pt x="9065" y="43323"/>
                      </a:lnTo>
                      <a:lnTo>
                        <a:pt x="9314" y="43493"/>
                      </a:lnTo>
                      <a:lnTo>
                        <a:pt x="9563" y="43640"/>
                      </a:lnTo>
                      <a:lnTo>
                        <a:pt x="10050" y="43934"/>
                      </a:lnTo>
                      <a:lnTo>
                        <a:pt x="10525" y="44183"/>
                      </a:lnTo>
                      <a:lnTo>
                        <a:pt x="10989" y="44410"/>
                      </a:lnTo>
                      <a:lnTo>
                        <a:pt x="11431" y="44602"/>
                      </a:lnTo>
                      <a:lnTo>
                        <a:pt x="11838" y="44760"/>
                      </a:lnTo>
                      <a:lnTo>
                        <a:pt x="12234" y="44896"/>
                      </a:lnTo>
                      <a:lnTo>
                        <a:pt x="12585" y="45021"/>
                      </a:lnTo>
                      <a:lnTo>
                        <a:pt x="12913" y="45111"/>
                      </a:lnTo>
                      <a:lnTo>
                        <a:pt x="13196" y="45179"/>
                      </a:lnTo>
                      <a:lnTo>
                        <a:pt x="13434" y="45236"/>
                      </a:lnTo>
                      <a:lnTo>
                        <a:pt x="13773" y="45304"/>
                      </a:lnTo>
                      <a:lnTo>
                        <a:pt x="13887" y="45326"/>
                      </a:lnTo>
                      <a:lnTo>
                        <a:pt x="12710" y="42044"/>
                      </a:lnTo>
                      <a:lnTo>
                        <a:pt x="12710" y="42044"/>
                      </a:lnTo>
                      <a:lnTo>
                        <a:pt x="12959" y="42180"/>
                      </a:lnTo>
                      <a:lnTo>
                        <a:pt x="13264" y="42339"/>
                      </a:lnTo>
                      <a:lnTo>
                        <a:pt x="13660" y="42542"/>
                      </a:lnTo>
                      <a:lnTo>
                        <a:pt x="14147" y="42769"/>
                      </a:lnTo>
                      <a:lnTo>
                        <a:pt x="14724" y="43018"/>
                      </a:lnTo>
                      <a:lnTo>
                        <a:pt x="15369" y="43278"/>
                      </a:lnTo>
                      <a:lnTo>
                        <a:pt x="15709" y="43402"/>
                      </a:lnTo>
                      <a:lnTo>
                        <a:pt x="16059" y="43527"/>
                      </a:lnTo>
                      <a:lnTo>
                        <a:pt x="16433" y="43651"/>
                      </a:lnTo>
                      <a:lnTo>
                        <a:pt x="16818" y="43765"/>
                      </a:lnTo>
                      <a:lnTo>
                        <a:pt x="17202" y="43878"/>
                      </a:lnTo>
                      <a:lnTo>
                        <a:pt x="17599" y="43980"/>
                      </a:lnTo>
                      <a:lnTo>
                        <a:pt x="18006" y="44070"/>
                      </a:lnTo>
                      <a:lnTo>
                        <a:pt x="18413" y="44149"/>
                      </a:lnTo>
                      <a:lnTo>
                        <a:pt x="18832" y="44217"/>
                      </a:lnTo>
                      <a:lnTo>
                        <a:pt x="19251" y="44274"/>
                      </a:lnTo>
                      <a:lnTo>
                        <a:pt x="19670" y="44308"/>
                      </a:lnTo>
                      <a:lnTo>
                        <a:pt x="20088" y="44330"/>
                      </a:lnTo>
                      <a:lnTo>
                        <a:pt x="20507" y="44342"/>
                      </a:lnTo>
                      <a:lnTo>
                        <a:pt x="20926" y="44319"/>
                      </a:lnTo>
                      <a:lnTo>
                        <a:pt x="21333" y="44285"/>
                      </a:lnTo>
                      <a:lnTo>
                        <a:pt x="21741" y="44229"/>
                      </a:lnTo>
                      <a:lnTo>
                        <a:pt x="22148" y="44138"/>
                      </a:lnTo>
                      <a:lnTo>
                        <a:pt x="22341" y="44093"/>
                      </a:lnTo>
                      <a:lnTo>
                        <a:pt x="22544" y="44036"/>
                      </a:lnTo>
                      <a:lnTo>
                        <a:pt x="22374" y="43912"/>
                      </a:lnTo>
                      <a:lnTo>
                        <a:pt x="21899" y="43561"/>
                      </a:lnTo>
                      <a:lnTo>
                        <a:pt x="21175" y="42984"/>
                      </a:lnTo>
                      <a:lnTo>
                        <a:pt x="20733" y="42621"/>
                      </a:lnTo>
                      <a:lnTo>
                        <a:pt x="20235" y="42203"/>
                      </a:lnTo>
                      <a:lnTo>
                        <a:pt x="19704" y="41739"/>
                      </a:lnTo>
                      <a:lnTo>
                        <a:pt x="19138" y="41229"/>
                      </a:lnTo>
                      <a:lnTo>
                        <a:pt x="18538" y="40675"/>
                      </a:lnTo>
                      <a:lnTo>
                        <a:pt x="17915" y="40075"/>
                      </a:lnTo>
                      <a:lnTo>
                        <a:pt x="17270" y="39430"/>
                      </a:lnTo>
                      <a:lnTo>
                        <a:pt x="16614" y="38751"/>
                      </a:lnTo>
                      <a:lnTo>
                        <a:pt x="15958" y="38027"/>
                      </a:lnTo>
                      <a:lnTo>
                        <a:pt x="15290" y="37268"/>
                      </a:lnTo>
                      <a:lnTo>
                        <a:pt x="14962" y="36872"/>
                      </a:lnTo>
                      <a:lnTo>
                        <a:pt x="14633" y="36476"/>
                      </a:lnTo>
                      <a:lnTo>
                        <a:pt x="14305" y="36057"/>
                      </a:lnTo>
                      <a:lnTo>
                        <a:pt x="13988" y="35639"/>
                      </a:lnTo>
                      <a:lnTo>
                        <a:pt x="13672" y="35220"/>
                      </a:lnTo>
                      <a:lnTo>
                        <a:pt x="13355" y="34779"/>
                      </a:lnTo>
                      <a:lnTo>
                        <a:pt x="13049" y="34337"/>
                      </a:lnTo>
                      <a:lnTo>
                        <a:pt x="12743" y="33896"/>
                      </a:lnTo>
                      <a:lnTo>
                        <a:pt x="12449" y="33432"/>
                      </a:lnTo>
                      <a:lnTo>
                        <a:pt x="12166" y="32968"/>
                      </a:lnTo>
                      <a:lnTo>
                        <a:pt x="11883" y="32504"/>
                      </a:lnTo>
                      <a:lnTo>
                        <a:pt x="11623" y="32017"/>
                      </a:lnTo>
                      <a:lnTo>
                        <a:pt x="11363" y="31542"/>
                      </a:lnTo>
                      <a:lnTo>
                        <a:pt x="11114" y="31044"/>
                      </a:lnTo>
                      <a:lnTo>
                        <a:pt x="10876" y="30557"/>
                      </a:lnTo>
                      <a:lnTo>
                        <a:pt x="10650" y="30048"/>
                      </a:lnTo>
                      <a:lnTo>
                        <a:pt x="10435" y="29539"/>
                      </a:lnTo>
                      <a:lnTo>
                        <a:pt x="10231" y="29029"/>
                      </a:lnTo>
                      <a:lnTo>
                        <a:pt x="10050" y="28509"/>
                      </a:lnTo>
                      <a:lnTo>
                        <a:pt x="9880" y="27988"/>
                      </a:lnTo>
                      <a:lnTo>
                        <a:pt x="9722" y="27456"/>
                      </a:lnTo>
                      <a:lnTo>
                        <a:pt x="9586" y="26924"/>
                      </a:lnTo>
                      <a:lnTo>
                        <a:pt x="9461" y="26393"/>
                      </a:lnTo>
                      <a:lnTo>
                        <a:pt x="9360" y="25849"/>
                      </a:lnTo>
                      <a:lnTo>
                        <a:pt x="9269" y="25306"/>
                      </a:lnTo>
                      <a:lnTo>
                        <a:pt x="9201" y="24752"/>
                      </a:lnTo>
                      <a:lnTo>
                        <a:pt x="9156" y="24197"/>
                      </a:lnTo>
                      <a:lnTo>
                        <a:pt x="9133" y="23642"/>
                      </a:lnTo>
                      <a:lnTo>
                        <a:pt x="9122" y="23088"/>
                      </a:lnTo>
                      <a:lnTo>
                        <a:pt x="9145" y="22522"/>
                      </a:lnTo>
                      <a:lnTo>
                        <a:pt x="9179" y="21956"/>
                      </a:lnTo>
                      <a:lnTo>
                        <a:pt x="9246" y="21390"/>
                      </a:lnTo>
                      <a:lnTo>
                        <a:pt x="9292" y="20904"/>
                      </a:lnTo>
                      <a:lnTo>
                        <a:pt x="9337" y="20247"/>
                      </a:lnTo>
                      <a:lnTo>
                        <a:pt x="9371" y="19489"/>
                      </a:lnTo>
                      <a:lnTo>
                        <a:pt x="9405" y="18719"/>
                      </a:lnTo>
                      <a:lnTo>
                        <a:pt x="9450" y="17373"/>
                      </a:lnTo>
                      <a:lnTo>
                        <a:pt x="9461" y="16796"/>
                      </a:lnTo>
                      <a:lnTo>
                        <a:pt x="9631" y="16694"/>
                      </a:lnTo>
                      <a:lnTo>
                        <a:pt x="10095" y="16399"/>
                      </a:lnTo>
                      <a:lnTo>
                        <a:pt x="10412" y="16173"/>
                      </a:lnTo>
                      <a:lnTo>
                        <a:pt x="10763" y="15913"/>
                      </a:lnTo>
                      <a:lnTo>
                        <a:pt x="11159" y="15607"/>
                      </a:lnTo>
                      <a:lnTo>
                        <a:pt x="11578" y="15268"/>
                      </a:lnTo>
                      <a:lnTo>
                        <a:pt x="12019" y="14883"/>
                      </a:lnTo>
                      <a:lnTo>
                        <a:pt x="12461" y="14476"/>
                      </a:lnTo>
                      <a:lnTo>
                        <a:pt x="12676" y="14249"/>
                      </a:lnTo>
                      <a:lnTo>
                        <a:pt x="12891" y="14023"/>
                      </a:lnTo>
                      <a:lnTo>
                        <a:pt x="13106" y="13785"/>
                      </a:lnTo>
                      <a:lnTo>
                        <a:pt x="13321" y="13536"/>
                      </a:lnTo>
                      <a:lnTo>
                        <a:pt x="13524" y="13276"/>
                      </a:lnTo>
                      <a:lnTo>
                        <a:pt x="13728" y="13016"/>
                      </a:lnTo>
                      <a:lnTo>
                        <a:pt x="13920" y="12755"/>
                      </a:lnTo>
                      <a:lnTo>
                        <a:pt x="14102" y="12472"/>
                      </a:lnTo>
                      <a:lnTo>
                        <a:pt x="14271" y="12189"/>
                      </a:lnTo>
                      <a:lnTo>
                        <a:pt x="14430" y="11907"/>
                      </a:lnTo>
                      <a:lnTo>
                        <a:pt x="14577" y="11612"/>
                      </a:lnTo>
                      <a:lnTo>
                        <a:pt x="14701" y="11307"/>
                      </a:lnTo>
                      <a:lnTo>
                        <a:pt x="15041" y="11386"/>
                      </a:lnTo>
                      <a:lnTo>
                        <a:pt x="15392" y="11442"/>
                      </a:lnTo>
                      <a:lnTo>
                        <a:pt x="15743" y="11488"/>
                      </a:lnTo>
                      <a:lnTo>
                        <a:pt x="16105" y="11522"/>
                      </a:lnTo>
                      <a:lnTo>
                        <a:pt x="16467" y="11533"/>
                      </a:lnTo>
                      <a:lnTo>
                        <a:pt x="16840" y="11544"/>
                      </a:lnTo>
                      <a:lnTo>
                        <a:pt x="17202" y="11533"/>
                      </a:lnTo>
                      <a:lnTo>
                        <a:pt x="17576" y="11510"/>
                      </a:lnTo>
                      <a:lnTo>
                        <a:pt x="17949" y="11488"/>
                      </a:lnTo>
                      <a:lnTo>
                        <a:pt x="18312" y="11442"/>
                      </a:lnTo>
                      <a:lnTo>
                        <a:pt x="18674" y="11397"/>
                      </a:lnTo>
                      <a:lnTo>
                        <a:pt x="19036" y="11352"/>
                      </a:lnTo>
                      <a:lnTo>
                        <a:pt x="19738" y="11227"/>
                      </a:lnTo>
                      <a:lnTo>
                        <a:pt x="20405" y="11080"/>
                      </a:lnTo>
                      <a:lnTo>
                        <a:pt x="21039" y="10933"/>
                      </a:lnTo>
                      <a:lnTo>
                        <a:pt x="21616" y="10775"/>
                      </a:lnTo>
                      <a:lnTo>
                        <a:pt x="22125" y="10616"/>
                      </a:lnTo>
                      <a:lnTo>
                        <a:pt x="22578" y="10481"/>
                      </a:lnTo>
                      <a:lnTo>
                        <a:pt x="23201" y="10266"/>
                      </a:lnTo>
                      <a:lnTo>
                        <a:pt x="23438" y="10175"/>
                      </a:lnTo>
                      <a:lnTo>
                        <a:pt x="24808" y="11216"/>
                      </a:lnTo>
                      <a:lnTo>
                        <a:pt x="25928" y="12054"/>
                      </a:lnTo>
                      <a:lnTo>
                        <a:pt x="26426" y="12416"/>
                      </a:lnTo>
                      <a:lnTo>
                        <a:pt x="26811" y="12687"/>
                      </a:lnTo>
                      <a:lnTo>
                        <a:pt x="27354" y="13061"/>
                      </a:lnTo>
                      <a:lnTo>
                        <a:pt x="27863" y="13457"/>
                      </a:lnTo>
                      <a:lnTo>
                        <a:pt x="28373" y="13853"/>
                      </a:lnTo>
                      <a:lnTo>
                        <a:pt x="28848" y="14272"/>
                      </a:lnTo>
                      <a:lnTo>
                        <a:pt x="29312" y="14702"/>
                      </a:lnTo>
                      <a:lnTo>
                        <a:pt x="29753" y="15132"/>
                      </a:lnTo>
                      <a:lnTo>
                        <a:pt x="30183" y="15573"/>
                      </a:lnTo>
                      <a:lnTo>
                        <a:pt x="30591" y="16037"/>
                      </a:lnTo>
                      <a:lnTo>
                        <a:pt x="30987" y="16501"/>
                      </a:lnTo>
                      <a:lnTo>
                        <a:pt x="31360" y="16965"/>
                      </a:lnTo>
                      <a:lnTo>
                        <a:pt x="31722" y="17441"/>
                      </a:lnTo>
                      <a:lnTo>
                        <a:pt x="32062" y="17927"/>
                      </a:lnTo>
                      <a:lnTo>
                        <a:pt x="32390" y="18425"/>
                      </a:lnTo>
                      <a:lnTo>
                        <a:pt x="32696" y="18923"/>
                      </a:lnTo>
                      <a:lnTo>
                        <a:pt x="32990" y="19421"/>
                      </a:lnTo>
                      <a:lnTo>
                        <a:pt x="33273" y="19930"/>
                      </a:lnTo>
                      <a:lnTo>
                        <a:pt x="33545" y="20440"/>
                      </a:lnTo>
                      <a:lnTo>
                        <a:pt x="33794" y="20949"/>
                      </a:lnTo>
                      <a:lnTo>
                        <a:pt x="34043" y="21458"/>
                      </a:lnTo>
                      <a:lnTo>
                        <a:pt x="34269" y="21979"/>
                      </a:lnTo>
                      <a:lnTo>
                        <a:pt x="34473" y="22499"/>
                      </a:lnTo>
                      <a:lnTo>
                        <a:pt x="34676" y="23020"/>
                      </a:lnTo>
                      <a:lnTo>
                        <a:pt x="34869" y="23541"/>
                      </a:lnTo>
                      <a:lnTo>
                        <a:pt x="35038" y="24061"/>
                      </a:lnTo>
                      <a:lnTo>
                        <a:pt x="35208" y="24570"/>
                      </a:lnTo>
                      <a:lnTo>
                        <a:pt x="35367" y="25091"/>
                      </a:lnTo>
                      <a:lnTo>
                        <a:pt x="35502" y="25612"/>
                      </a:lnTo>
                      <a:lnTo>
                        <a:pt x="35638" y="26121"/>
                      </a:lnTo>
                      <a:lnTo>
                        <a:pt x="35763" y="26630"/>
                      </a:lnTo>
                      <a:lnTo>
                        <a:pt x="35876" y="27128"/>
                      </a:lnTo>
                      <a:lnTo>
                        <a:pt x="35978" y="27626"/>
                      </a:lnTo>
                      <a:lnTo>
                        <a:pt x="36080" y="28124"/>
                      </a:lnTo>
                      <a:lnTo>
                        <a:pt x="36159" y="28611"/>
                      </a:lnTo>
                      <a:lnTo>
                        <a:pt x="36238" y="29097"/>
                      </a:lnTo>
                      <a:lnTo>
                        <a:pt x="36374" y="30037"/>
                      </a:lnTo>
                      <a:lnTo>
                        <a:pt x="36476" y="30942"/>
                      </a:lnTo>
                      <a:lnTo>
                        <a:pt x="36566" y="31814"/>
                      </a:lnTo>
                      <a:lnTo>
                        <a:pt x="36623" y="32651"/>
                      </a:lnTo>
                      <a:lnTo>
                        <a:pt x="36657" y="33432"/>
                      </a:lnTo>
                      <a:lnTo>
                        <a:pt x="36668" y="34156"/>
                      </a:lnTo>
                      <a:lnTo>
                        <a:pt x="36679" y="34835"/>
                      </a:lnTo>
                      <a:lnTo>
                        <a:pt x="36668" y="35446"/>
                      </a:lnTo>
                      <a:lnTo>
                        <a:pt x="36657" y="35990"/>
                      </a:lnTo>
                      <a:lnTo>
                        <a:pt x="36634" y="36465"/>
                      </a:lnTo>
                      <a:lnTo>
                        <a:pt x="36612" y="36872"/>
                      </a:lnTo>
                      <a:lnTo>
                        <a:pt x="36578" y="37427"/>
                      </a:lnTo>
                      <a:lnTo>
                        <a:pt x="36555" y="37619"/>
                      </a:lnTo>
                      <a:lnTo>
                        <a:pt x="36725" y="37495"/>
                      </a:lnTo>
                      <a:lnTo>
                        <a:pt x="36883" y="37370"/>
                      </a:lnTo>
                      <a:lnTo>
                        <a:pt x="37042" y="37246"/>
                      </a:lnTo>
                      <a:lnTo>
                        <a:pt x="37189" y="37110"/>
                      </a:lnTo>
                      <a:lnTo>
                        <a:pt x="37483" y="36838"/>
                      </a:lnTo>
                      <a:lnTo>
                        <a:pt x="37755" y="36533"/>
                      </a:lnTo>
                      <a:lnTo>
                        <a:pt x="38004" y="36227"/>
                      </a:lnTo>
                      <a:lnTo>
                        <a:pt x="38241" y="35899"/>
                      </a:lnTo>
                      <a:lnTo>
                        <a:pt x="38456" y="35560"/>
                      </a:lnTo>
                      <a:lnTo>
                        <a:pt x="38660" y="35209"/>
                      </a:lnTo>
                      <a:lnTo>
                        <a:pt x="38852" y="34858"/>
                      </a:lnTo>
                      <a:lnTo>
                        <a:pt x="39022" y="34496"/>
                      </a:lnTo>
                      <a:lnTo>
                        <a:pt x="39181" y="34134"/>
                      </a:lnTo>
                      <a:lnTo>
                        <a:pt x="39328" y="33760"/>
                      </a:lnTo>
                      <a:lnTo>
                        <a:pt x="39452" y="33398"/>
                      </a:lnTo>
                      <a:lnTo>
                        <a:pt x="39577" y="33036"/>
                      </a:lnTo>
                      <a:lnTo>
                        <a:pt x="39679" y="32674"/>
                      </a:lnTo>
                      <a:lnTo>
                        <a:pt x="39780" y="32311"/>
                      </a:lnTo>
                      <a:lnTo>
                        <a:pt x="39860" y="31961"/>
                      </a:lnTo>
                      <a:lnTo>
                        <a:pt x="39939" y="31621"/>
                      </a:lnTo>
                      <a:lnTo>
                        <a:pt x="40063" y="30976"/>
                      </a:lnTo>
                      <a:lnTo>
                        <a:pt x="40154" y="30388"/>
                      </a:lnTo>
                      <a:lnTo>
                        <a:pt x="40210" y="29867"/>
                      </a:lnTo>
                      <a:lnTo>
                        <a:pt x="40256" y="29437"/>
                      </a:lnTo>
                      <a:lnTo>
                        <a:pt x="40278" y="29120"/>
                      </a:lnTo>
                      <a:lnTo>
                        <a:pt x="40290" y="28837"/>
                      </a:lnTo>
                      <a:lnTo>
                        <a:pt x="41919" y="32142"/>
                      </a:lnTo>
                      <a:lnTo>
                        <a:pt x="41987" y="32029"/>
                      </a:lnTo>
                      <a:lnTo>
                        <a:pt x="42168" y="31689"/>
                      </a:lnTo>
                      <a:lnTo>
                        <a:pt x="42293" y="31440"/>
                      </a:lnTo>
                      <a:lnTo>
                        <a:pt x="42440" y="31146"/>
                      </a:lnTo>
                      <a:lnTo>
                        <a:pt x="42598" y="30806"/>
                      </a:lnTo>
                      <a:lnTo>
                        <a:pt x="42757" y="30410"/>
                      </a:lnTo>
                      <a:lnTo>
                        <a:pt x="42927" y="29991"/>
                      </a:lnTo>
                      <a:lnTo>
                        <a:pt x="43085" y="29516"/>
                      </a:lnTo>
                      <a:lnTo>
                        <a:pt x="43255" y="29018"/>
                      </a:lnTo>
                      <a:lnTo>
                        <a:pt x="43402" y="28475"/>
                      </a:lnTo>
                      <a:lnTo>
                        <a:pt x="43538" y="27898"/>
                      </a:lnTo>
                      <a:lnTo>
                        <a:pt x="43662" y="27298"/>
                      </a:lnTo>
                      <a:lnTo>
                        <a:pt x="43719" y="26992"/>
                      </a:lnTo>
                      <a:lnTo>
                        <a:pt x="43764" y="26664"/>
                      </a:lnTo>
                      <a:lnTo>
                        <a:pt x="43798" y="26347"/>
                      </a:lnTo>
                      <a:lnTo>
                        <a:pt x="43832" y="26008"/>
                      </a:lnTo>
                      <a:lnTo>
                        <a:pt x="43855" y="25668"/>
                      </a:lnTo>
                      <a:lnTo>
                        <a:pt x="43877" y="25329"/>
                      </a:lnTo>
                      <a:lnTo>
                        <a:pt x="43889" y="24978"/>
                      </a:lnTo>
                      <a:lnTo>
                        <a:pt x="43889" y="24627"/>
                      </a:lnTo>
                      <a:lnTo>
                        <a:pt x="43877" y="24265"/>
                      </a:lnTo>
                      <a:lnTo>
                        <a:pt x="43855" y="23903"/>
                      </a:lnTo>
                      <a:lnTo>
                        <a:pt x="43821" y="23541"/>
                      </a:lnTo>
                      <a:lnTo>
                        <a:pt x="43775" y="23167"/>
                      </a:lnTo>
                      <a:lnTo>
                        <a:pt x="43719" y="22794"/>
                      </a:lnTo>
                      <a:lnTo>
                        <a:pt x="43662" y="22420"/>
                      </a:lnTo>
                      <a:lnTo>
                        <a:pt x="43572" y="22035"/>
                      </a:lnTo>
                      <a:lnTo>
                        <a:pt x="43481" y="21651"/>
                      </a:lnTo>
                      <a:lnTo>
                        <a:pt x="43379" y="21266"/>
                      </a:lnTo>
                      <a:lnTo>
                        <a:pt x="43255" y="20881"/>
                      </a:lnTo>
                      <a:lnTo>
                        <a:pt x="43119" y="20485"/>
                      </a:lnTo>
                      <a:lnTo>
                        <a:pt x="42972" y="20100"/>
                      </a:lnTo>
                      <a:lnTo>
                        <a:pt x="42802" y="19704"/>
                      </a:lnTo>
                      <a:lnTo>
                        <a:pt x="42610" y="19308"/>
                      </a:lnTo>
                      <a:lnTo>
                        <a:pt x="42406" y="18912"/>
                      </a:lnTo>
                      <a:lnTo>
                        <a:pt x="42191" y="18516"/>
                      </a:lnTo>
                      <a:lnTo>
                        <a:pt x="41953" y="18120"/>
                      </a:lnTo>
                      <a:lnTo>
                        <a:pt x="41693" y="17724"/>
                      </a:lnTo>
                      <a:lnTo>
                        <a:pt x="41421" y="17327"/>
                      </a:lnTo>
                      <a:lnTo>
                        <a:pt x="41127" y="16943"/>
                      </a:lnTo>
                      <a:lnTo>
                        <a:pt x="40810" y="16547"/>
                      </a:lnTo>
                      <a:lnTo>
                        <a:pt x="40471" y="16150"/>
                      </a:lnTo>
                      <a:lnTo>
                        <a:pt x="40109" y="15766"/>
                      </a:lnTo>
                      <a:lnTo>
                        <a:pt x="39735" y="15370"/>
                      </a:lnTo>
                      <a:lnTo>
                        <a:pt x="39328" y="14985"/>
                      </a:lnTo>
                      <a:lnTo>
                        <a:pt x="38909" y="14600"/>
                      </a:lnTo>
                      <a:lnTo>
                        <a:pt x="38456" y="14215"/>
                      </a:lnTo>
                      <a:lnTo>
                        <a:pt x="37981" y="13842"/>
                      </a:lnTo>
                      <a:lnTo>
                        <a:pt x="37709" y="13615"/>
                      </a:lnTo>
                      <a:lnTo>
                        <a:pt x="37449" y="13378"/>
                      </a:lnTo>
                      <a:lnTo>
                        <a:pt x="37189" y="13117"/>
                      </a:lnTo>
                      <a:lnTo>
                        <a:pt x="36928" y="12835"/>
                      </a:lnTo>
                      <a:lnTo>
                        <a:pt x="36668" y="12529"/>
                      </a:lnTo>
                      <a:lnTo>
                        <a:pt x="36419" y="12223"/>
                      </a:lnTo>
                      <a:lnTo>
                        <a:pt x="36159" y="11884"/>
                      </a:lnTo>
                      <a:lnTo>
                        <a:pt x="35910" y="11544"/>
                      </a:lnTo>
                      <a:lnTo>
                        <a:pt x="35661" y="11194"/>
                      </a:lnTo>
                      <a:lnTo>
                        <a:pt x="35401" y="10820"/>
                      </a:lnTo>
                      <a:lnTo>
                        <a:pt x="34903" y="10062"/>
                      </a:lnTo>
                      <a:lnTo>
                        <a:pt x="34393" y="9281"/>
                      </a:lnTo>
                      <a:lnTo>
                        <a:pt x="33884" y="8477"/>
                      </a:lnTo>
                      <a:lnTo>
                        <a:pt x="33375" y="7674"/>
                      </a:lnTo>
                      <a:lnTo>
                        <a:pt x="32843" y="6882"/>
                      </a:lnTo>
                      <a:lnTo>
                        <a:pt x="32311" y="6101"/>
                      </a:lnTo>
                      <a:lnTo>
                        <a:pt x="32039" y="5727"/>
                      </a:lnTo>
                      <a:lnTo>
                        <a:pt x="31756" y="5354"/>
                      </a:lnTo>
                      <a:lnTo>
                        <a:pt x="31485" y="4992"/>
                      </a:lnTo>
                      <a:lnTo>
                        <a:pt x="31191" y="4641"/>
                      </a:lnTo>
                      <a:lnTo>
                        <a:pt x="30908" y="4301"/>
                      </a:lnTo>
                      <a:lnTo>
                        <a:pt x="30613" y="3984"/>
                      </a:lnTo>
                      <a:lnTo>
                        <a:pt x="30308" y="3679"/>
                      </a:lnTo>
                      <a:lnTo>
                        <a:pt x="30002" y="3385"/>
                      </a:lnTo>
                      <a:lnTo>
                        <a:pt x="29697" y="3113"/>
                      </a:lnTo>
                      <a:lnTo>
                        <a:pt x="29380" y="2864"/>
                      </a:lnTo>
                      <a:lnTo>
                        <a:pt x="28938" y="2547"/>
                      </a:lnTo>
                      <a:lnTo>
                        <a:pt x="28497" y="2253"/>
                      </a:lnTo>
                      <a:lnTo>
                        <a:pt x="28056" y="1970"/>
                      </a:lnTo>
                      <a:lnTo>
                        <a:pt x="27626" y="1721"/>
                      </a:lnTo>
                      <a:lnTo>
                        <a:pt x="27196" y="1483"/>
                      </a:lnTo>
                      <a:lnTo>
                        <a:pt x="26754" y="1268"/>
                      </a:lnTo>
                      <a:lnTo>
                        <a:pt x="26335" y="1065"/>
                      </a:lnTo>
                      <a:lnTo>
                        <a:pt x="25905" y="895"/>
                      </a:lnTo>
                      <a:lnTo>
                        <a:pt x="25475" y="725"/>
                      </a:lnTo>
                      <a:lnTo>
                        <a:pt x="25057" y="589"/>
                      </a:lnTo>
                      <a:lnTo>
                        <a:pt x="24638" y="465"/>
                      </a:lnTo>
                      <a:lnTo>
                        <a:pt x="24230" y="352"/>
                      </a:lnTo>
                      <a:lnTo>
                        <a:pt x="23812" y="261"/>
                      </a:lnTo>
                      <a:lnTo>
                        <a:pt x="23404" y="182"/>
                      </a:lnTo>
                      <a:lnTo>
                        <a:pt x="22997" y="114"/>
                      </a:lnTo>
                      <a:lnTo>
                        <a:pt x="22601" y="69"/>
                      </a:lnTo>
                      <a:lnTo>
                        <a:pt x="22205" y="35"/>
                      </a:lnTo>
                      <a:lnTo>
                        <a:pt x="21809" y="12"/>
                      </a:lnTo>
                      <a:lnTo>
                        <a:pt x="2142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05" name="Google Shape;1105;p6"/>
            <p:cNvGrpSpPr/>
            <p:nvPr/>
          </p:nvGrpSpPr>
          <p:grpSpPr>
            <a:xfrm>
              <a:off x="7607740" y="2498192"/>
              <a:ext cx="994166" cy="1716824"/>
              <a:chOff x="5238265" y="1240750"/>
              <a:chExt cx="1045940" cy="1806233"/>
            </a:xfrm>
          </p:grpSpPr>
          <p:sp>
            <p:nvSpPr>
              <p:cNvPr id="1106" name="Google Shape;1106;p6"/>
              <p:cNvSpPr/>
              <p:nvPr/>
            </p:nvSpPr>
            <p:spPr>
              <a:xfrm>
                <a:off x="5611322" y="2759313"/>
                <a:ext cx="170199" cy="28767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16547" extrusionOk="0">
                    <a:moveTo>
                      <a:pt x="7990" y="0"/>
                    </a:moveTo>
                    <a:lnTo>
                      <a:pt x="7843" y="12"/>
                    </a:lnTo>
                    <a:lnTo>
                      <a:pt x="7605" y="34"/>
                    </a:lnTo>
                    <a:lnTo>
                      <a:pt x="7266" y="91"/>
                    </a:lnTo>
                    <a:lnTo>
                      <a:pt x="7073" y="136"/>
                    </a:lnTo>
                    <a:lnTo>
                      <a:pt x="6858" y="193"/>
                    </a:lnTo>
                    <a:lnTo>
                      <a:pt x="6632" y="261"/>
                    </a:lnTo>
                    <a:lnTo>
                      <a:pt x="6406" y="340"/>
                    </a:lnTo>
                    <a:lnTo>
                      <a:pt x="6168" y="430"/>
                    </a:lnTo>
                    <a:lnTo>
                      <a:pt x="5930" y="544"/>
                    </a:lnTo>
                    <a:lnTo>
                      <a:pt x="5681" y="668"/>
                    </a:lnTo>
                    <a:lnTo>
                      <a:pt x="5444" y="815"/>
                    </a:lnTo>
                    <a:lnTo>
                      <a:pt x="5195" y="985"/>
                    </a:lnTo>
                    <a:lnTo>
                      <a:pt x="4968" y="1177"/>
                    </a:lnTo>
                    <a:lnTo>
                      <a:pt x="4765" y="1358"/>
                    </a:lnTo>
                    <a:lnTo>
                      <a:pt x="4572" y="1551"/>
                    </a:lnTo>
                    <a:lnTo>
                      <a:pt x="4391" y="1777"/>
                    </a:lnTo>
                    <a:lnTo>
                      <a:pt x="4221" y="2015"/>
                    </a:lnTo>
                    <a:lnTo>
                      <a:pt x="4074" y="2264"/>
                    </a:lnTo>
                    <a:lnTo>
                      <a:pt x="3927" y="2547"/>
                    </a:lnTo>
                    <a:lnTo>
                      <a:pt x="3803" y="2852"/>
                    </a:lnTo>
                    <a:lnTo>
                      <a:pt x="3701" y="3169"/>
                    </a:lnTo>
                    <a:lnTo>
                      <a:pt x="3610" y="3463"/>
                    </a:lnTo>
                    <a:lnTo>
                      <a:pt x="3520" y="3746"/>
                    </a:lnTo>
                    <a:lnTo>
                      <a:pt x="3418" y="4029"/>
                    </a:lnTo>
                    <a:lnTo>
                      <a:pt x="3305" y="4301"/>
                    </a:lnTo>
                    <a:lnTo>
                      <a:pt x="3067" y="4855"/>
                    </a:lnTo>
                    <a:lnTo>
                      <a:pt x="2818" y="5376"/>
                    </a:lnTo>
                    <a:lnTo>
                      <a:pt x="2546" y="5885"/>
                    </a:lnTo>
                    <a:lnTo>
                      <a:pt x="2275" y="6383"/>
                    </a:lnTo>
                    <a:lnTo>
                      <a:pt x="1992" y="6859"/>
                    </a:lnTo>
                    <a:lnTo>
                      <a:pt x="1709" y="7311"/>
                    </a:lnTo>
                    <a:lnTo>
                      <a:pt x="1177" y="8137"/>
                    </a:lnTo>
                    <a:lnTo>
                      <a:pt x="724" y="8873"/>
                    </a:lnTo>
                    <a:lnTo>
                      <a:pt x="532" y="9201"/>
                    </a:lnTo>
                    <a:lnTo>
                      <a:pt x="362" y="9496"/>
                    </a:lnTo>
                    <a:lnTo>
                      <a:pt x="238" y="9767"/>
                    </a:lnTo>
                    <a:lnTo>
                      <a:pt x="192" y="9880"/>
                    </a:lnTo>
                    <a:lnTo>
                      <a:pt x="159" y="9994"/>
                    </a:lnTo>
                    <a:lnTo>
                      <a:pt x="102" y="10276"/>
                    </a:lnTo>
                    <a:lnTo>
                      <a:pt x="57" y="10627"/>
                    </a:lnTo>
                    <a:lnTo>
                      <a:pt x="23" y="11023"/>
                    </a:lnTo>
                    <a:lnTo>
                      <a:pt x="0" y="11453"/>
                    </a:lnTo>
                    <a:lnTo>
                      <a:pt x="0" y="11929"/>
                    </a:lnTo>
                    <a:lnTo>
                      <a:pt x="34" y="12415"/>
                    </a:lnTo>
                    <a:lnTo>
                      <a:pt x="79" y="12913"/>
                    </a:lnTo>
                    <a:lnTo>
                      <a:pt x="125" y="13174"/>
                    </a:lnTo>
                    <a:lnTo>
                      <a:pt x="159" y="13423"/>
                    </a:lnTo>
                    <a:lnTo>
                      <a:pt x="215" y="13672"/>
                    </a:lnTo>
                    <a:lnTo>
                      <a:pt x="272" y="13921"/>
                    </a:lnTo>
                    <a:lnTo>
                      <a:pt x="340" y="14170"/>
                    </a:lnTo>
                    <a:lnTo>
                      <a:pt x="419" y="14407"/>
                    </a:lnTo>
                    <a:lnTo>
                      <a:pt x="498" y="14634"/>
                    </a:lnTo>
                    <a:lnTo>
                      <a:pt x="589" y="14860"/>
                    </a:lnTo>
                    <a:lnTo>
                      <a:pt x="690" y="15075"/>
                    </a:lnTo>
                    <a:lnTo>
                      <a:pt x="804" y="15279"/>
                    </a:lnTo>
                    <a:lnTo>
                      <a:pt x="928" y="15471"/>
                    </a:lnTo>
                    <a:lnTo>
                      <a:pt x="1064" y="15663"/>
                    </a:lnTo>
                    <a:lnTo>
                      <a:pt x="1200" y="15822"/>
                    </a:lnTo>
                    <a:lnTo>
                      <a:pt x="1358" y="15980"/>
                    </a:lnTo>
                    <a:lnTo>
                      <a:pt x="1528" y="16116"/>
                    </a:lnTo>
                    <a:lnTo>
                      <a:pt x="1698" y="16241"/>
                    </a:lnTo>
                    <a:lnTo>
                      <a:pt x="1890" y="16342"/>
                    </a:lnTo>
                    <a:lnTo>
                      <a:pt x="2094" y="16422"/>
                    </a:lnTo>
                    <a:lnTo>
                      <a:pt x="2309" y="16490"/>
                    </a:lnTo>
                    <a:lnTo>
                      <a:pt x="2524" y="16524"/>
                    </a:lnTo>
                    <a:lnTo>
                      <a:pt x="2739" y="16546"/>
                    </a:lnTo>
                    <a:lnTo>
                      <a:pt x="2976" y="16546"/>
                    </a:lnTo>
                    <a:lnTo>
                      <a:pt x="3203" y="16524"/>
                    </a:lnTo>
                    <a:lnTo>
                      <a:pt x="3441" y="16490"/>
                    </a:lnTo>
                    <a:lnTo>
                      <a:pt x="3667" y="16433"/>
                    </a:lnTo>
                    <a:lnTo>
                      <a:pt x="3905" y="16365"/>
                    </a:lnTo>
                    <a:lnTo>
                      <a:pt x="4142" y="16275"/>
                    </a:lnTo>
                    <a:lnTo>
                      <a:pt x="4391" y="16184"/>
                    </a:lnTo>
                    <a:lnTo>
                      <a:pt x="4629" y="16071"/>
                    </a:lnTo>
                    <a:lnTo>
                      <a:pt x="4866" y="15946"/>
                    </a:lnTo>
                    <a:lnTo>
                      <a:pt x="5093" y="15811"/>
                    </a:lnTo>
                    <a:lnTo>
                      <a:pt x="5330" y="15675"/>
                    </a:lnTo>
                    <a:lnTo>
                      <a:pt x="5557" y="15516"/>
                    </a:lnTo>
                    <a:lnTo>
                      <a:pt x="5783" y="15369"/>
                    </a:lnTo>
                    <a:lnTo>
                      <a:pt x="5998" y="15199"/>
                    </a:lnTo>
                    <a:lnTo>
                      <a:pt x="6213" y="15030"/>
                    </a:lnTo>
                    <a:lnTo>
                      <a:pt x="6417" y="14860"/>
                    </a:lnTo>
                    <a:lnTo>
                      <a:pt x="6621" y="14679"/>
                    </a:lnTo>
                    <a:lnTo>
                      <a:pt x="6802" y="14498"/>
                    </a:lnTo>
                    <a:lnTo>
                      <a:pt x="6994" y="14328"/>
                    </a:lnTo>
                    <a:lnTo>
                      <a:pt x="7322" y="13966"/>
                    </a:lnTo>
                    <a:lnTo>
                      <a:pt x="7481" y="13785"/>
                    </a:lnTo>
                    <a:lnTo>
                      <a:pt x="7617" y="13615"/>
                    </a:lnTo>
                    <a:lnTo>
                      <a:pt x="7741" y="13445"/>
                    </a:lnTo>
                    <a:lnTo>
                      <a:pt x="7854" y="13287"/>
                    </a:lnTo>
                    <a:lnTo>
                      <a:pt x="7956" y="13128"/>
                    </a:lnTo>
                    <a:lnTo>
                      <a:pt x="8047" y="12970"/>
                    </a:lnTo>
                    <a:lnTo>
                      <a:pt x="8115" y="12834"/>
                    </a:lnTo>
                    <a:lnTo>
                      <a:pt x="8171" y="12698"/>
                    </a:lnTo>
                    <a:lnTo>
                      <a:pt x="8205" y="12585"/>
                    </a:lnTo>
                    <a:lnTo>
                      <a:pt x="8239" y="12461"/>
                    </a:lnTo>
                    <a:lnTo>
                      <a:pt x="8296" y="12178"/>
                    </a:lnTo>
                    <a:lnTo>
                      <a:pt x="8341" y="11838"/>
                    </a:lnTo>
                    <a:lnTo>
                      <a:pt x="8386" y="11465"/>
                    </a:lnTo>
                    <a:lnTo>
                      <a:pt x="8454" y="10593"/>
                    </a:lnTo>
                    <a:lnTo>
                      <a:pt x="8545" y="9609"/>
                    </a:lnTo>
                    <a:lnTo>
                      <a:pt x="8601" y="9088"/>
                    </a:lnTo>
                    <a:lnTo>
                      <a:pt x="8669" y="8545"/>
                    </a:lnTo>
                    <a:lnTo>
                      <a:pt x="8748" y="7979"/>
                    </a:lnTo>
                    <a:lnTo>
                      <a:pt x="8850" y="7413"/>
                    </a:lnTo>
                    <a:lnTo>
                      <a:pt x="8975" y="6847"/>
                    </a:lnTo>
                    <a:lnTo>
                      <a:pt x="9122" y="6270"/>
                    </a:lnTo>
                    <a:lnTo>
                      <a:pt x="9201" y="5987"/>
                    </a:lnTo>
                    <a:lnTo>
                      <a:pt x="9292" y="5693"/>
                    </a:lnTo>
                    <a:lnTo>
                      <a:pt x="9382" y="5410"/>
                    </a:lnTo>
                    <a:lnTo>
                      <a:pt x="9495" y="5127"/>
                    </a:lnTo>
                    <a:lnTo>
                      <a:pt x="9586" y="4855"/>
                    </a:lnTo>
                    <a:lnTo>
                      <a:pt x="9665" y="4595"/>
                    </a:lnTo>
                    <a:lnTo>
                      <a:pt x="9722" y="4335"/>
                    </a:lnTo>
                    <a:lnTo>
                      <a:pt x="9756" y="4075"/>
                    </a:lnTo>
                    <a:lnTo>
                      <a:pt x="9778" y="3826"/>
                    </a:lnTo>
                    <a:lnTo>
                      <a:pt x="9789" y="3588"/>
                    </a:lnTo>
                    <a:lnTo>
                      <a:pt x="9778" y="3350"/>
                    </a:lnTo>
                    <a:lnTo>
                      <a:pt x="9756" y="3124"/>
                    </a:lnTo>
                    <a:lnTo>
                      <a:pt x="9733" y="2954"/>
                    </a:lnTo>
                    <a:lnTo>
                      <a:pt x="9699" y="2796"/>
                    </a:lnTo>
                    <a:lnTo>
                      <a:pt x="9631" y="2479"/>
                    </a:lnTo>
                    <a:lnTo>
                      <a:pt x="9529" y="2185"/>
                    </a:lnTo>
                    <a:lnTo>
                      <a:pt x="9416" y="1902"/>
                    </a:lnTo>
                    <a:lnTo>
                      <a:pt x="9292" y="1630"/>
                    </a:lnTo>
                    <a:lnTo>
                      <a:pt x="9144" y="1392"/>
                    </a:lnTo>
                    <a:lnTo>
                      <a:pt x="9009" y="1155"/>
                    </a:lnTo>
                    <a:lnTo>
                      <a:pt x="8861" y="951"/>
                    </a:lnTo>
                    <a:lnTo>
                      <a:pt x="8714" y="759"/>
                    </a:lnTo>
                    <a:lnTo>
                      <a:pt x="8579" y="589"/>
                    </a:lnTo>
                    <a:lnTo>
                      <a:pt x="8443" y="430"/>
                    </a:lnTo>
                    <a:lnTo>
                      <a:pt x="8318" y="306"/>
                    </a:lnTo>
                    <a:lnTo>
                      <a:pt x="8126" y="114"/>
                    </a:lnTo>
                    <a:lnTo>
                      <a:pt x="8013" y="12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6"/>
              <p:cNvSpPr/>
              <p:nvPr/>
            </p:nvSpPr>
            <p:spPr>
              <a:xfrm>
                <a:off x="5271715" y="2573776"/>
                <a:ext cx="232177" cy="237097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3638" extrusionOk="0">
                    <a:moveTo>
                      <a:pt x="10729" y="0"/>
                    </a:moveTo>
                    <a:lnTo>
                      <a:pt x="10458" y="23"/>
                    </a:lnTo>
                    <a:lnTo>
                      <a:pt x="10175" y="57"/>
                    </a:lnTo>
                    <a:lnTo>
                      <a:pt x="9892" y="113"/>
                    </a:lnTo>
                    <a:lnTo>
                      <a:pt x="9598" y="181"/>
                    </a:lnTo>
                    <a:lnTo>
                      <a:pt x="9337" y="272"/>
                    </a:lnTo>
                    <a:lnTo>
                      <a:pt x="9088" y="374"/>
                    </a:lnTo>
                    <a:lnTo>
                      <a:pt x="8828" y="498"/>
                    </a:lnTo>
                    <a:lnTo>
                      <a:pt x="8579" y="645"/>
                    </a:lnTo>
                    <a:lnTo>
                      <a:pt x="8330" y="815"/>
                    </a:lnTo>
                    <a:lnTo>
                      <a:pt x="8092" y="1007"/>
                    </a:lnTo>
                    <a:lnTo>
                      <a:pt x="7855" y="1234"/>
                    </a:lnTo>
                    <a:lnTo>
                      <a:pt x="7617" y="1483"/>
                    </a:lnTo>
                    <a:lnTo>
                      <a:pt x="7413" y="1732"/>
                    </a:lnTo>
                    <a:lnTo>
                      <a:pt x="7187" y="1969"/>
                    </a:lnTo>
                    <a:lnTo>
                      <a:pt x="6961" y="2196"/>
                    </a:lnTo>
                    <a:lnTo>
                      <a:pt x="6734" y="2422"/>
                    </a:lnTo>
                    <a:lnTo>
                      <a:pt x="6451" y="2682"/>
                    </a:lnTo>
                    <a:lnTo>
                      <a:pt x="6168" y="2931"/>
                    </a:lnTo>
                    <a:lnTo>
                      <a:pt x="5874" y="3169"/>
                    </a:lnTo>
                    <a:lnTo>
                      <a:pt x="5580" y="3395"/>
                    </a:lnTo>
                    <a:lnTo>
                      <a:pt x="5003" y="3837"/>
                    </a:lnTo>
                    <a:lnTo>
                      <a:pt x="4426" y="4233"/>
                    </a:lnTo>
                    <a:lnTo>
                      <a:pt x="3950" y="4550"/>
                    </a:lnTo>
                    <a:lnTo>
                      <a:pt x="3498" y="4855"/>
                    </a:lnTo>
                    <a:lnTo>
                      <a:pt x="2683" y="5387"/>
                    </a:lnTo>
                    <a:lnTo>
                      <a:pt x="2332" y="5625"/>
                    </a:lnTo>
                    <a:lnTo>
                      <a:pt x="2038" y="5851"/>
                    </a:lnTo>
                    <a:lnTo>
                      <a:pt x="1789" y="6066"/>
                    </a:lnTo>
                    <a:lnTo>
                      <a:pt x="1687" y="6168"/>
                    </a:lnTo>
                    <a:lnTo>
                      <a:pt x="1596" y="6259"/>
                    </a:lnTo>
                    <a:lnTo>
                      <a:pt x="1426" y="6496"/>
                    </a:lnTo>
                    <a:lnTo>
                      <a:pt x="1234" y="6791"/>
                    </a:lnTo>
                    <a:lnTo>
                      <a:pt x="1042" y="7141"/>
                    </a:lnTo>
                    <a:lnTo>
                      <a:pt x="849" y="7526"/>
                    </a:lnTo>
                    <a:lnTo>
                      <a:pt x="668" y="7956"/>
                    </a:lnTo>
                    <a:lnTo>
                      <a:pt x="487" y="8420"/>
                    </a:lnTo>
                    <a:lnTo>
                      <a:pt x="329" y="8896"/>
                    </a:lnTo>
                    <a:lnTo>
                      <a:pt x="261" y="9145"/>
                    </a:lnTo>
                    <a:lnTo>
                      <a:pt x="193" y="9382"/>
                    </a:lnTo>
                    <a:lnTo>
                      <a:pt x="136" y="9631"/>
                    </a:lnTo>
                    <a:lnTo>
                      <a:pt x="91" y="9891"/>
                    </a:lnTo>
                    <a:lnTo>
                      <a:pt x="46" y="10140"/>
                    </a:lnTo>
                    <a:lnTo>
                      <a:pt x="23" y="10389"/>
                    </a:lnTo>
                    <a:lnTo>
                      <a:pt x="1" y="10627"/>
                    </a:lnTo>
                    <a:lnTo>
                      <a:pt x="1" y="10876"/>
                    </a:lnTo>
                    <a:lnTo>
                      <a:pt x="1" y="11114"/>
                    </a:lnTo>
                    <a:lnTo>
                      <a:pt x="23" y="11351"/>
                    </a:lnTo>
                    <a:lnTo>
                      <a:pt x="57" y="11578"/>
                    </a:lnTo>
                    <a:lnTo>
                      <a:pt x="102" y="11793"/>
                    </a:lnTo>
                    <a:lnTo>
                      <a:pt x="159" y="12008"/>
                    </a:lnTo>
                    <a:lnTo>
                      <a:pt x="238" y="12212"/>
                    </a:lnTo>
                    <a:lnTo>
                      <a:pt x="329" y="12404"/>
                    </a:lnTo>
                    <a:lnTo>
                      <a:pt x="442" y="12585"/>
                    </a:lnTo>
                    <a:lnTo>
                      <a:pt x="578" y="12755"/>
                    </a:lnTo>
                    <a:lnTo>
                      <a:pt x="725" y="12913"/>
                    </a:lnTo>
                    <a:lnTo>
                      <a:pt x="895" y="13060"/>
                    </a:lnTo>
                    <a:lnTo>
                      <a:pt x="1076" y="13185"/>
                    </a:lnTo>
                    <a:lnTo>
                      <a:pt x="1268" y="13298"/>
                    </a:lnTo>
                    <a:lnTo>
                      <a:pt x="1472" y="13389"/>
                    </a:lnTo>
                    <a:lnTo>
                      <a:pt x="1698" y="13468"/>
                    </a:lnTo>
                    <a:lnTo>
                      <a:pt x="1924" y="13524"/>
                    </a:lnTo>
                    <a:lnTo>
                      <a:pt x="2162" y="13570"/>
                    </a:lnTo>
                    <a:lnTo>
                      <a:pt x="2411" y="13604"/>
                    </a:lnTo>
                    <a:lnTo>
                      <a:pt x="2660" y="13626"/>
                    </a:lnTo>
                    <a:lnTo>
                      <a:pt x="2920" y="13637"/>
                    </a:lnTo>
                    <a:lnTo>
                      <a:pt x="3181" y="13626"/>
                    </a:lnTo>
                    <a:lnTo>
                      <a:pt x="3441" y="13615"/>
                    </a:lnTo>
                    <a:lnTo>
                      <a:pt x="3713" y="13592"/>
                    </a:lnTo>
                    <a:lnTo>
                      <a:pt x="3984" y="13558"/>
                    </a:lnTo>
                    <a:lnTo>
                      <a:pt x="4256" y="13513"/>
                    </a:lnTo>
                    <a:lnTo>
                      <a:pt x="4516" y="13456"/>
                    </a:lnTo>
                    <a:lnTo>
                      <a:pt x="4788" y="13400"/>
                    </a:lnTo>
                    <a:lnTo>
                      <a:pt x="5048" y="13332"/>
                    </a:lnTo>
                    <a:lnTo>
                      <a:pt x="5308" y="13264"/>
                    </a:lnTo>
                    <a:lnTo>
                      <a:pt x="5569" y="13185"/>
                    </a:lnTo>
                    <a:lnTo>
                      <a:pt x="5818" y="13094"/>
                    </a:lnTo>
                    <a:lnTo>
                      <a:pt x="6055" y="13004"/>
                    </a:lnTo>
                    <a:lnTo>
                      <a:pt x="6508" y="12823"/>
                    </a:lnTo>
                    <a:lnTo>
                      <a:pt x="6712" y="12721"/>
                    </a:lnTo>
                    <a:lnTo>
                      <a:pt x="6915" y="12619"/>
                    </a:lnTo>
                    <a:lnTo>
                      <a:pt x="7096" y="12517"/>
                    </a:lnTo>
                    <a:lnTo>
                      <a:pt x="7278" y="12415"/>
                    </a:lnTo>
                    <a:lnTo>
                      <a:pt x="7425" y="12313"/>
                    </a:lnTo>
                    <a:lnTo>
                      <a:pt x="7572" y="12212"/>
                    </a:lnTo>
                    <a:lnTo>
                      <a:pt x="7696" y="12110"/>
                    </a:lnTo>
                    <a:lnTo>
                      <a:pt x="7798" y="12008"/>
                    </a:lnTo>
                    <a:lnTo>
                      <a:pt x="7923" y="11861"/>
                    </a:lnTo>
                    <a:lnTo>
                      <a:pt x="8058" y="11668"/>
                    </a:lnTo>
                    <a:lnTo>
                      <a:pt x="8206" y="11453"/>
                    </a:lnTo>
                    <a:lnTo>
                      <a:pt x="8364" y="11204"/>
                    </a:lnTo>
                    <a:lnTo>
                      <a:pt x="8692" y="10627"/>
                    </a:lnTo>
                    <a:lnTo>
                      <a:pt x="9054" y="9959"/>
                    </a:lnTo>
                    <a:lnTo>
                      <a:pt x="9462" y="9246"/>
                    </a:lnTo>
                    <a:lnTo>
                      <a:pt x="9688" y="8862"/>
                    </a:lnTo>
                    <a:lnTo>
                      <a:pt x="9926" y="8477"/>
                    </a:lnTo>
                    <a:lnTo>
                      <a:pt x="10175" y="8081"/>
                    </a:lnTo>
                    <a:lnTo>
                      <a:pt x="10435" y="7696"/>
                    </a:lnTo>
                    <a:lnTo>
                      <a:pt x="10707" y="7300"/>
                    </a:lnTo>
                    <a:lnTo>
                      <a:pt x="11001" y="6915"/>
                    </a:lnTo>
                    <a:lnTo>
                      <a:pt x="11250" y="6587"/>
                    </a:lnTo>
                    <a:lnTo>
                      <a:pt x="11521" y="6270"/>
                    </a:lnTo>
                    <a:lnTo>
                      <a:pt x="11804" y="5953"/>
                    </a:lnTo>
                    <a:lnTo>
                      <a:pt x="12099" y="5648"/>
                    </a:lnTo>
                    <a:lnTo>
                      <a:pt x="12302" y="5444"/>
                    </a:lnTo>
                    <a:lnTo>
                      <a:pt x="12483" y="5229"/>
                    </a:lnTo>
                    <a:lnTo>
                      <a:pt x="12642" y="5014"/>
                    </a:lnTo>
                    <a:lnTo>
                      <a:pt x="12778" y="4799"/>
                    </a:lnTo>
                    <a:lnTo>
                      <a:pt x="12902" y="4584"/>
                    </a:lnTo>
                    <a:lnTo>
                      <a:pt x="13004" y="4357"/>
                    </a:lnTo>
                    <a:lnTo>
                      <a:pt x="13095" y="4142"/>
                    </a:lnTo>
                    <a:lnTo>
                      <a:pt x="13174" y="3927"/>
                    </a:lnTo>
                    <a:lnTo>
                      <a:pt x="13253" y="3622"/>
                    </a:lnTo>
                    <a:lnTo>
                      <a:pt x="13310" y="3316"/>
                    </a:lnTo>
                    <a:lnTo>
                      <a:pt x="13344" y="3011"/>
                    </a:lnTo>
                    <a:lnTo>
                      <a:pt x="13355" y="2716"/>
                    </a:lnTo>
                    <a:lnTo>
                      <a:pt x="13355" y="2433"/>
                    </a:lnTo>
                    <a:lnTo>
                      <a:pt x="13332" y="2162"/>
                    </a:lnTo>
                    <a:lnTo>
                      <a:pt x="13298" y="1902"/>
                    </a:lnTo>
                    <a:lnTo>
                      <a:pt x="13253" y="1653"/>
                    </a:lnTo>
                    <a:lnTo>
                      <a:pt x="13208" y="1404"/>
                    </a:lnTo>
                    <a:lnTo>
                      <a:pt x="13140" y="1177"/>
                    </a:lnTo>
                    <a:lnTo>
                      <a:pt x="13083" y="974"/>
                    </a:lnTo>
                    <a:lnTo>
                      <a:pt x="13015" y="792"/>
                    </a:lnTo>
                    <a:lnTo>
                      <a:pt x="12913" y="521"/>
                    </a:lnTo>
                    <a:lnTo>
                      <a:pt x="12846" y="374"/>
                    </a:lnTo>
                    <a:lnTo>
                      <a:pt x="12857" y="362"/>
                    </a:lnTo>
                    <a:lnTo>
                      <a:pt x="12846" y="362"/>
                    </a:lnTo>
                    <a:lnTo>
                      <a:pt x="12834" y="340"/>
                    </a:lnTo>
                    <a:lnTo>
                      <a:pt x="12834" y="351"/>
                    </a:lnTo>
                    <a:lnTo>
                      <a:pt x="12698" y="306"/>
                    </a:lnTo>
                    <a:lnTo>
                      <a:pt x="12472" y="227"/>
                    </a:lnTo>
                    <a:lnTo>
                      <a:pt x="12133" y="147"/>
                    </a:lnTo>
                    <a:lnTo>
                      <a:pt x="11940" y="102"/>
                    </a:lnTo>
                    <a:lnTo>
                      <a:pt x="11725" y="68"/>
                    </a:lnTo>
                    <a:lnTo>
                      <a:pt x="11499" y="34"/>
                    </a:lnTo>
                    <a:lnTo>
                      <a:pt x="11250" y="12"/>
                    </a:lnTo>
                    <a:lnTo>
                      <a:pt x="1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extrusionOk="0">
                    <a:moveTo>
                      <a:pt x="11351" y="1"/>
                    </a:moveTo>
                    <a:lnTo>
                      <a:pt x="10503" y="23"/>
                    </a:lnTo>
                    <a:lnTo>
                      <a:pt x="9654" y="69"/>
                    </a:lnTo>
                    <a:lnTo>
                      <a:pt x="8794" y="148"/>
                    </a:lnTo>
                    <a:lnTo>
                      <a:pt x="7922" y="238"/>
                    </a:lnTo>
                    <a:lnTo>
                      <a:pt x="7040" y="374"/>
                    </a:lnTo>
                    <a:lnTo>
                      <a:pt x="6146" y="521"/>
                    </a:lnTo>
                    <a:lnTo>
                      <a:pt x="5693" y="612"/>
                    </a:lnTo>
                    <a:lnTo>
                      <a:pt x="5251" y="714"/>
                    </a:lnTo>
                    <a:lnTo>
                      <a:pt x="4787" y="816"/>
                    </a:lnTo>
                    <a:lnTo>
                      <a:pt x="4335" y="929"/>
                    </a:lnTo>
                    <a:lnTo>
                      <a:pt x="4142" y="1495"/>
                    </a:lnTo>
                    <a:lnTo>
                      <a:pt x="3916" y="2174"/>
                    </a:lnTo>
                    <a:lnTo>
                      <a:pt x="3622" y="3068"/>
                    </a:lnTo>
                    <a:lnTo>
                      <a:pt x="3271" y="4154"/>
                    </a:lnTo>
                    <a:lnTo>
                      <a:pt x="2897" y="5410"/>
                    </a:lnTo>
                    <a:lnTo>
                      <a:pt x="2490" y="6802"/>
                    </a:lnTo>
                    <a:lnTo>
                      <a:pt x="2083" y="8308"/>
                    </a:lnTo>
                    <a:lnTo>
                      <a:pt x="1868" y="9100"/>
                    </a:lnTo>
                    <a:lnTo>
                      <a:pt x="1664" y="9915"/>
                    </a:lnTo>
                    <a:lnTo>
                      <a:pt x="1471" y="10741"/>
                    </a:lnTo>
                    <a:lnTo>
                      <a:pt x="1268" y="11578"/>
                    </a:lnTo>
                    <a:lnTo>
                      <a:pt x="1087" y="12427"/>
                    </a:lnTo>
                    <a:lnTo>
                      <a:pt x="906" y="13287"/>
                    </a:lnTo>
                    <a:lnTo>
                      <a:pt x="736" y="14147"/>
                    </a:lnTo>
                    <a:lnTo>
                      <a:pt x="589" y="15019"/>
                    </a:lnTo>
                    <a:lnTo>
                      <a:pt x="442" y="15867"/>
                    </a:lnTo>
                    <a:lnTo>
                      <a:pt x="317" y="16728"/>
                    </a:lnTo>
                    <a:lnTo>
                      <a:pt x="215" y="17576"/>
                    </a:lnTo>
                    <a:lnTo>
                      <a:pt x="125" y="18403"/>
                    </a:lnTo>
                    <a:lnTo>
                      <a:pt x="68" y="19217"/>
                    </a:lnTo>
                    <a:lnTo>
                      <a:pt x="23" y="20021"/>
                    </a:lnTo>
                    <a:lnTo>
                      <a:pt x="0" y="20802"/>
                    </a:lnTo>
                    <a:lnTo>
                      <a:pt x="0" y="21175"/>
                    </a:lnTo>
                    <a:lnTo>
                      <a:pt x="12" y="21549"/>
                    </a:lnTo>
                    <a:lnTo>
                      <a:pt x="23" y="21922"/>
                    </a:lnTo>
                    <a:lnTo>
                      <a:pt x="46" y="22273"/>
                    </a:lnTo>
                    <a:lnTo>
                      <a:pt x="68" y="22624"/>
                    </a:lnTo>
                    <a:lnTo>
                      <a:pt x="102" y="22975"/>
                    </a:lnTo>
                    <a:lnTo>
                      <a:pt x="147" y="23303"/>
                    </a:lnTo>
                    <a:lnTo>
                      <a:pt x="204" y="23631"/>
                    </a:lnTo>
                    <a:lnTo>
                      <a:pt x="261" y="23948"/>
                    </a:lnTo>
                    <a:lnTo>
                      <a:pt x="328" y="24254"/>
                    </a:lnTo>
                    <a:lnTo>
                      <a:pt x="408" y="24548"/>
                    </a:lnTo>
                    <a:lnTo>
                      <a:pt x="498" y="24831"/>
                    </a:lnTo>
                    <a:lnTo>
                      <a:pt x="589" y="25102"/>
                    </a:lnTo>
                    <a:lnTo>
                      <a:pt x="691" y="25363"/>
                    </a:lnTo>
                    <a:lnTo>
                      <a:pt x="804" y="25623"/>
                    </a:lnTo>
                    <a:lnTo>
                      <a:pt x="928" y="25861"/>
                    </a:lnTo>
                    <a:lnTo>
                      <a:pt x="1064" y="26087"/>
                    </a:lnTo>
                    <a:lnTo>
                      <a:pt x="1211" y="26291"/>
                    </a:lnTo>
                    <a:lnTo>
                      <a:pt x="1370" y="26494"/>
                    </a:lnTo>
                    <a:lnTo>
                      <a:pt x="1528" y="26675"/>
                    </a:lnTo>
                    <a:lnTo>
                      <a:pt x="1709" y="26834"/>
                    </a:lnTo>
                    <a:lnTo>
                      <a:pt x="1890" y="26970"/>
                    </a:lnTo>
                    <a:lnTo>
                      <a:pt x="2071" y="27083"/>
                    </a:lnTo>
                    <a:lnTo>
                      <a:pt x="2275" y="27173"/>
                    </a:lnTo>
                    <a:lnTo>
                      <a:pt x="2467" y="27241"/>
                    </a:lnTo>
                    <a:lnTo>
                      <a:pt x="2682" y="27287"/>
                    </a:lnTo>
                    <a:lnTo>
                      <a:pt x="2886" y="27321"/>
                    </a:lnTo>
                    <a:lnTo>
                      <a:pt x="3112" y="27332"/>
                    </a:lnTo>
                    <a:lnTo>
                      <a:pt x="3339" y="27321"/>
                    </a:lnTo>
                    <a:lnTo>
                      <a:pt x="3565" y="27287"/>
                    </a:lnTo>
                    <a:lnTo>
                      <a:pt x="3792" y="27253"/>
                    </a:lnTo>
                    <a:lnTo>
                      <a:pt x="4041" y="27185"/>
                    </a:lnTo>
                    <a:lnTo>
                      <a:pt x="4278" y="27105"/>
                    </a:lnTo>
                    <a:lnTo>
                      <a:pt x="4527" y="27015"/>
                    </a:lnTo>
                    <a:lnTo>
                      <a:pt x="4776" y="26913"/>
                    </a:lnTo>
                    <a:lnTo>
                      <a:pt x="5036" y="26789"/>
                    </a:lnTo>
                    <a:lnTo>
                      <a:pt x="5285" y="26653"/>
                    </a:lnTo>
                    <a:lnTo>
                      <a:pt x="5546" y="26506"/>
                    </a:lnTo>
                    <a:lnTo>
                      <a:pt x="5817" y="26336"/>
                    </a:lnTo>
                    <a:lnTo>
                      <a:pt x="6078" y="26166"/>
                    </a:lnTo>
                    <a:lnTo>
                      <a:pt x="6349" y="25974"/>
                    </a:lnTo>
                    <a:lnTo>
                      <a:pt x="6621" y="25770"/>
                    </a:lnTo>
                    <a:lnTo>
                      <a:pt x="6892" y="25566"/>
                    </a:lnTo>
                    <a:lnTo>
                      <a:pt x="7164" y="25340"/>
                    </a:lnTo>
                    <a:lnTo>
                      <a:pt x="7719" y="24876"/>
                    </a:lnTo>
                    <a:lnTo>
                      <a:pt x="8273" y="24367"/>
                    </a:lnTo>
                    <a:lnTo>
                      <a:pt x="8828" y="23835"/>
                    </a:lnTo>
                    <a:lnTo>
                      <a:pt x="9224" y="23439"/>
                    </a:lnTo>
                    <a:lnTo>
                      <a:pt x="9620" y="23031"/>
                    </a:lnTo>
                    <a:lnTo>
                      <a:pt x="10005" y="22613"/>
                    </a:lnTo>
                    <a:lnTo>
                      <a:pt x="10389" y="22194"/>
                    </a:lnTo>
                    <a:lnTo>
                      <a:pt x="11159" y="21322"/>
                    </a:lnTo>
                    <a:lnTo>
                      <a:pt x="11895" y="20451"/>
                    </a:lnTo>
                    <a:lnTo>
                      <a:pt x="12619" y="19568"/>
                    </a:lnTo>
                    <a:lnTo>
                      <a:pt x="13298" y="18697"/>
                    </a:lnTo>
                    <a:lnTo>
                      <a:pt x="13954" y="17848"/>
                    </a:lnTo>
                    <a:lnTo>
                      <a:pt x="14554" y="17033"/>
                    </a:lnTo>
                    <a:lnTo>
                      <a:pt x="15109" y="16275"/>
                    </a:lnTo>
                    <a:lnTo>
                      <a:pt x="15618" y="15562"/>
                    </a:lnTo>
                    <a:lnTo>
                      <a:pt x="16433" y="14396"/>
                    </a:lnTo>
                    <a:lnTo>
                      <a:pt x="16953" y="13615"/>
                    </a:lnTo>
                    <a:lnTo>
                      <a:pt x="17135" y="13344"/>
                    </a:lnTo>
                    <a:lnTo>
                      <a:pt x="17112" y="13864"/>
                    </a:lnTo>
                    <a:lnTo>
                      <a:pt x="17078" y="14475"/>
                    </a:lnTo>
                    <a:lnTo>
                      <a:pt x="17044" y="15290"/>
                    </a:lnTo>
                    <a:lnTo>
                      <a:pt x="17021" y="16286"/>
                    </a:lnTo>
                    <a:lnTo>
                      <a:pt x="17010" y="17441"/>
                    </a:lnTo>
                    <a:lnTo>
                      <a:pt x="17010" y="18731"/>
                    </a:lnTo>
                    <a:lnTo>
                      <a:pt x="17021" y="20123"/>
                    </a:lnTo>
                    <a:lnTo>
                      <a:pt x="17067" y="21605"/>
                    </a:lnTo>
                    <a:lnTo>
                      <a:pt x="17101" y="22375"/>
                    </a:lnTo>
                    <a:lnTo>
                      <a:pt x="17135" y="23144"/>
                    </a:lnTo>
                    <a:lnTo>
                      <a:pt x="17191" y="23937"/>
                    </a:lnTo>
                    <a:lnTo>
                      <a:pt x="17248" y="24729"/>
                    </a:lnTo>
                    <a:lnTo>
                      <a:pt x="17316" y="25521"/>
                    </a:lnTo>
                    <a:lnTo>
                      <a:pt x="17406" y="26313"/>
                    </a:lnTo>
                    <a:lnTo>
                      <a:pt x="17497" y="27105"/>
                    </a:lnTo>
                    <a:lnTo>
                      <a:pt x="17599" y="27898"/>
                    </a:lnTo>
                    <a:lnTo>
                      <a:pt x="17723" y="28679"/>
                    </a:lnTo>
                    <a:lnTo>
                      <a:pt x="17848" y="29437"/>
                    </a:lnTo>
                    <a:lnTo>
                      <a:pt x="17995" y="30195"/>
                    </a:lnTo>
                    <a:lnTo>
                      <a:pt x="18164" y="30931"/>
                    </a:lnTo>
                    <a:lnTo>
                      <a:pt x="18334" y="31644"/>
                    </a:lnTo>
                    <a:lnTo>
                      <a:pt x="18538" y="32334"/>
                    </a:lnTo>
                    <a:lnTo>
                      <a:pt x="18696" y="32855"/>
                    </a:lnTo>
                    <a:lnTo>
                      <a:pt x="18877" y="33364"/>
                    </a:lnTo>
                    <a:lnTo>
                      <a:pt x="19058" y="33851"/>
                    </a:lnTo>
                    <a:lnTo>
                      <a:pt x="19262" y="34326"/>
                    </a:lnTo>
                    <a:lnTo>
                      <a:pt x="19477" y="34767"/>
                    </a:lnTo>
                    <a:lnTo>
                      <a:pt x="19692" y="35186"/>
                    </a:lnTo>
                    <a:lnTo>
                      <a:pt x="19930" y="35582"/>
                    </a:lnTo>
                    <a:lnTo>
                      <a:pt x="20179" y="35956"/>
                    </a:lnTo>
                    <a:lnTo>
                      <a:pt x="20303" y="36125"/>
                    </a:lnTo>
                    <a:lnTo>
                      <a:pt x="20439" y="36295"/>
                    </a:lnTo>
                    <a:lnTo>
                      <a:pt x="20575" y="36454"/>
                    </a:lnTo>
                    <a:lnTo>
                      <a:pt x="20722" y="36601"/>
                    </a:lnTo>
                    <a:lnTo>
                      <a:pt x="20858" y="36748"/>
                    </a:lnTo>
                    <a:lnTo>
                      <a:pt x="21005" y="36884"/>
                    </a:lnTo>
                    <a:lnTo>
                      <a:pt x="21152" y="37008"/>
                    </a:lnTo>
                    <a:lnTo>
                      <a:pt x="21311" y="37133"/>
                    </a:lnTo>
                    <a:lnTo>
                      <a:pt x="21469" y="37246"/>
                    </a:lnTo>
                    <a:lnTo>
                      <a:pt x="21627" y="37348"/>
                    </a:lnTo>
                    <a:lnTo>
                      <a:pt x="21797" y="37438"/>
                    </a:lnTo>
                    <a:lnTo>
                      <a:pt x="21967" y="37529"/>
                    </a:lnTo>
                    <a:lnTo>
                      <a:pt x="22137" y="37597"/>
                    </a:lnTo>
                    <a:lnTo>
                      <a:pt x="22318" y="37664"/>
                    </a:lnTo>
                    <a:lnTo>
                      <a:pt x="22488" y="37721"/>
                    </a:lnTo>
                    <a:lnTo>
                      <a:pt x="22680" y="37766"/>
                    </a:lnTo>
                    <a:lnTo>
                      <a:pt x="22929" y="37812"/>
                    </a:lnTo>
                    <a:lnTo>
                      <a:pt x="23189" y="37834"/>
                    </a:lnTo>
                    <a:lnTo>
                      <a:pt x="23450" y="37834"/>
                    </a:lnTo>
                    <a:lnTo>
                      <a:pt x="23710" y="37800"/>
                    </a:lnTo>
                    <a:lnTo>
                      <a:pt x="23959" y="37755"/>
                    </a:lnTo>
                    <a:lnTo>
                      <a:pt x="24219" y="37676"/>
                    </a:lnTo>
                    <a:lnTo>
                      <a:pt x="24479" y="37585"/>
                    </a:lnTo>
                    <a:lnTo>
                      <a:pt x="24740" y="37472"/>
                    </a:lnTo>
                    <a:lnTo>
                      <a:pt x="25000" y="37336"/>
                    </a:lnTo>
                    <a:lnTo>
                      <a:pt x="25249" y="37178"/>
                    </a:lnTo>
                    <a:lnTo>
                      <a:pt x="25509" y="36997"/>
                    </a:lnTo>
                    <a:lnTo>
                      <a:pt x="25770" y="36804"/>
                    </a:lnTo>
                    <a:lnTo>
                      <a:pt x="26019" y="36601"/>
                    </a:lnTo>
                    <a:lnTo>
                      <a:pt x="26279" y="36363"/>
                    </a:lnTo>
                    <a:lnTo>
                      <a:pt x="26528" y="36125"/>
                    </a:lnTo>
                    <a:lnTo>
                      <a:pt x="26788" y="35854"/>
                    </a:lnTo>
                    <a:lnTo>
                      <a:pt x="27037" y="35582"/>
                    </a:lnTo>
                    <a:lnTo>
                      <a:pt x="27286" y="35288"/>
                    </a:lnTo>
                    <a:lnTo>
                      <a:pt x="27535" y="34982"/>
                    </a:lnTo>
                    <a:lnTo>
                      <a:pt x="27784" y="34654"/>
                    </a:lnTo>
                    <a:lnTo>
                      <a:pt x="28033" y="34326"/>
                    </a:lnTo>
                    <a:lnTo>
                      <a:pt x="28282" y="33975"/>
                    </a:lnTo>
                    <a:lnTo>
                      <a:pt x="28531" y="33613"/>
                    </a:lnTo>
                    <a:lnTo>
                      <a:pt x="28769" y="33239"/>
                    </a:lnTo>
                    <a:lnTo>
                      <a:pt x="29018" y="32855"/>
                    </a:lnTo>
                    <a:lnTo>
                      <a:pt x="29255" y="32470"/>
                    </a:lnTo>
                    <a:lnTo>
                      <a:pt x="29731" y="31655"/>
                    </a:lnTo>
                    <a:lnTo>
                      <a:pt x="30195" y="30806"/>
                    </a:lnTo>
                    <a:lnTo>
                      <a:pt x="30659" y="29923"/>
                    </a:lnTo>
                    <a:lnTo>
                      <a:pt x="31111" y="29018"/>
                    </a:lnTo>
                    <a:lnTo>
                      <a:pt x="31553" y="28101"/>
                    </a:lnTo>
                    <a:lnTo>
                      <a:pt x="31983" y="27162"/>
                    </a:lnTo>
                    <a:lnTo>
                      <a:pt x="32401" y="26211"/>
                    </a:lnTo>
                    <a:lnTo>
                      <a:pt x="32809" y="25261"/>
                    </a:lnTo>
                    <a:lnTo>
                      <a:pt x="33194" y="24310"/>
                    </a:lnTo>
                    <a:lnTo>
                      <a:pt x="33578" y="23359"/>
                    </a:lnTo>
                    <a:lnTo>
                      <a:pt x="33941" y="22420"/>
                    </a:lnTo>
                    <a:lnTo>
                      <a:pt x="34291" y="21492"/>
                    </a:lnTo>
                    <a:lnTo>
                      <a:pt x="34631" y="20575"/>
                    </a:lnTo>
                    <a:lnTo>
                      <a:pt x="34948" y="19693"/>
                    </a:lnTo>
                    <a:lnTo>
                      <a:pt x="35253" y="18833"/>
                    </a:lnTo>
                    <a:lnTo>
                      <a:pt x="35797" y="17214"/>
                    </a:lnTo>
                    <a:lnTo>
                      <a:pt x="36272" y="15766"/>
                    </a:lnTo>
                    <a:lnTo>
                      <a:pt x="36725" y="14374"/>
                    </a:lnTo>
                    <a:lnTo>
                      <a:pt x="37053" y="13298"/>
                    </a:lnTo>
                    <a:lnTo>
                      <a:pt x="37324" y="12370"/>
                    </a:lnTo>
                    <a:lnTo>
                      <a:pt x="37166" y="12189"/>
                    </a:lnTo>
                    <a:lnTo>
                      <a:pt x="36702" y="11680"/>
                    </a:lnTo>
                    <a:lnTo>
                      <a:pt x="36363" y="11318"/>
                    </a:lnTo>
                    <a:lnTo>
                      <a:pt x="35944" y="10888"/>
                    </a:lnTo>
                    <a:lnTo>
                      <a:pt x="35457" y="10413"/>
                    </a:lnTo>
                    <a:lnTo>
                      <a:pt x="34903" y="9892"/>
                    </a:lnTo>
                    <a:lnTo>
                      <a:pt x="34280" y="9326"/>
                    </a:lnTo>
                    <a:lnTo>
                      <a:pt x="33601" y="8726"/>
                    </a:lnTo>
                    <a:lnTo>
                      <a:pt x="32843" y="8104"/>
                    </a:lnTo>
                    <a:lnTo>
                      <a:pt x="32028" y="7447"/>
                    </a:lnTo>
                    <a:lnTo>
                      <a:pt x="31587" y="7119"/>
                    </a:lnTo>
                    <a:lnTo>
                      <a:pt x="31145" y="6791"/>
                    </a:lnTo>
                    <a:lnTo>
                      <a:pt x="30681" y="6463"/>
                    </a:lnTo>
                    <a:lnTo>
                      <a:pt x="30195" y="6123"/>
                    </a:lnTo>
                    <a:lnTo>
                      <a:pt x="29708" y="5795"/>
                    </a:lnTo>
                    <a:lnTo>
                      <a:pt x="29199" y="5456"/>
                    </a:lnTo>
                    <a:lnTo>
                      <a:pt x="28678" y="5127"/>
                    </a:lnTo>
                    <a:lnTo>
                      <a:pt x="28135" y="4799"/>
                    </a:lnTo>
                    <a:lnTo>
                      <a:pt x="27580" y="4482"/>
                    </a:lnTo>
                    <a:lnTo>
                      <a:pt x="27014" y="4154"/>
                    </a:lnTo>
                    <a:lnTo>
                      <a:pt x="26437" y="3849"/>
                    </a:lnTo>
                    <a:lnTo>
                      <a:pt x="25849" y="3543"/>
                    </a:lnTo>
                    <a:lnTo>
                      <a:pt x="25238" y="3237"/>
                    </a:lnTo>
                    <a:lnTo>
                      <a:pt x="24615" y="2943"/>
                    </a:lnTo>
                    <a:lnTo>
                      <a:pt x="23981" y="2660"/>
                    </a:lnTo>
                    <a:lnTo>
                      <a:pt x="23336" y="2389"/>
                    </a:lnTo>
                    <a:lnTo>
                      <a:pt x="22680" y="2117"/>
                    </a:lnTo>
                    <a:lnTo>
                      <a:pt x="22001" y="1868"/>
                    </a:lnTo>
                    <a:lnTo>
                      <a:pt x="21322" y="1630"/>
                    </a:lnTo>
                    <a:lnTo>
                      <a:pt x="20620" y="1404"/>
                    </a:lnTo>
                    <a:lnTo>
                      <a:pt x="19907" y="1189"/>
                    </a:lnTo>
                    <a:lnTo>
                      <a:pt x="19194" y="985"/>
                    </a:lnTo>
                    <a:lnTo>
                      <a:pt x="18459" y="804"/>
                    </a:lnTo>
                    <a:lnTo>
                      <a:pt x="17712" y="634"/>
                    </a:lnTo>
                    <a:lnTo>
                      <a:pt x="16953" y="487"/>
                    </a:lnTo>
                    <a:lnTo>
                      <a:pt x="16184" y="363"/>
                    </a:lnTo>
                    <a:lnTo>
                      <a:pt x="15403" y="250"/>
                    </a:lnTo>
                    <a:lnTo>
                      <a:pt x="14622" y="159"/>
                    </a:lnTo>
                    <a:lnTo>
                      <a:pt x="13819" y="80"/>
                    </a:lnTo>
                    <a:lnTo>
                      <a:pt x="13004" y="35"/>
                    </a:lnTo>
                    <a:lnTo>
                      <a:pt x="12178" y="12"/>
                    </a:lnTo>
                    <a:lnTo>
                      <a:pt x="113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fill="none" extrusionOk="0">
                    <a:moveTo>
                      <a:pt x="37324" y="12370"/>
                    </a:moveTo>
                    <a:lnTo>
                      <a:pt x="37324" y="12370"/>
                    </a:lnTo>
                    <a:lnTo>
                      <a:pt x="37053" y="13298"/>
                    </a:lnTo>
                    <a:lnTo>
                      <a:pt x="36725" y="14374"/>
                    </a:lnTo>
                    <a:lnTo>
                      <a:pt x="36272" y="15766"/>
                    </a:lnTo>
                    <a:lnTo>
                      <a:pt x="36272" y="15766"/>
                    </a:lnTo>
                    <a:lnTo>
                      <a:pt x="35797" y="17214"/>
                    </a:lnTo>
                    <a:lnTo>
                      <a:pt x="35253" y="18833"/>
                    </a:lnTo>
                    <a:lnTo>
                      <a:pt x="34948" y="19693"/>
                    </a:lnTo>
                    <a:lnTo>
                      <a:pt x="34631" y="20575"/>
                    </a:lnTo>
                    <a:lnTo>
                      <a:pt x="34291" y="21492"/>
                    </a:lnTo>
                    <a:lnTo>
                      <a:pt x="33941" y="22420"/>
                    </a:lnTo>
                    <a:lnTo>
                      <a:pt x="33578" y="23359"/>
                    </a:lnTo>
                    <a:lnTo>
                      <a:pt x="33194" y="24310"/>
                    </a:lnTo>
                    <a:lnTo>
                      <a:pt x="32809" y="25261"/>
                    </a:lnTo>
                    <a:lnTo>
                      <a:pt x="32401" y="26211"/>
                    </a:lnTo>
                    <a:lnTo>
                      <a:pt x="31983" y="27162"/>
                    </a:lnTo>
                    <a:lnTo>
                      <a:pt x="31553" y="28101"/>
                    </a:lnTo>
                    <a:lnTo>
                      <a:pt x="31111" y="29018"/>
                    </a:lnTo>
                    <a:lnTo>
                      <a:pt x="30659" y="29923"/>
                    </a:lnTo>
                    <a:lnTo>
                      <a:pt x="30195" y="30806"/>
                    </a:lnTo>
                    <a:lnTo>
                      <a:pt x="29731" y="31655"/>
                    </a:lnTo>
                    <a:lnTo>
                      <a:pt x="29255" y="32470"/>
                    </a:lnTo>
                    <a:lnTo>
                      <a:pt x="29018" y="32855"/>
                    </a:lnTo>
                    <a:lnTo>
                      <a:pt x="28769" y="33239"/>
                    </a:lnTo>
                    <a:lnTo>
                      <a:pt x="28531" y="33613"/>
                    </a:lnTo>
                    <a:lnTo>
                      <a:pt x="28282" y="33975"/>
                    </a:lnTo>
                    <a:lnTo>
                      <a:pt x="28033" y="34326"/>
                    </a:lnTo>
                    <a:lnTo>
                      <a:pt x="27784" y="34654"/>
                    </a:lnTo>
                    <a:lnTo>
                      <a:pt x="27535" y="34982"/>
                    </a:lnTo>
                    <a:lnTo>
                      <a:pt x="27286" y="35288"/>
                    </a:lnTo>
                    <a:lnTo>
                      <a:pt x="27037" y="35582"/>
                    </a:lnTo>
                    <a:lnTo>
                      <a:pt x="26788" y="35854"/>
                    </a:lnTo>
                    <a:lnTo>
                      <a:pt x="26528" y="36125"/>
                    </a:lnTo>
                    <a:lnTo>
                      <a:pt x="26279" y="36363"/>
                    </a:lnTo>
                    <a:lnTo>
                      <a:pt x="26019" y="36601"/>
                    </a:lnTo>
                    <a:lnTo>
                      <a:pt x="25770" y="36804"/>
                    </a:lnTo>
                    <a:lnTo>
                      <a:pt x="25509" y="36997"/>
                    </a:lnTo>
                    <a:lnTo>
                      <a:pt x="25249" y="37178"/>
                    </a:lnTo>
                    <a:lnTo>
                      <a:pt x="25000" y="37336"/>
                    </a:lnTo>
                    <a:lnTo>
                      <a:pt x="24740" y="37472"/>
                    </a:lnTo>
                    <a:lnTo>
                      <a:pt x="24479" y="37585"/>
                    </a:lnTo>
                    <a:lnTo>
                      <a:pt x="24219" y="37676"/>
                    </a:lnTo>
                    <a:lnTo>
                      <a:pt x="23959" y="37755"/>
                    </a:lnTo>
                    <a:lnTo>
                      <a:pt x="23710" y="37800"/>
                    </a:lnTo>
                    <a:lnTo>
                      <a:pt x="23450" y="37834"/>
                    </a:lnTo>
                    <a:lnTo>
                      <a:pt x="23189" y="37834"/>
                    </a:lnTo>
                    <a:lnTo>
                      <a:pt x="22929" y="37812"/>
                    </a:lnTo>
                    <a:lnTo>
                      <a:pt x="22680" y="37766"/>
                    </a:lnTo>
                    <a:lnTo>
                      <a:pt x="22680" y="37766"/>
                    </a:lnTo>
                    <a:lnTo>
                      <a:pt x="22488" y="37721"/>
                    </a:lnTo>
                    <a:lnTo>
                      <a:pt x="22318" y="37664"/>
                    </a:lnTo>
                    <a:lnTo>
                      <a:pt x="22137" y="37597"/>
                    </a:lnTo>
                    <a:lnTo>
                      <a:pt x="21967" y="37529"/>
                    </a:lnTo>
                    <a:lnTo>
                      <a:pt x="21797" y="37438"/>
                    </a:lnTo>
                    <a:lnTo>
                      <a:pt x="21627" y="37348"/>
                    </a:lnTo>
                    <a:lnTo>
                      <a:pt x="21469" y="37246"/>
                    </a:lnTo>
                    <a:lnTo>
                      <a:pt x="21311" y="37133"/>
                    </a:lnTo>
                    <a:lnTo>
                      <a:pt x="21152" y="37008"/>
                    </a:lnTo>
                    <a:lnTo>
                      <a:pt x="21005" y="36884"/>
                    </a:lnTo>
                    <a:lnTo>
                      <a:pt x="20858" y="36748"/>
                    </a:lnTo>
                    <a:lnTo>
                      <a:pt x="20722" y="36601"/>
                    </a:lnTo>
                    <a:lnTo>
                      <a:pt x="20575" y="36454"/>
                    </a:lnTo>
                    <a:lnTo>
                      <a:pt x="20439" y="36295"/>
                    </a:lnTo>
                    <a:lnTo>
                      <a:pt x="20303" y="36125"/>
                    </a:lnTo>
                    <a:lnTo>
                      <a:pt x="20179" y="35956"/>
                    </a:lnTo>
                    <a:lnTo>
                      <a:pt x="19930" y="35582"/>
                    </a:lnTo>
                    <a:lnTo>
                      <a:pt x="19692" y="35186"/>
                    </a:lnTo>
                    <a:lnTo>
                      <a:pt x="19477" y="34767"/>
                    </a:lnTo>
                    <a:lnTo>
                      <a:pt x="19262" y="34326"/>
                    </a:lnTo>
                    <a:lnTo>
                      <a:pt x="19058" y="33851"/>
                    </a:lnTo>
                    <a:lnTo>
                      <a:pt x="18877" y="33364"/>
                    </a:lnTo>
                    <a:lnTo>
                      <a:pt x="18696" y="32855"/>
                    </a:lnTo>
                    <a:lnTo>
                      <a:pt x="18538" y="32334"/>
                    </a:lnTo>
                    <a:lnTo>
                      <a:pt x="18538" y="32334"/>
                    </a:lnTo>
                    <a:lnTo>
                      <a:pt x="18334" y="31644"/>
                    </a:lnTo>
                    <a:lnTo>
                      <a:pt x="18164" y="30931"/>
                    </a:lnTo>
                    <a:lnTo>
                      <a:pt x="17995" y="30195"/>
                    </a:lnTo>
                    <a:lnTo>
                      <a:pt x="17848" y="29437"/>
                    </a:lnTo>
                    <a:lnTo>
                      <a:pt x="17723" y="28679"/>
                    </a:lnTo>
                    <a:lnTo>
                      <a:pt x="17599" y="27898"/>
                    </a:lnTo>
                    <a:lnTo>
                      <a:pt x="17497" y="27105"/>
                    </a:lnTo>
                    <a:lnTo>
                      <a:pt x="17406" y="26313"/>
                    </a:lnTo>
                    <a:lnTo>
                      <a:pt x="17316" y="25521"/>
                    </a:lnTo>
                    <a:lnTo>
                      <a:pt x="17248" y="24729"/>
                    </a:lnTo>
                    <a:lnTo>
                      <a:pt x="17191" y="23937"/>
                    </a:lnTo>
                    <a:lnTo>
                      <a:pt x="17135" y="23144"/>
                    </a:lnTo>
                    <a:lnTo>
                      <a:pt x="17101" y="22375"/>
                    </a:lnTo>
                    <a:lnTo>
                      <a:pt x="17067" y="21605"/>
                    </a:lnTo>
                    <a:lnTo>
                      <a:pt x="17021" y="20123"/>
                    </a:lnTo>
                    <a:lnTo>
                      <a:pt x="17010" y="18731"/>
                    </a:lnTo>
                    <a:lnTo>
                      <a:pt x="17010" y="17441"/>
                    </a:lnTo>
                    <a:lnTo>
                      <a:pt x="17021" y="16286"/>
                    </a:lnTo>
                    <a:lnTo>
                      <a:pt x="17044" y="15290"/>
                    </a:lnTo>
                    <a:lnTo>
                      <a:pt x="17078" y="14475"/>
                    </a:lnTo>
                    <a:lnTo>
                      <a:pt x="17112" y="13864"/>
                    </a:lnTo>
                    <a:lnTo>
                      <a:pt x="17135" y="13344"/>
                    </a:lnTo>
                    <a:lnTo>
                      <a:pt x="17135" y="13344"/>
                    </a:lnTo>
                    <a:lnTo>
                      <a:pt x="16953" y="13615"/>
                    </a:lnTo>
                    <a:lnTo>
                      <a:pt x="16433" y="14396"/>
                    </a:lnTo>
                    <a:lnTo>
                      <a:pt x="15618" y="15562"/>
                    </a:lnTo>
                    <a:lnTo>
                      <a:pt x="15109" y="16275"/>
                    </a:lnTo>
                    <a:lnTo>
                      <a:pt x="14554" y="17033"/>
                    </a:lnTo>
                    <a:lnTo>
                      <a:pt x="13954" y="17848"/>
                    </a:lnTo>
                    <a:lnTo>
                      <a:pt x="13298" y="18697"/>
                    </a:lnTo>
                    <a:lnTo>
                      <a:pt x="12619" y="19568"/>
                    </a:lnTo>
                    <a:lnTo>
                      <a:pt x="11895" y="20451"/>
                    </a:lnTo>
                    <a:lnTo>
                      <a:pt x="11159" y="21322"/>
                    </a:lnTo>
                    <a:lnTo>
                      <a:pt x="10389" y="22194"/>
                    </a:lnTo>
                    <a:lnTo>
                      <a:pt x="10005" y="22613"/>
                    </a:lnTo>
                    <a:lnTo>
                      <a:pt x="9620" y="23031"/>
                    </a:lnTo>
                    <a:lnTo>
                      <a:pt x="9224" y="23439"/>
                    </a:lnTo>
                    <a:lnTo>
                      <a:pt x="8828" y="23835"/>
                    </a:lnTo>
                    <a:lnTo>
                      <a:pt x="8828" y="23835"/>
                    </a:lnTo>
                    <a:lnTo>
                      <a:pt x="8273" y="24367"/>
                    </a:lnTo>
                    <a:lnTo>
                      <a:pt x="7719" y="24876"/>
                    </a:lnTo>
                    <a:lnTo>
                      <a:pt x="7164" y="25340"/>
                    </a:lnTo>
                    <a:lnTo>
                      <a:pt x="6892" y="25566"/>
                    </a:lnTo>
                    <a:lnTo>
                      <a:pt x="6621" y="25770"/>
                    </a:lnTo>
                    <a:lnTo>
                      <a:pt x="6349" y="25974"/>
                    </a:lnTo>
                    <a:lnTo>
                      <a:pt x="6078" y="26166"/>
                    </a:lnTo>
                    <a:lnTo>
                      <a:pt x="5817" y="26336"/>
                    </a:lnTo>
                    <a:lnTo>
                      <a:pt x="5546" y="26506"/>
                    </a:lnTo>
                    <a:lnTo>
                      <a:pt x="5285" y="26653"/>
                    </a:lnTo>
                    <a:lnTo>
                      <a:pt x="5036" y="26789"/>
                    </a:lnTo>
                    <a:lnTo>
                      <a:pt x="4776" y="26913"/>
                    </a:lnTo>
                    <a:lnTo>
                      <a:pt x="4527" y="27015"/>
                    </a:lnTo>
                    <a:lnTo>
                      <a:pt x="4278" y="27105"/>
                    </a:lnTo>
                    <a:lnTo>
                      <a:pt x="4041" y="27185"/>
                    </a:lnTo>
                    <a:lnTo>
                      <a:pt x="3792" y="27253"/>
                    </a:lnTo>
                    <a:lnTo>
                      <a:pt x="3565" y="27287"/>
                    </a:lnTo>
                    <a:lnTo>
                      <a:pt x="3339" y="27321"/>
                    </a:lnTo>
                    <a:lnTo>
                      <a:pt x="3112" y="27332"/>
                    </a:lnTo>
                    <a:lnTo>
                      <a:pt x="2886" y="27321"/>
                    </a:lnTo>
                    <a:lnTo>
                      <a:pt x="2682" y="27287"/>
                    </a:lnTo>
                    <a:lnTo>
                      <a:pt x="2467" y="27241"/>
                    </a:lnTo>
                    <a:lnTo>
                      <a:pt x="2275" y="27173"/>
                    </a:lnTo>
                    <a:lnTo>
                      <a:pt x="2071" y="27083"/>
                    </a:lnTo>
                    <a:lnTo>
                      <a:pt x="1890" y="26970"/>
                    </a:lnTo>
                    <a:lnTo>
                      <a:pt x="1709" y="26834"/>
                    </a:lnTo>
                    <a:lnTo>
                      <a:pt x="1528" y="26675"/>
                    </a:lnTo>
                    <a:lnTo>
                      <a:pt x="1370" y="26494"/>
                    </a:lnTo>
                    <a:lnTo>
                      <a:pt x="1211" y="26291"/>
                    </a:lnTo>
                    <a:lnTo>
                      <a:pt x="1211" y="26291"/>
                    </a:lnTo>
                    <a:lnTo>
                      <a:pt x="1064" y="26087"/>
                    </a:lnTo>
                    <a:lnTo>
                      <a:pt x="928" y="25861"/>
                    </a:lnTo>
                    <a:lnTo>
                      <a:pt x="804" y="25623"/>
                    </a:lnTo>
                    <a:lnTo>
                      <a:pt x="691" y="25363"/>
                    </a:lnTo>
                    <a:lnTo>
                      <a:pt x="589" y="25102"/>
                    </a:lnTo>
                    <a:lnTo>
                      <a:pt x="498" y="24831"/>
                    </a:lnTo>
                    <a:lnTo>
                      <a:pt x="408" y="24548"/>
                    </a:lnTo>
                    <a:lnTo>
                      <a:pt x="328" y="24254"/>
                    </a:lnTo>
                    <a:lnTo>
                      <a:pt x="261" y="23948"/>
                    </a:lnTo>
                    <a:lnTo>
                      <a:pt x="204" y="23631"/>
                    </a:lnTo>
                    <a:lnTo>
                      <a:pt x="147" y="23303"/>
                    </a:lnTo>
                    <a:lnTo>
                      <a:pt x="102" y="22975"/>
                    </a:lnTo>
                    <a:lnTo>
                      <a:pt x="68" y="22624"/>
                    </a:lnTo>
                    <a:lnTo>
                      <a:pt x="46" y="22273"/>
                    </a:lnTo>
                    <a:lnTo>
                      <a:pt x="23" y="21922"/>
                    </a:lnTo>
                    <a:lnTo>
                      <a:pt x="12" y="21549"/>
                    </a:lnTo>
                    <a:lnTo>
                      <a:pt x="0" y="21175"/>
                    </a:lnTo>
                    <a:lnTo>
                      <a:pt x="0" y="20802"/>
                    </a:lnTo>
                    <a:lnTo>
                      <a:pt x="23" y="20021"/>
                    </a:lnTo>
                    <a:lnTo>
                      <a:pt x="68" y="19217"/>
                    </a:lnTo>
                    <a:lnTo>
                      <a:pt x="125" y="18403"/>
                    </a:lnTo>
                    <a:lnTo>
                      <a:pt x="215" y="17576"/>
                    </a:lnTo>
                    <a:lnTo>
                      <a:pt x="317" y="16728"/>
                    </a:lnTo>
                    <a:lnTo>
                      <a:pt x="442" y="15867"/>
                    </a:lnTo>
                    <a:lnTo>
                      <a:pt x="589" y="15019"/>
                    </a:lnTo>
                    <a:lnTo>
                      <a:pt x="736" y="14147"/>
                    </a:lnTo>
                    <a:lnTo>
                      <a:pt x="906" y="13287"/>
                    </a:lnTo>
                    <a:lnTo>
                      <a:pt x="1087" y="12427"/>
                    </a:lnTo>
                    <a:lnTo>
                      <a:pt x="1268" y="11578"/>
                    </a:lnTo>
                    <a:lnTo>
                      <a:pt x="1471" y="10741"/>
                    </a:lnTo>
                    <a:lnTo>
                      <a:pt x="1664" y="9915"/>
                    </a:lnTo>
                    <a:lnTo>
                      <a:pt x="1868" y="9100"/>
                    </a:lnTo>
                    <a:lnTo>
                      <a:pt x="2083" y="8308"/>
                    </a:lnTo>
                    <a:lnTo>
                      <a:pt x="2490" y="6802"/>
                    </a:lnTo>
                    <a:lnTo>
                      <a:pt x="2897" y="5410"/>
                    </a:lnTo>
                    <a:lnTo>
                      <a:pt x="3271" y="4154"/>
                    </a:lnTo>
                    <a:lnTo>
                      <a:pt x="3622" y="3068"/>
                    </a:lnTo>
                    <a:lnTo>
                      <a:pt x="3622" y="3068"/>
                    </a:lnTo>
                    <a:lnTo>
                      <a:pt x="3916" y="2174"/>
                    </a:lnTo>
                    <a:lnTo>
                      <a:pt x="4142" y="1495"/>
                    </a:lnTo>
                    <a:lnTo>
                      <a:pt x="4335" y="929"/>
                    </a:lnTo>
                    <a:lnTo>
                      <a:pt x="4335" y="929"/>
                    </a:lnTo>
                    <a:lnTo>
                      <a:pt x="4787" y="816"/>
                    </a:lnTo>
                    <a:lnTo>
                      <a:pt x="5251" y="714"/>
                    </a:lnTo>
                    <a:lnTo>
                      <a:pt x="5693" y="612"/>
                    </a:lnTo>
                    <a:lnTo>
                      <a:pt x="6146" y="521"/>
                    </a:lnTo>
                    <a:lnTo>
                      <a:pt x="7040" y="374"/>
                    </a:lnTo>
                    <a:lnTo>
                      <a:pt x="7922" y="238"/>
                    </a:lnTo>
                    <a:lnTo>
                      <a:pt x="8794" y="148"/>
                    </a:lnTo>
                    <a:lnTo>
                      <a:pt x="9654" y="69"/>
                    </a:lnTo>
                    <a:lnTo>
                      <a:pt x="10503" y="23"/>
                    </a:lnTo>
                    <a:lnTo>
                      <a:pt x="11351" y="1"/>
                    </a:lnTo>
                    <a:lnTo>
                      <a:pt x="12178" y="12"/>
                    </a:lnTo>
                    <a:lnTo>
                      <a:pt x="13004" y="35"/>
                    </a:lnTo>
                    <a:lnTo>
                      <a:pt x="13819" y="80"/>
                    </a:lnTo>
                    <a:lnTo>
                      <a:pt x="14622" y="159"/>
                    </a:lnTo>
                    <a:lnTo>
                      <a:pt x="15403" y="250"/>
                    </a:lnTo>
                    <a:lnTo>
                      <a:pt x="16184" y="363"/>
                    </a:lnTo>
                    <a:lnTo>
                      <a:pt x="16953" y="487"/>
                    </a:lnTo>
                    <a:lnTo>
                      <a:pt x="17712" y="634"/>
                    </a:lnTo>
                    <a:lnTo>
                      <a:pt x="18459" y="804"/>
                    </a:lnTo>
                    <a:lnTo>
                      <a:pt x="19194" y="985"/>
                    </a:lnTo>
                    <a:lnTo>
                      <a:pt x="19907" y="1189"/>
                    </a:lnTo>
                    <a:lnTo>
                      <a:pt x="20620" y="1404"/>
                    </a:lnTo>
                    <a:lnTo>
                      <a:pt x="21322" y="1630"/>
                    </a:lnTo>
                    <a:lnTo>
                      <a:pt x="22001" y="1868"/>
                    </a:lnTo>
                    <a:lnTo>
                      <a:pt x="22680" y="2117"/>
                    </a:lnTo>
                    <a:lnTo>
                      <a:pt x="23336" y="2389"/>
                    </a:lnTo>
                    <a:lnTo>
                      <a:pt x="23981" y="2660"/>
                    </a:lnTo>
                    <a:lnTo>
                      <a:pt x="24615" y="2943"/>
                    </a:lnTo>
                    <a:lnTo>
                      <a:pt x="25238" y="3237"/>
                    </a:lnTo>
                    <a:lnTo>
                      <a:pt x="25849" y="3543"/>
                    </a:lnTo>
                    <a:lnTo>
                      <a:pt x="26437" y="3849"/>
                    </a:lnTo>
                    <a:lnTo>
                      <a:pt x="27014" y="4154"/>
                    </a:lnTo>
                    <a:lnTo>
                      <a:pt x="27580" y="4482"/>
                    </a:lnTo>
                    <a:lnTo>
                      <a:pt x="28135" y="4799"/>
                    </a:lnTo>
                    <a:lnTo>
                      <a:pt x="28678" y="5127"/>
                    </a:lnTo>
                    <a:lnTo>
                      <a:pt x="29199" y="5456"/>
                    </a:lnTo>
                    <a:lnTo>
                      <a:pt x="29708" y="5795"/>
                    </a:lnTo>
                    <a:lnTo>
                      <a:pt x="30195" y="6123"/>
                    </a:lnTo>
                    <a:lnTo>
                      <a:pt x="30681" y="6463"/>
                    </a:lnTo>
                    <a:lnTo>
                      <a:pt x="31145" y="6791"/>
                    </a:lnTo>
                    <a:lnTo>
                      <a:pt x="31587" y="7119"/>
                    </a:lnTo>
                    <a:lnTo>
                      <a:pt x="32028" y="7447"/>
                    </a:lnTo>
                    <a:lnTo>
                      <a:pt x="32843" y="8104"/>
                    </a:lnTo>
                    <a:lnTo>
                      <a:pt x="33601" y="8726"/>
                    </a:lnTo>
                    <a:lnTo>
                      <a:pt x="34280" y="9326"/>
                    </a:lnTo>
                    <a:lnTo>
                      <a:pt x="34903" y="9892"/>
                    </a:lnTo>
                    <a:lnTo>
                      <a:pt x="35457" y="10413"/>
                    </a:lnTo>
                    <a:lnTo>
                      <a:pt x="35944" y="10888"/>
                    </a:lnTo>
                    <a:lnTo>
                      <a:pt x="36363" y="11318"/>
                    </a:lnTo>
                    <a:lnTo>
                      <a:pt x="36702" y="11680"/>
                    </a:lnTo>
                    <a:lnTo>
                      <a:pt x="37166" y="12189"/>
                    </a:lnTo>
                    <a:lnTo>
                      <a:pt x="37324" y="123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5258728" y="1657478"/>
                <a:ext cx="235914" cy="456287"/>
              </a:xfrm>
              <a:custGeom>
                <a:avLst/>
                <a:gdLst/>
                <a:ahLst/>
                <a:cxnLst/>
                <a:rect l="l" t="t" r="r" b="b"/>
                <a:pathLst>
                  <a:path w="13570" h="26246" extrusionOk="0">
                    <a:moveTo>
                      <a:pt x="7142" y="1"/>
                    </a:moveTo>
                    <a:lnTo>
                      <a:pt x="6870" y="521"/>
                    </a:lnTo>
                    <a:lnTo>
                      <a:pt x="6553" y="1144"/>
                    </a:lnTo>
                    <a:lnTo>
                      <a:pt x="6157" y="1981"/>
                    </a:lnTo>
                    <a:lnTo>
                      <a:pt x="5772" y="2785"/>
                    </a:lnTo>
                    <a:lnTo>
                      <a:pt x="5354" y="3702"/>
                    </a:lnTo>
                    <a:lnTo>
                      <a:pt x="4890" y="4731"/>
                    </a:lnTo>
                    <a:lnTo>
                      <a:pt x="4414" y="5841"/>
                    </a:lnTo>
                    <a:lnTo>
                      <a:pt x="4041" y="6769"/>
                    </a:lnTo>
                    <a:lnTo>
                      <a:pt x="3645" y="7742"/>
                    </a:lnTo>
                    <a:lnTo>
                      <a:pt x="3260" y="8749"/>
                    </a:lnTo>
                    <a:lnTo>
                      <a:pt x="2875" y="9790"/>
                    </a:lnTo>
                    <a:lnTo>
                      <a:pt x="2502" y="10865"/>
                    </a:lnTo>
                    <a:lnTo>
                      <a:pt x="2140" y="11963"/>
                    </a:lnTo>
                    <a:lnTo>
                      <a:pt x="1789" y="13084"/>
                    </a:lnTo>
                    <a:lnTo>
                      <a:pt x="1449" y="14227"/>
                    </a:lnTo>
                    <a:lnTo>
                      <a:pt x="1291" y="14792"/>
                    </a:lnTo>
                    <a:lnTo>
                      <a:pt x="1144" y="15370"/>
                    </a:lnTo>
                    <a:lnTo>
                      <a:pt x="996" y="15947"/>
                    </a:lnTo>
                    <a:lnTo>
                      <a:pt x="861" y="16524"/>
                    </a:lnTo>
                    <a:lnTo>
                      <a:pt x="736" y="17101"/>
                    </a:lnTo>
                    <a:lnTo>
                      <a:pt x="612" y="17678"/>
                    </a:lnTo>
                    <a:lnTo>
                      <a:pt x="510" y="18256"/>
                    </a:lnTo>
                    <a:lnTo>
                      <a:pt x="408" y="18821"/>
                    </a:lnTo>
                    <a:lnTo>
                      <a:pt x="317" y="19399"/>
                    </a:lnTo>
                    <a:lnTo>
                      <a:pt x="238" y="19964"/>
                    </a:lnTo>
                    <a:lnTo>
                      <a:pt x="159" y="20530"/>
                    </a:lnTo>
                    <a:lnTo>
                      <a:pt x="102" y="21096"/>
                    </a:lnTo>
                    <a:lnTo>
                      <a:pt x="57" y="21651"/>
                    </a:lnTo>
                    <a:lnTo>
                      <a:pt x="23" y="22205"/>
                    </a:lnTo>
                    <a:lnTo>
                      <a:pt x="1" y="22748"/>
                    </a:lnTo>
                    <a:lnTo>
                      <a:pt x="1" y="23292"/>
                    </a:lnTo>
                    <a:lnTo>
                      <a:pt x="1" y="23529"/>
                    </a:lnTo>
                    <a:lnTo>
                      <a:pt x="68" y="23620"/>
                    </a:lnTo>
                    <a:lnTo>
                      <a:pt x="272" y="23880"/>
                    </a:lnTo>
                    <a:lnTo>
                      <a:pt x="408" y="24061"/>
                    </a:lnTo>
                    <a:lnTo>
                      <a:pt x="578" y="24254"/>
                    </a:lnTo>
                    <a:lnTo>
                      <a:pt x="781" y="24469"/>
                    </a:lnTo>
                    <a:lnTo>
                      <a:pt x="1008" y="24695"/>
                    </a:lnTo>
                    <a:lnTo>
                      <a:pt x="1245" y="24921"/>
                    </a:lnTo>
                    <a:lnTo>
                      <a:pt x="1517" y="25159"/>
                    </a:lnTo>
                    <a:lnTo>
                      <a:pt x="1800" y="25374"/>
                    </a:lnTo>
                    <a:lnTo>
                      <a:pt x="2106" y="25589"/>
                    </a:lnTo>
                    <a:lnTo>
                      <a:pt x="2422" y="25782"/>
                    </a:lnTo>
                    <a:lnTo>
                      <a:pt x="2581" y="25861"/>
                    </a:lnTo>
                    <a:lnTo>
                      <a:pt x="2751" y="25951"/>
                    </a:lnTo>
                    <a:lnTo>
                      <a:pt x="2920" y="26019"/>
                    </a:lnTo>
                    <a:lnTo>
                      <a:pt x="3102" y="26087"/>
                    </a:lnTo>
                    <a:lnTo>
                      <a:pt x="3283" y="26144"/>
                    </a:lnTo>
                    <a:lnTo>
                      <a:pt x="3452" y="26189"/>
                    </a:lnTo>
                    <a:lnTo>
                      <a:pt x="3645" y="26223"/>
                    </a:lnTo>
                    <a:lnTo>
                      <a:pt x="3826" y="26234"/>
                    </a:lnTo>
                    <a:lnTo>
                      <a:pt x="4007" y="26246"/>
                    </a:lnTo>
                    <a:lnTo>
                      <a:pt x="4199" y="26246"/>
                    </a:lnTo>
                    <a:lnTo>
                      <a:pt x="4380" y="26234"/>
                    </a:lnTo>
                    <a:lnTo>
                      <a:pt x="4561" y="26212"/>
                    </a:lnTo>
                    <a:lnTo>
                      <a:pt x="4754" y="26189"/>
                    </a:lnTo>
                    <a:lnTo>
                      <a:pt x="4935" y="26155"/>
                    </a:lnTo>
                    <a:lnTo>
                      <a:pt x="5116" y="26110"/>
                    </a:lnTo>
                    <a:lnTo>
                      <a:pt x="5297" y="26053"/>
                    </a:lnTo>
                    <a:lnTo>
                      <a:pt x="5637" y="25940"/>
                    </a:lnTo>
                    <a:lnTo>
                      <a:pt x="5976" y="25804"/>
                    </a:lnTo>
                    <a:lnTo>
                      <a:pt x="6293" y="25657"/>
                    </a:lnTo>
                    <a:lnTo>
                      <a:pt x="6587" y="25510"/>
                    </a:lnTo>
                    <a:lnTo>
                      <a:pt x="6848" y="25351"/>
                    </a:lnTo>
                    <a:lnTo>
                      <a:pt x="7085" y="25216"/>
                    </a:lnTo>
                    <a:lnTo>
                      <a:pt x="7289" y="25080"/>
                    </a:lnTo>
                    <a:lnTo>
                      <a:pt x="7572" y="24887"/>
                    </a:lnTo>
                    <a:lnTo>
                      <a:pt x="7674" y="24808"/>
                    </a:lnTo>
                    <a:lnTo>
                      <a:pt x="11103" y="16626"/>
                    </a:lnTo>
                    <a:lnTo>
                      <a:pt x="13559" y="10775"/>
                    </a:lnTo>
                    <a:lnTo>
                      <a:pt x="13559" y="10673"/>
                    </a:lnTo>
                    <a:lnTo>
                      <a:pt x="13570" y="10379"/>
                    </a:lnTo>
                    <a:lnTo>
                      <a:pt x="13559" y="9926"/>
                    </a:lnTo>
                    <a:lnTo>
                      <a:pt x="13525" y="9338"/>
                    </a:lnTo>
                    <a:lnTo>
                      <a:pt x="13502" y="8998"/>
                    </a:lnTo>
                    <a:lnTo>
                      <a:pt x="13457" y="8625"/>
                    </a:lnTo>
                    <a:lnTo>
                      <a:pt x="13412" y="8240"/>
                    </a:lnTo>
                    <a:lnTo>
                      <a:pt x="13355" y="7832"/>
                    </a:lnTo>
                    <a:lnTo>
                      <a:pt x="13276" y="7402"/>
                    </a:lnTo>
                    <a:lnTo>
                      <a:pt x="13185" y="6961"/>
                    </a:lnTo>
                    <a:lnTo>
                      <a:pt x="13072" y="6508"/>
                    </a:lnTo>
                    <a:lnTo>
                      <a:pt x="12947" y="6044"/>
                    </a:lnTo>
                    <a:lnTo>
                      <a:pt x="12789" y="5580"/>
                    </a:lnTo>
                    <a:lnTo>
                      <a:pt x="12619" y="5116"/>
                    </a:lnTo>
                    <a:lnTo>
                      <a:pt x="12427" y="4641"/>
                    </a:lnTo>
                    <a:lnTo>
                      <a:pt x="12212" y="4177"/>
                    </a:lnTo>
                    <a:lnTo>
                      <a:pt x="12087" y="3951"/>
                    </a:lnTo>
                    <a:lnTo>
                      <a:pt x="11963" y="3724"/>
                    </a:lnTo>
                    <a:lnTo>
                      <a:pt x="11827" y="3498"/>
                    </a:lnTo>
                    <a:lnTo>
                      <a:pt x="11691" y="3283"/>
                    </a:lnTo>
                    <a:lnTo>
                      <a:pt x="11544" y="3056"/>
                    </a:lnTo>
                    <a:lnTo>
                      <a:pt x="11386" y="2841"/>
                    </a:lnTo>
                    <a:lnTo>
                      <a:pt x="11227" y="2626"/>
                    </a:lnTo>
                    <a:lnTo>
                      <a:pt x="11058" y="2423"/>
                    </a:lnTo>
                    <a:lnTo>
                      <a:pt x="10876" y="2219"/>
                    </a:lnTo>
                    <a:lnTo>
                      <a:pt x="10695" y="2027"/>
                    </a:lnTo>
                    <a:lnTo>
                      <a:pt x="10503" y="1834"/>
                    </a:lnTo>
                    <a:lnTo>
                      <a:pt x="10299" y="1642"/>
                    </a:lnTo>
                    <a:lnTo>
                      <a:pt x="10084" y="1461"/>
                    </a:lnTo>
                    <a:lnTo>
                      <a:pt x="9869" y="1291"/>
                    </a:lnTo>
                    <a:lnTo>
                      <a:pt x="9643" y="1121"/>
                    </a:lnTo>
                    <a:lnTo>
                      <a:pt x="9405" y="963"/>
                    </a:lnTo>
                    <a:lnTo>
                      <a:pt x="9156" y="816"/>
                    </a:lnTo>
                    <a:lnTo>
                      <a:pt x="8896" y="669"/>
                    </a:lnTo>
                    <a:lnTo>
                      <a:pt x="8624" y="533"/>
                    </a:lnTo>
                    <a:lnTo>
                      <a:pt x="8353" y="408"/>
                    </a:lnTo>
                    <a:lnTo>
                      <a:pt x="8058" y="295"/>
                    </a:lnTo>
                    <a:lnTo>
                      <a:pt x="7764" y="182"/>
                    </a:lnTo>
                    <a:lnTo>
                      <a:pt x="7459" y="91"/>
                    </a:lnTo>
                    <a:lnTo>
                      <a:pt x="71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5271694" y="1680635"/>
                <a:ext cx="193026" cy="421847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24265" extrusionOk="0">
                    <a:moveTo>
                      <a:pt x="6157" y="0"/>
                    </a:moveTo>
                    <a:lnTo>
                      <a:pt x="5772" y="804"/>
                    </a:lnTo>
                    <a:lnTo>
                      <a:pt x="5354" y="1721"/>
                    </a:lnTo>
                    <a:lnTo>
                      <a:pt x="4890" y="2750"/>
                    </a:lnTo>
                    <a:lnTo>
                      <a:pt x="4414" y="3860"/>
                    </a:lnTo>
                    <a:lnTo>
                      <a:pt x="4041" y="4788"/>
                    </a:lnTo>
                    <a:lnTo>
                      <a:pt x="3645" y="5761"/>
                    </a:lnTo>
                    <a:lnTo>
                      <a:pt x="3260" y="6768"/>
                    </a:lnTo>
                    <a:lnTo>
                      <a:pt x="2875" y="7809"/>
                    </a:lnTo>
                    <a:lnTo>
                      <a:pt x="2502" y="8884"/>
                    </a:lnTo>
                    <a:lnTo>
                      <a:pt x="2140" y="9982"/>
                    </a:lnTo>
                    <a:lnTo>
                      <a:pt x="1789" y="11103"/>
                    </a:lnTo>
                    <a:lnTo>
                      <a:pt x="1449" y="12246"/>
                    </a:lnTo>
                    <a:lnTo>
                      <a:pt x="1291" y="12811"/>
                    </a:lnTo>
                    <a:lnTo>
                      <a:pt x="1144" y="13389"/>
                    </a:lnTo>
                    <a:lnTo>
                      <a:pt x="996" y="13966"/>
                    </a:lnTo>
                    <a:lnTo>
                      <a:pt x="861" y="14543"/>
                    </a:lnTo>
                    <a:lnTo>
                      <a:pt x="736" y="15120"/>
                    </a:lnTo>
                    <a:lnTo>
                      <a:pt x="612" y="15697"/>
                    </a:lnTo>
                    <a:lnTo>
                      <a:pt x="510" y="16275"/>
                    </a:lnTo>
                    <a:lnTo>
                      <a:pt x="408" y="16840"/>
                    </a:lnTo>
                    <a:lnTo>
                      <a:pt x="317" y="17418"/>
                    </a:lnTo>
                    <a:lnTo>
                      <a:pt x="238" y="17983"/>
                    </a:lnTo>
                    <a:lnTo>
                      <a:pt x="159" y="18549"/>
                    </a:lnTo>
                    <a:lnTo>
                      <a:pt x="102" y="19115"/>
                    </a:lnTo>
                    <a:lnTo>
                      <a:pt x="57" y="19670"/>
                    </a:lnTo>
                    <a:lnTo>
                      <a:pt x="23" y="20224"/>
                    </a:lnTo>
                    <a:lnTo>
                      <a:pt x="1" y="20767"/>
                    </a:lnTo>
                    <a:lnTo>
                      <a:pt x="1" y="21311"/>
                    </a:lnTo>
                    <a:lnTo>
                      <a:pt x="1" y="21548"/>
                    </a:lnTo>
                    <a:lnTo>
                      <a:pt x="68" y="21639"/>
                    </a:lnTo>
                    <a:lnTo>
                      <a:pt x="272" y="21899"/>
                    </a:lnTo>
                    <a:lnTo>
                      <a:pt x="408" y="22080"/>
                    </a:lnTo>
                    <a:lnTo>
                      <a:pt x="578" y="22273"/>
                    </a:lnTo>
                    <a:lnTo>
                      <a:pt x="781" y="22488"/>
                    </a:lnTo>
                    <a:lnTo>
                      <a:pt x="1008" y="22714"/>
                    </a:lnTo>
                    <a:lnTo>
                      <a:pt x="1245" y="22940"/>
                    </a:lnTo>
                    <a:lnTo>
                      <a:pt x="1517" y="23178"/>
                    </a:lnTo>
                    <a:lnTo>
                      <a:pt x="1800" y="23393"/>
                    </a:lnTo>
                    <a:lnTo>
                      <a:pt x="2106" y="23608"/>
                    </a:lnTo>
                    <a:lnTo>
                      <a:pt x="2422" y="23801"/>
                    </a:lnTo>
                    <a:lnTo>
                      <a:pt x="2581" y="23880"/>
                    </a:lnTo>
                    <a:lnTo>
                      <a:pt x="2751" y="23970"/>
                    </a:lnTo>
                    <a:lnTo>
                      <a:pt x="2920" y="24038"/>
                    </a:lnTo>
                    <a:lnTo>
                      <a:pt x="3102" y="24106"/>
                    </a:lnTo>
                    <a:lnTo>
                      <a:pt x="3283" y="24163"/>
                    </a:lnTo>
                    <a:lnTo>
                      <a:pt x="3452" y="24208"/>
                    </a:lnTo>
                    <a:lnTo>
                      <a:pt x="3645" y="24242"/>
                    </a:lnTo>
                    <a:lnTo>
                      <a:pt x="3826" y="24253"/>
                    </a:lnTo>
                    <a:lnTo>
                      <a:pt x="4007" y="24265"/>
                    </a:lnTo>
                    <a:lnTo>
                      <a:pt x="4199" y="24265"/>
                    </a:lnTo>
                    <a:lnTo>
                      <a:pt x="4380" y="24253"/>
                    </a:lnTo>
                    <a:lnTo>
                      <a:pt x="4561" y="24231"/>
                    </a:lnTo>
                    <a:lnTo>
                      <a:pt x="4754" y="24208"/>
                    </a:lnTo>
                    <a:lnTo>
                      <a:pt x="4935" y="24174"/>
                    </a:lnTo>
                    <a:lnTo>
                      <a:pt x="5116" y="24129"/>
                    </a:lnTo>
                    <a:lnTo>
                      <a:pt x="5297" y="24072"/>
                    </a:lnTo>
                    <a:lnTo>
                      <a:pt x="5637" y="23959"/>
                    </a:lnTo>
                    <a:lnTo>
                      <a:pt x="5976" y="23823"/>
                    </a:lnTo>
                    <a:lnTo>
                      <a:pt x="6293" y="23676"/>
                    </a:lnTo>
                    <a:lnTo>
                      <a:pt x="6587" y="23529"/>
                    </a:lnTo>
                    <a:lnTo>
                      <a:pt x="6848" y="23370"/>
                    </a:lnTo>
                    <a:lnTo>
                      <a:pt x="7085" y="23235"/>
                    </a:lnTo>
                    <a:lnTo>
                      <a:pt x="7289" y="23099"/>
                    </a:lnTo>
                    <a:lnTo>
                      <a:pt x="7572" y="22906"/>
                    </a:lnTo>
                    <a:lnTo>
                      <a:pt x="7674" y="22827"/>
                    </a:lnTo>
                    <a:lnTo>
                      <a:pt x="11103" y="14645"/>
                    </a:lnTo>
                    <a:lnTo>
                      <a:pt x="11046" y="14283"/>
                    </a:lnTo>
                    <a:lnTo>
                      <a:pt x="10990" y="13943"/>
                    </a:lnTo>
                    <a:lnTo>
                      <a:pt x="10922" y="13626"/>
                    </a:lnTo>
                    <a:lnTo>
                      <a:pt x="10842" y="13343"/>
                    </a:lnTo>
                    <a:lnTo>
                      <a:pt x="10763" y="13072"/>
                    </a:lnTo>
                    <a:lnTo>
                      <a:pt x="10673" y="12834"/>
                    </a:lnTo>
                    <a:lnTo>
                      <a:pt x="10582" y="12630"/>
                    </a:lnTo>
                    <a:lnTo>
                      <a:pt x="10480" y="12449"/>
                    </a:lnTo>
                    <a:lnTo>
                      <a:pt x="10367" y="12302"/>
                    </a:lnTo>
                    <a:lnTo>
                      <a:pt x="10311" y="12246"/>
                    </a:lnTo>
                    <a:lnTo>
                      <a:pt x="10243" y="12189"/>
                    </a:lnTo>
                    <a:lnTo>
                      <a:pt x="10186" y="12144"/>
                    </a:lnTo>
                    <a:lnTo>
                      <a:pt x="10118" y="12110"/>
                    </a:lnTo>
                    <a:lnTo>
                      <a:pt x="10050" y="12087"/>
                    </a:lnTo>
                    <a:lnTo>
                      <a:pt x="9982" y="12065"/>
                    </a:lnTo>
                    <a:lnTo>
                      <a:pt x="9847" y="12065"/>
                    </a:lnTo>
                    <a:lnTo>
                      <a:pt x="9767" y="12076"/>
                    </a:lnTo>
                    <a:lnTo>
                      <a:pt x="9688" y="12098"/>
                    </a:lnTo>
                    <a:lnTo>
                      <a:pt x="9609" y="12132"/>
                    </a:lnTo>
                    <a:lnTo>
                      <a:pt x="9530" y="12178"/>
                    </a:lnTo>
                    <a:lnTo>
                      <a:pt x="9450" y="12223"/>
                    </a:lnTo>
                    <a:lnTo>
                      <a:pt x="9360" y="12291"/>
                    </a:lnTo>
                    <a:lnTo>
                      <a:pt x="9247" y="12381"/>
                    </a:lnTo>
                    <a:lnTo>
                      <a:pt x="9134" y="12449"/>
                    </a:lnTo>
                    <a:lnTo>
                      <a:pt x="9009" y="12506"/>
                    </a:lnTo>
                    <a:lnTo>
                      <a:pt x="8896" y="12551"/>
                    </a:lnTo>
                    <a:lnTo>
                      <a:pt x="8794" y="12574"/>
                    </a:lnTo>
                    <a:lnTo>
                      <a:pt x="8681" y="12585"/>
                    </a:lnTo>
                    <a:lnTo>
                      <a:pt x="8568" y="12596"/>
                    </a:lnTo>
                    <a:lnTo>
                      <a:pt x="8466" y="12585"/>
                    </a:lnTo>
                    <a:lnTo>
                      <a:pt x="8353" y="12551"/>
                    </a:lnTo>
                    <a:lnTo>
                      <a:pt x="8251" y="12517"/>
                    </a:lnTo>
                    <a:lnTo>
                      <a:pt x="8149" y="12472"/>
                    </a:lnTo>
                    <a:lnTo>
                      <a:pt x="8047" y="12415"/>
                    </a:lnTo>
                    <a:lnTo>
                      <a:pt x="7945" y="12336"/>
                    </a:lnTo>
                    <a:lnTo>
                      <a:pt x="7843" y="12257"/>
                    </a:lnTo>
                    <a:lnTo>
                      <a:pt x="7753" y="12155"/>
                    </a:lnTo>
                    <a:lnTo>
                      <a:pt x="7651" y="12053"/>
                    </a:lnTo>
                    <a:lnTo>
                      <a:pt x="7560" y="11940"/>
                    </a:lnTo>
                    <a:lnTo>
                      <a:pt x="7470" y="11816"/>
                    </a:lnTo>
                    <a:lnTo>
                      <a:pt x="7379" y="11680"/>
                    </a:lnTo>
                    <a:lnTo>
                      <a:pt x="7300" y="11533"/>
                    </a:lnTo>
                    <a:lnTo>
                      <a:pt x="7130" y="11216"/>
                    </a:lnTo>
                    <a:lnTo>
                      <a:pt x="6972" y="10865"/>
                    </a:lnTo>
                    <a:lnTo>
                      <a:pt x="6814" y="10480"/>
                    </a:lnTo>
                    <a:lnTo>
                      <a:pt x="6678" y="10061"/>
                    </a:lnTo>
                    <a:lnTo>
                      <a:pt x="6542" y="9620"/>
                    </a:lnTo>
                    <a:lnTo>
                      <a:pt x="6429" y="9145"/>
                    </a:lnTo>
                    <a:lnTo>
                      <a:pt x="6316" y="8658"/>
                    </a:lnTo>
                    <a:lnTo>
                      <a:pt x="6214" y="8137"/>
                    </a:lnTo>
                    <a:lnTo>
                      <a:pt x="6123" y="7606"/>
                    </a:lnTo>
                    <a:lnTo>
                      <a:pt x="6044" y="7062"/>
                    </a:lnTo>
                    <a:lnTo>
                      <a:pt x="5976" y="6496"/>
                    </a:lnTo>
                    <a:lnTo>
                      <a:pt x="5931" y="5919"/>
                    </a:lnTo>
                    <a:lnTo>
                      <a:pt x="5886" y="5331"/>
                    </a:lnTo>
                    <a:lnTo>
                      <a:pt x="5863" y="4742"/>
                    </a:lnTo>
                    <a:lnTo>
                      <a:pt x="5840" y="4142"/>
                    </a:lnTo>
                    <a:lnTo>
                      <a:pt x="5840" y="3543"/>
                    </a:lnTo>
                    <a:lnTo>
                      <a:pt x="5863" y="2943"/>
                    </a:lnTo>
                    <a:lnTo>
                      <a:pt x="5886" y="2343"/>
                    </a:lnTo>
                    <a:lnTo>
                      <a:pt x="5931" y="1743"/>
                    </a:lnTo>
                    <a:lnTo>
                      <a:pt x="5987" y="1155"/>
                    </a:lnTo>
                    <a:lnTo>
                      <a:pt x="6067" y="578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extrusionOk="0">
                    <a:moveTo>
                      <a:pt x="2615" y="0"/>
                    </a:moveTo>
                    <a:lnTo>
                      <a:pt x="2298" y="11"/>
                    </a:lnTo>
                    <a:lnTo>
                      <a:pt x="1675" y="34"/>
                    </a:lnTo>
                    <a:lnTo>
                      <a:pt x="1132" y="79"/>
                    </a:lnTo>
                    <a:lnTo>
                      <a:pt x="668" y="125"/>
                    </a:lnTo>
                    <a:lnTo>
                      <a:pt x="317" y="181"/>
                    </a:lnTo>
                    <a:lnTo>
                      <a:pt x="0" y="226"/>
                    </a:lnTo>
                    <a:lnTo>
                      <a:pt x="668" y="4878"/>
                    </a:lnTo>
                    <a:lnTo>
                      <a:pt x="2128" y="15029"/>
                    </a:lnTo>
                    <a:lnTo>
                      <a:pt x="4448" y="20077"/>
                    </a:lnTo>
                    <a:lnTo>
                      <a:pt x="4516" y="20190"/>
                    </a:lnTo>
                    <a:lnTo>
                      <a:pt x="4595" y="20303"/>
                    </a:lnTo>
                    <a:lnTo>
                      <a:pt x="4686" y="20394"/>
                    </a:lnTo>
                    <a:lnTo>
                      <a:pt x="4799" y="20484"/>
                    </a:lnTo>
                    <a:lnTo>
                      <a:pt x="5240" y="20756"/>
                    </a:lnTo>
                    <a:lnTo>
                      <a:pt x="5885" y="21118"/>
                    </a:lnTo>
                    <a:lnTo>
                      <a:pt x="6236" y="21310"/>
                    </a:lnTo>
                    <a:lnTo>
                      <a:pt x="6598" y="21503"/>
                    </a:lnTo>
                    <a:lnTo>
                      <a:pt x="6926" y="21661"/>
                    </a:lnTo>
                    <a:lnTo>
                      <a:pt x="7221" y="21786"/>
                    </a:lnTo>
                    <a:lnTo>
                      <a:pt x="7311" y="21820"/>
                    </a:lnTo>
                    <a:lnTo>
                      <a:pt x="7413" y="21831"/>
                    </a:lnTo>
                    <a:lnTo>
                      <a:pt x="7560" y="21831"/>
                    </a:lnTo>
                    <a:lnTo>
                      <a:pt x="7662" y="21797"/>
                    </a:lnTo>
                    <a:lnTo>
                      <a:pt x="7707" y="21786"/>
                    </a:lnTo>
                    <a:lnTo>
                      <a:pt x="7798" y="21820"/>
                    </a:lnTo>
                    <a:lnTo>
                      <a:pt x="8013" y="21922"/>
                    </a:lnTo>
                    <a:lnTo>
                      <a:pt x="8149" y="21967"/>
                    </a:lnTo>
                    <a:lnTo>
                      <a:pt x="8273" y="22012"/>
                    </a:lnTo>
                    <a:lnTo>
                      <a:pt x="8386" y="22035"/>
                    </a:lnTo>
                    <a:lnTo>
                      <a:pt x="8488" y="22035"/>
                    </a:lnTo>
                    <a:lnTo>
                      <a:pt x="8533" y="22023"/>
                    </a:lnTo>
                    <a:lnTo>
                      <a:pt x="8579" y="22012"/>
                    </a:lnTo>
                    <a:lnTo>
                      <a:pt x="8624" y="21989"/>
                    </a:lnTo>
                    <a:lnTo>
                      <a:pt x="8658" y="21955"/>
                    </a:lnTo>
                    <a:lnTo>
                      <a:pt x="8715" y="21888"/>
                    </a:lnTo>
                    <a:lnTo>
                      <a:pt x="8760" y="21797"/>
                    </a:lnTo>
                    <a:lnTo>
                      <a:pt x="8782" y="21695"/>
                    </a:lnTo>
                    <a:lnTo>
                      <a:pt x="8794" y="21582"/>
                    </a:lnTo>
                    <a:lnTo>
                      <a:pt x="8805" y="21469"/>
                    </a:lnTo>
                    <a:lnTo>
                      <a:pt x="8794" y="21356"/>
                    </a:lnTo>
                    <a:lnTo>
                      <a:pt x="8771" y="21118"/>
                    </a:lnTo>
                    <a:lnTo>
                      <a:pt x="8726" y="20914"/>
                    </a:lnTo>
                    <a:lnTo>
                      <a:pt x="8681" y="20722"/>
                    </a:lnTo>
                    <a:lnTo>
                      <a:pt x="8828" y="20880"/>
                    </a:lnTo>
                    <a:lnTo>
                      <a:pt x="8986" y="21027"/>
                    </a:lnTo>
                    <a:lnTo>
                      <a:pt x="9179" y="21197"/>
                    </a:lnTo>
                    <a:lnTo>
                      <a:pt x="9405" y="21367"/>
                    </a:lnTo>
                    <a:lnTo>
                      <a:pt x="9529" y="21446"/>
                    </a:lnTo>
                    <a:lnTo>
                      <a:pt x="9643" y="21514"/>
                    </a:lnTo>
                    <a:lnTo>
                      <a:pt x="9756" y="21571"/>
                    </a:lnTo>
                    <a:lnTo>
                      <a:pt x="9869" y="21605"/>
                    </a:lnTo>
                    <a:lnTo>
                      <a:pt x="9982" y="21627"/>
                    </a:lnTo>
                    <a:lnTo>
                      <a:pt x="10084" y="21616"/>
                    </a:lnTo>
                    <a:lnTo>
                      <a:pt x="10152" y="21605"/>
                    </a:lnTo>
                    <a:lnTo>
                      <a:pt x="10220" y="21582"/>
                    </a:lnTo>
                    <a:lnTo>
                      <a:pt x="10288" y="21537"/>
                    </a:lnTo>
                    <a:lnTo>
                      <a:pt x="10344" y="21503"/>
                    </a:lnTo>
                    <a:lnTo>
                      <a:pt x="10389" y="21446"/>
                    </a:lnTo>
                    <a:lnTo>
                      <a:pt x="10446" y="21390"/>
                    </a:lnTo>
                    <a:lnTo>
                      <a:pt x="10480" y="21322"/>
                    </a:lnTo>
                    <a:lnTo>
                      <a:pt x="10514" y="21254"/>
                    </a:lnTo>
                    <a:lnTo>
                      <a:pt x="10548" y="21186"/>
                    </a:lnTo>
                    <a:lnTo>
                      <a:pt x="10571" y="21107"/>
                    </a:lnTo>
                    <a:lnTo>
                      <a:pt x="10593" y="21027"/>
                    </a:lnTo>
                    <a:lnTo>
                      <a:pt x="10605" y="20948"/>
                    </a:lnTo>
                    <a:lnTo>
                      <a:pt x="10605" y="20869"/>
                    </a:lnTo>
                    <a:lnTo>
                      <a:pt x="10593" y="20801"/>
                    </a:lnTo>
                    <a:lnTo>
                      <a:pt x="10582" y="20722"/>
                    </a:lnTo>
                    <a:lnTo>
                      <a:pt x="10559" y="20643"/>
                    </a:lnTo>
                    <a:lnTo>
                      <a:pt x="10480" y="20450"/>
                    </a:lnTo>
                    <a:lnTo>
                      <a:pt x="10367" y="20213"/>
                    </a:lnTo>
                    <a:lnTo>
                      <a:pt x="10073" y="19635"/>
                    </a:lnTo>
                    <a:lnTo>
                      <a:pt x="9722" y="18979"/>
                    </a:lnTo>
                    <a:lnTo>
                      <a:pt x="9337" y="18300"/>
                    </a:lnTo>
                    <a:lnTo>
                      <a:pt x="8669" y="17123"/>
                    </a:lnTo>
                    <a:lnTo>
                      <a:pt x="8375" y="16625"/>
                    </a:lnTo>
                    <a:lnTo>
                      <a:pt x="8420" y="16636"/>
                    </a:lnTo>
                    <a:lnTo>
                      <a:pt x="8556" y="16648"/>
                    </a:lnTo>
                    <a:lnTo>
                      <a:pt x="8748" y="16682"/>
                    </a:lnTo>
                    <a:lnTo>
                      <a:pt x="8986" y="16750"/>
                    </a:lnTo>
                    <a:lnTo>
                      <a:pt x="9122" y="16795"/>
                    </a:lnTo>
                    <a:lnTo>
                      <a:pt x="9258" y="16851"/>
                    </a:lnTo>
                    <a:lnTo>
                      <a:pt x="9405" y="16919"/>
                    </a:lnTo>
                    <a:lnTo>
                      <a:pt x="9552" y="17010"/>
                    </a:lnTo>
                    <a:lnTo>
                      <a:pt x="9699" y="17100"/>
                    </a:lnTo>
                    <a:lnTo>
                      <a:pt x="9846" y="17214"/>
                    </a:lnTo>
                    <a:lnTo>
                      <a:pt x="9993" y="17349"/>
                    </a:lnTo>
                    <a:lnTo>
                      <a:pt x="10129" y="17496"/>
                    </a:lnTo>
                    <a:lnTo>
                      <a:pt x="10186" y="17564"/>
                    </a:lnTo>
                    <a:lnTo>
                      <a:pt x="10254" y="17632"/>
                    </a:lnTo>
                    <a:lnTo>
                      <a:pt x="10389" y="17723"/>
                    </a:lnTo>
                    <a:lnTo>
                      <a:pt x="10525" y="17802"/>
                    </a:lnTo>
                    <a:lnTo>
                      <a:pt x="10661" y="17847"/>
                    </a:lnTo>
                    <a:lnTo>
                      <a:pt x="10808" y="17881"/>
                    </a:lnTo>
                    <a:lnTo>
                      <a:pt x="10944" y="17893"/>
                    </a:lnTo>
                    <a:lnTo>
                      <a:pt x="11080" y="17881"/>
                    </a:lnTo>
                    <a:lnTo>
                      <a:pt x="11204" y="17870"/>
                    </a:lnTo>
                    <a:lnTo>
                      <a:pt x="11329" y="17836"/>
                    </a:lnTo>
                    <a:lnTo>
                      <a:pt x="11431" y="17802"/>
                    </a:lnTo>
                    <a:lnTo>
                      <a:pt x="11612" y="17734"/>
                    </a:lnTo>
                    <a:lnTo>
                      <a:pt x="11736" y="17678"/>
                    </a:lnTo>
                    <a:lnTo>
                      <a:pt x="11782" y="17644"/>
                    </a:lnTo>
                    <a:lnTo>
                      <a:pt x="9405" y="14690"/>
                    </a:lnTo>
                    <a:lnTo>
                      <a:pt x="9099" y="14475"/>
                    </a:lnTo>
                    <a:lnTo>
                      <a:pt x="8771" y="14271"/>
                    </a:lnTo>
                    <a:lnTo>
                      <a:pt x="8443" y="14090"/>
                    </a:lnTo>
                    <a:lnTo>
                      <a:pt x="8092" y="13920"/>
                    </a:lnTo>
                    <a:lnTo>
                      <a:pt x="7730" y="13773"/>
                    </a:lnTo>
                    <a:lnTo>
                      <a:pt x="7356" y="13626"/>
                    </a:lnTo>
                    <a:lnTo>
                      <a:pt x="6972" y="13490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512"/>
                    </a:lnTo>
                    <a:lnTo>
                      <a:pt x="7470" y="2343"/>
                    </a:lnTo>
                    <a:lnTo>
                      <a:pt x="7436" y="2184"/>
                    </a:lnTo>
                    <a:lnTo>
                      <a:pt x="7379" y="2037"/>
                    </a:lnTo>
                    <a:lnTo>
                      <a:pt x="7323" y="1890"/>
                    </a:lnTo>
                    <a:lnTo>
                      <a:pt x="7255" y="1754"/>
                    </a:lnTo>
                    <a:lnTo>
                      <a:pt x="7187" y="1618"/>
                    </a:lnTo>
                    <a:lnTo>
                      <a:pt x="7107" y="1494"/>
                    </a:lnTo>
                    <a:lnTo>
                      <a:pt x="7017" y="1381"/>
                    </a:lnTo>
                    <a:lnTo>
                      <a:pt x="6915" y="1268"/>
                    </a:lnTo>
                    <a:lnTo>
                      <a:pt x="6813" y="1154"/>
                    </a:lnTo>
                    <a:lnTo>
                      <a:pt x="6700" y="1053"/>
                    </a:lnTo>
                    <a:lnTo>
                      <a:pt x="6587" y="962"/>
                    </a:lnTo>
                    <a:lnTo>
                      <a:pt x="6462" y="871"/>
                    </a:lnTo>
                    <a:lnTo>
                      <a:pt x="6338" y="792"/>
                    </a:lnTo>
                    <a:lnTo>
                      <a:pt x="6202" y="713"/>
                    </a:lnTo>
                    <a:lnTo>
                      <a:pt x="5930" y="566"/>
                    </a:lnTo>
                    <a:lnTo>
                      <a:pt x="5625" y="441"/>
                    </a:lnTo>
                    <a:lnTo>
                      <a:pt x="5319" y="340"/>
                    </a:lnTo>
                    <a:lnTo>
                      <a:pt x="4991" y="249"/>
                    </a:lnTo>
                    <a:lnTo>
                      <a:pt x="4663" y="181"/>
                    </a:lnTo>
                    <a:lnTo>
                      <a:pt x="4323" y="125"/>
                    </a:lnTo>
                    <a:lnTo>
                      <a:pt x="3984" y="79"/>
                    </a:lnTo>
                    <a:lnTo>
                      <a:pt x="3633" y="45"/>
                    </a:lnTo>
                    <a:lnTo>
                      <a:pt x="3294" y="23"/>
                    </a:lnTo>
                    <a:lnTo>
                      <a:pt x="2954" y="11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fill="none" extrusionOk="0">
                    <a:moveTo>
                      <a:pt x="10129" y="17496"/>
                    </a:moveTo>
                    <a:lnTo>
                      <a:pt x="10129" y="17496"/>
                    </a:lnTo>
                    <a:lnTo>
                      <a:pt x="9993" y="17349"/>
                    </a:lnTo>
                    <a:lnTo>
                      <a:pt x="9846" y="17214"/>
                    </a:lnTo>
                    <a:lnTo>
                      <a:pt x="9699" y="17100"/>
                    </a:lnTo>
                    <a:lnTo>
                      <a:pt x="9552" y="17010"/>
                    </a:lnTo>
                    <a:lnTo>
                      <a:pt x="9405" y="16919"/>
                    </a:lnTo>
                    <a:lnTo>
                      <a:pt x="9258" y="16851"/>
                    </a:lnTo>
                    <a:lnTo>
                      <a:pt x="9122" y="16795"/>
                    </a:lnTo>
                    <a:lnTo>
                      <a:pt x="8986" y="16750"/>
                    </a:lnTo>
                    <a:lnTo>
                      <a:pt x="8748" y="16682"/>
                    </a:lnTo>
                    <a:lnTo>
                      <a:pt x="8556" y="16648"/>
                    </a:lnTo>
                    <a:lnTo>
                      <a:pt x="8420" y="16636"/>
                    </a:lnTo>
                    <a:lnTo>
                      <a:pt x="8375" y="16625"/>
                    </a:lnTo>
                    <a:lnTo>
                      <a:pt x="8375" y="16625"/>
                    </a:lnTo>
                    <a:lnTo>
                      <a:pt x="8669" y="17123"/>
                    </a:lnTo>
                    <a:lnTo>
                      <a:pt x="9337" y="18300"/>
                    </a:lnTo>
                    <a:lnTo>
                      <a:pt x="9722" y="18979"/>
                    </a:lnTo>
                    <a:lnTo>
                      <a:pt x="10073" y="19635"/>
                    </a:lnTo>
                    <a:lnTo>
                      <a:pt x="10367" y="20213"/>
                    </a:lnTo>
                    <a:lnTo>
                      <a:pt x="10480" y="20450"/>
                    </a:lnTo>
                    <a:lnTo>
                      <a:pt x="10559" y="20643"/>
                    </a:lnTo>
                    <a:lnTo>
                      <a:pt x="10559" y="20643"/>
                    </a:lnTo>
                    <a:lnTo>
                      <a:pt x="10582" y="20722"/>
                    </a:lnTo>
                    <a:lnTo>
                      <a:pt x="10593" y="20801"/>
                    </a:lnTo>
                    <a:lnTo>
                      <a:pt x="10605" y="20869"/>
                    </a:lnTo>
                    <a:lnTo>
                      <a:pt x="10605" y="20948"/>
                    </a:lnTo>
                    <a:lnTo>
                      <a:pt x="10593" y="21027"/>
                    </a:lnTo>
                    <a:lnTo>
                      <a:pt x="10571" y="21107"/>
                    </a:lnTo>
                    <a:lnTo>
                      <a:pt x="10548" y="21186"/>
                    </a:lnTo>
                    <a:lnTo>
                      <a:pt x="10514" y="21254"/>
                    </a:lnTo>
                    <a:lnTo>
                      <a:pt x="10480" y="21322"/>
                    </a:lnTo>
                    <a:lnTo>
                      <a:pt x="10446" y="21390"/>
                    </a:lnTo>
                    <a:lnTo>
                      <a:pt x="10389" y="21446"/>
                    </a:lnTo>
                    <a:lnTo>
                      <a:pt x="10344" y="21503"/>
                    </a:lnTo>
                    <a:lnTo>
                      <a:pt x="10288" y="21537"/>
                    </a:lnTo>
                    <a:lnTo>
                      <a:pt x="10220" y="21582"/>
                    </a:lnTo>
                    <a:lnTo>
                      <a:pt x="10152" y="21605"/>
                    </a:lnTo>
                    <a:lnTo>
                      <a:pt x="10084" y="21616"/>
                    </a:lnTo>
                    <a:lnTo>
                      <a:pt x="10084" y="21616"/>
                    </a:lnTo>
                    <a:lnTo>
                      <a:pt x="9982" y="21627"/>
                    </a:lnTo>
                    <a:lnTo>
                      <a:pt x="9869" y="21605"/>
                    </a:lnTo>
                    <a:lnTo>
                      <a:pt x="9756" y="21571"/>
                    </a:lnTo>
                    <a:lnTo>
                      <a:pt x="9643" y="21514"/>
                    </a:lnTo>
                    <a:lnTo>
                      <a:pt x="9529" y="21446"/>
                    </a:lnTo>
                    <a:lnTo>
                      <a:pt x="9405" y="21367"/>
                    </a:lnTo>
                    <a:lnTo>
                      <a:pt x="9179" y="21197"/>
                    </a:lnTo>
                    <a:lnTo>
                      <a:pt x="8986" y="21027"/>
                    </a:lnTo>
                    <a:lnTo>
                      <a:pt x="8828" y="20880"/>
                    </a:lnTo>
                    <a:lnTo>
                      <a:pt x="8681" y="20722"/>
                    </a:lnTo>
                    <a:lnTo>
                      <a:pt x="8681" y="20722"/>
                    </a:lnTo>
                    <a:lnTo>
                      <a:pt x="8726" y="20914"/>
                    </a:lnTo>
                    <a:lnTo>
                      <a:pt x="8771" y="21118"/>
                    </a:lnTo>
                    <a:lnTo>
                      <a:pt x="8794" y="21356"/>
                    </a:lnTo>
                    <a:lnTo>
                      <a:pt x="8805" y="21469"/>
                    </a:lnTo>
                    <a:lnTo>
                      <a:pt x="8794" y="21582"/>
                    </a:lnTo>
                    <a:lnTo>
                      <a:pt x="8782" y="21695"/>
                    </a:lnTo>
                    <a:lnTo>
                      <a:pt x="8760" y="21797"/>
                    </a:lnTo>
                    <a:lnTo>
                      <a:pt x="8715" y="21888"/>
                    </a:lnTo>
                    <a:lnTo>
                      <a:pt x="8658" y="21955"/>
                    </a:lnTo>
                    <a:lnTo>
                      <a:pt x="8624" y="21989"/>
                    </a:lnTo>
                    <a:lnTo>
                      <a:pt x="8579" y="22012"/>
                    </a:lnTo>
                    <a:lnTo>
                      <a:pt x="8533" y="22023"/>
                    </a:lnTo>
                    <a:lnTo>
                      <a:pt x="8488" y="22035"/>
                    </a:lnTo>
                    <a:lnTo>
                      <a:pt x="8488" y="22035"/>
                    </a:lnTo>
                    <a:lnTo>
                      <a:pt x="8386" y="22035"/>
                    </a:lnTo>
                    <a:lnTo>
                      <a:pt x="8273" y="22012"/>
                    </a:lnTo>
                    <a:lnTo>
                      <a:pt x="8149" y="21967"/>
                    </a:lnTo>
                    <a:lnTo>
                      <a:pt x="8013" y="21922"/>
                    </a:lnTo>
                    <a:lnTo>
                      <a:pt x="7798" y="21820"/>
                    </a:lnTo>
                    <a:lnTo>
                      <a:pt x="7707" y="21786"/>
                    </a:lnTo>
                    <a:lnTo>
                      <a:pt x="7707" y="21786"/>
                    </a:lnTo>
                    <a:lnTo>
                      <a:pt x="7662" y="21797"/>
                    </a:lnTo>
                    <a:lnTo>
                      <a:pt x="7560" y="21831"/>
                    </a:lnTo>
                    <a:lnTo>
                      <a:pt x="7492" y="21831"/>
                    </a:lnTo>
                    <a:lnTo>
                      <a:pt x="7413" y="21831"/>
                    </a:lnTo>
                    <a:lnTo>
                      <a:pt x="7311" y="21820"/>
                    </a:lnTo>
                    <a:lnTo>
                      <a:pt x="7221" y="21786"/>
                    </a:lnTo>
                    <a:lnTo>
                      <a:pt x="7221" y="21786"/>
                    </a:lnTo>
                    <a:lnTo>
                      <a:pt x="6926" y="21661"/>
                    </a:lnTo>
                    <a:lnTo>
                      <a:pt x="6598" y="21503"/>
                    </a:lnTo>
                    <a:lnTo>
                      <a:pt x="6236" y="21310"/>
                    </a:lnTo>
                    <a:lnTo>
                      <a:pt x="5885" y="21118"/>
                    </a:lnTo>
                    <a:lnTo>
                      <a:pt x="5240" y="20756"/>
                    </a:lnTo>
                    <a:lnTo>
                      <a:pt x="4799" y="20484"/>
                    </a:lnTo>
                    <a:lnTo>
                      <a:pt x="4799" y="20484"/>
                    </a:lnTo>
                    <a:lnTo>
                      <a:pt x="4686" y="20394"/>
                    </a:lnTo>
                    <a:lnTo>
                      <a:pt x="4595" y="20303"/>
                    </a:lnTo>
                    <a:lnTo>
                      <a:pt x="4516" y="20190"/>
                    </a:lnTo>
                    <a:lnTo>
                      <a:pt x="4448" y="20077"/>
                    </a:lnTo>
                    <a:lnTo>
                      <a:pt x="2128" y="15029"/>
                    </a:lnTo>
                    <a:lnTo>
                      <a:pt x="668" y="4878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317" y="181"/>
                    </a:lnTo>
                    <a:lnTo>
                      <a:pt x="668" y="125"/>
                    </a:lnTo>
                    <a:lnTo>
                      <a:pt x="1132" y="79"/>
                    </a:lnTo>
                    <a:lnTo>
                      <a:pt x="1675" y="34"/>
                    </a:lnTo>
                    <a:lnTo>
                      <a:pt x="2298" y="11"/>
                    </a:lnTo>
                    <a:lnTo>
                      <a:pt x="2615" y="0"/>
                    </a:lnTo>
                    <a:lnTo>
                      <a:pt x="2954" y="11"/>
                    </a:lnTo>
                    <a:lnTo>
                      <a:pt x="3294" y="23"/>
                    </a:lnTo>
                    <a:lnTo>
                      <a:pt x="3633" y="45"/>
                    </a:lnTo>
                    <a:lnTo>
                      <a:pt x="3984" y="79"/>
                    </a:lnTo>
                    <a:lnTo>
                      <a:pt x="4323" y="125"/>
                    </a:lnTo>
                    <a:lnTo>
                      <a:pt x="4663" y="181"/>
                    </a:lnTo>
                    <a:lnTo>
                      <a:pt x="4991" y="249"/>
                    </a:lnTo>
                    <a:lnTo>
                      <a:pt x="5319" y="340"/>
                    </a:lnTo>
                    <a:lnTo>
                      <a:pt x="5625" y="441"/>
                    </a:lnTo>
                    <a:lnTo>
                      <a:pt x="5930" y="566"/>
                    </a:lnTo>
                    <a:lnTo>
                      <a:pt x="6202" y="713"/>
                    </a:lnTo>
                    <a:lnTo>
                      <a:pt x="6338" y="792"/>
                    </a:lnTo>
                    <a:lnTo>
                      <a:pt x="6462" y="871"/>
                    </a:lnTo>
                    <a:lnTo>
                      <a:pt x="6587" y="962"/>
                    </a:lnTo>
                    <a:lnTo>
                      <a:pt x="6700" y="1053"/>
                    </a:lnTo>
                    <a:lnTo>
                      <a:pt x="6813" y="1154"/>
                    </a:lnTo>
                    <a:lnTo>
                      <a:pt x="6915" y="1268"/>
                    </a:lnTo>
                    <a:lnTo>
                      <a:pt x="7017" y="1381"/>
                    </a:lnTo>
                    <a:lnTo>
                      <a:pt x="7107" y="1494"/>
                    </a:lnTo>
                    <a:lnTo>
                      <a:pt x="7187" y="1618"/>
                    </a:lnTo>
                    <a:lnTo>
                      <a:pt x="7255" y="1754"/>
                    </a:lnTo>
                    <a:lnTo>
                      <a:pt x="7323" y="1890"/>
                    </a:lnTo>
                    <a:lnTo>
                      <a:pt x="7379" y="2037"/>
                    </a:lnTo>
                    <a:lnTo>
                      <a:pt x="7436" y="2184"/>
                    </a:lnTo>
                    <a:lnTo>
                      <a:pt x="7470" y="2343"/>
                    </a:lnTo>
                    <a:lnTo>
                      <a:pt x="7504" y="2512"/>
                    </a:lnTo>
                    <a:lnTo>
                      <a:pt x="7526" y="2682"/>
                    </a:lnTo>
                    <a:lnTo>
                      <a:pt x="6576" y="13366"/>
                    </a:lnTo>
                    <a:lnTo>
                      <a:pt x="6576" y="13366"/>
                    </a:lnTo>
                    <a:lnTo>
                      <a:pt x="6972" y="13490"/>
                    </a:lnTo>
                    <a:lnTo>
                      <a:pt x="7356" y="13626"/>
                    </a:lnTo>
                    <a:lnTo>
                      <a:pt x="7730" y="13773"/>
                    </a:lnTo>
                    <a:lnTo>
                      <a:pt x="8092" y="13920"/>
                    </a:lnTo>
                    <a:lnTo>
                      <a:pt x="8443" y="14090"/>
                    </a:lnTo>
                    <a:lnTo>
                      <a:pt x="8771" y="14271"/>
                    </a:lnTo>
                    <a:lnTo>
                      <a:pt x="9099" y="14475"/>
                    </a:lnTo>
                    <a:lnTo>
                      <a:pt x="9405" y="14690"/>
                    </a:lnTo>
                    <a:lnTo>
                      <a:pt x="11782" y="17644"/>
                    </a:lnTo>
                    <a:lnTo>
                      <a:pt x="11782" y="17644"/>
                    </a:lnTo>
                    <a:lnTo>
                      <a:pt x="11736" y="17678"/>
                    </a:lnTo>
                    <a:lnTo>
                      <a:pt x="11612" y="17734"/>
                    </a:lnTo>
                    <a:lnTo>
                      <a:pt x="11431" y="17802"/>
                    </a:lnTo>
                    <a:lnTo>
                      <a:pt x="11329" y="17836"/>
                    </a:lnTo>
                    <a:lnTo>
                      <a:pt x="11204" y="17870"/>
                    </a:lnTo>
                    <a:lnTo>
                      <a:pt x="11080" y="17881"/>
                    </a:lnTo>
                    <a:lnTo>
                      <a:pt x="10944" y="17893"/>
                    </a:lnTo>
                    <a:lnTo>
                      <a:pt x="10808" y="17881"/>
                    </a:lnTo>
                    <a:lnTo>
                      <a:pt x="10661" y="17847"/>
                    </a:lnTo>
                    <a:lnTo>
                      <a:pt x="10525" y="17802"/>
                    </a:lnTo>
                    <a:lnTo>
                      <a:pt x="10389" y="17723"/>
                    </a:lnTo>
                    <a:lnTo>
                      <a:pt x="10254" y="17632"/>
                    </a:lnTo>
                    <a:lnTo>
                      <a:pt x="10186" y="17564"/>
                    </a:lnTo>
                    <a:lnTo>
                      <a:pt x="10129" y="174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5376583" y="2375444"/>
                <a:ext cx="32684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60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12" y="46"/>
                    </a:lnTo>
                    <a:lnTo>
                      <a:pt x="46" y="136"/>
                    </a:lnTo>
                    <a:lnTo>
                      <a:pt x="102" y="283"/>
                    </a:lnTo>
                    <a:lnTo>
                      <a:pt x="193" y="464"/>
                    </a:lnTo>
                    <a:lnTo>
                      <a:pt x="453" y="928"/>
                    </a:lnTo>
                    <a:lnTo>
                      <a:pt x="781" y="1494"/>
                    </a:lnTo>
                    <a:lnTo>
                      <a:pt x="963" y="1766"/>
                    </a:lnTo>
                    <a:lnTo>
                      <a:pt x="1155" y="2015"/>
                    </a:lnTo>
                    <a:lnTo>
                      <a:pt x="1325" y="2219"/>
                    </a:lnTo>
                    <a:lnTo>
                      <a:pt x="1494" y="2377"/>
                    </a:lnTo>
                    <a:lnTo>
                      <a:pt x="1630" y="2513"/>
                    </a:lnTo>
                    <a:lnTo>
                      <a:pt x="1755" y="2592"/>
                    </a:lnTo>
                    <a:lnTo>
                      <a:pt x="1834" y="2649"/>
                    </a:lnTo>
                    <a:lnTo>
                      <a:pt x="1857" y="2660"/>
                    </a:lnTo>
                    <a:lnTo>
                      <a:pt x="1879" y="2649"/>
                    </a:lnTo>
                    <a:lnTo>
                      <a:pt x="1879" y="2637"/>
                    </a:lnTo>
                    <a:lnTo>
                      <a:pt x="1868" y="2626"/>
                    </a:lnTo>
                    <a:lnTo>
                      <a:pt x="1823" y="2547"/>
                    </a:lnTo>
                    <a:lnTo>
                      <a:pt x="1630" y="2298"/>
                    </a:lnTo>
                    <a:lnTo>
                      <a:pt x="1483" y="2117"/>
                    </a:lnTo>
                    <a:lnTo>
                      <a:pt x="1325" y="1902"/>
                    </a:lnTo>
                    <a:lnTo>
                      <a:pt x="1155" y="1653"/>
                    </a:lnTo>
                    <a:lnTo>
                      <a:pt x="974" y="1370"/>
                    </a:lnTo>
                    <a:lnTo>
                      <a:pt x="634" y="827"/>
                    </a:lnTo>
                    <a:lnTo>
                      <a:pt x="329" y="385"/>
                    </a:lnTo>
                    <a:lnTo>
                      <a:pt x="216" y="215"/>
                    </a:lnTo>
                    <a:lnTo>
                      <a:pt x="114" y="91"/>
                    </a:ln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5353565" y="2387439"/>
                <a:ext cx="39360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091" extrusionOk="0">
                    <a:moveTo>
                      <a:pt x="0" y="1"/>
                    </a:moveTo>
                    <a:lnTo>
                      <a:pt x="0" y="23"/>
                    </a:lnTo>
                    <a:lnTo>
                      <a:pt x="12" y="69"/>
                    </a:lnTo>
                    <a:lnTo>
                      <a:pt x="91" y="227"/>
                    </a:lnTo>
                    <a:lnTo>
                      <a:pt x="385" y="736"/>
                    </a:lnTo>
                    <a:lnTo>
                      <a:pt x="770" y="1393"/>
                    </a:lnTo>
                    <a:lnTo>
                      <a:pt x="1166" y="2038"/>
                    </a:lnTo>
                    <a:lnTo>
                      <a:pt x="1257" y="2174"/>
                    </a:lnTo>
                    <a:lnTo>
                      <a:pt x="1347" y="2310"/>
                    </a:lnTo>
                    <a:lnTo>
                      <a:pt x="1528" y="2536"/>
                    </a:lnTo>
                    <a:lnTo>
                      <a:pt x="1709" y="2728"/>
                    </a:lnTo>
                    <a:lnTo>
                      <a:pt x="1868" y="2875"/>
                    </a:lnTo>
                    <a:lnTo>
                      <a:pt x="2015" y="2977"/>
                    </a:lnTo>
                    <a:lnTo>
                      <a:pt x="2128" y="3045"/>
                    </a:lnTo>
                    <a:lnTo>
                      <a:pt x="2219" y="3090"/>
                    </a:lnTo>
                    <a:lnTo>
                      <a:pt x="2264" y="3090"/>
                    </a:lnTo>
                    <a:lnTo>
                      <a:pt x="2264" y="3079"/>
                    </a:lnTo>
                    <a:lnTo>
                      <a:pt x="2253" y="3056"/>
                    </a:lnTo>
                    <a:lnTo>
                      <a:pt x="2207" y="3000"/>
                    </a:lnTo>
                    <a:lnTo>
                      <a:pt x="2004" y="2785"/>
                    </a:lnTo>
                    <a:lnTo>
                      <a:pt x="1868" y="2626"/>
                    </a:lnTo>
                    <a:lnTo>
                      <a:pt x="1709" y="2434"/>
                    </a:lnTo>
                    <a:lnTo>
                      <a:pt x="1528" y="2196"/>
                    </a:lnTo>
                    <a:lnTo>
                      <a:pt x="1347" y="1913"/>
                    </a:lnTo>
                    <a:lnTo>
                      <a:pt x="1155" y="1608"/>
                    </a:lnTo>
                    <a:lnTo>
                      <a:pt x="951" y="1280"/>
                    </a:lnTo>
                    <a:lnTo>
                      <a:pt x="521" y="646"/>
                    </a:lnTo>
                    <a:lnTo>
                      <a:pt x="329" y="386"/>
                    </a:lnTo>
                    <a:lnTo>
                      <a:pt x="170" y="182"/>
                    </a:lnTo>
                    <a:lnTo>
                      <a:pt x="57" y="46"/>
                    </a:lnTo>
                    <a:lnTo>
                      <a:pt x="23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fill="none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extrusionOk="0">
                    <a:moveTo>
                      <a:pt x="2660" y="0"/>
                    </a:move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fill="none" extrusionOk="0">
                    <a:moveTo>
                      <a:pt x="2660" y="0"/>
                    </a:moveTo>
                    <a:lnTo>
                      <a:pt x="2660" y="0"/>
                    </a:ln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489" y="5817"/>
                    </a:lnTo>
                    <a:lnTo>
                      <a:pt x="5489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extrusionOk="0">
                    <a:moveTo>
                      <a:pt x="16343" y="1"/>
                    </a:move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fill="none" extrusionOk="0">
                    <a:moveTo>
                      <a:pt x="2864" y="9824"/>
                    </a:move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lnTo>
                      <a:pt x="16343" y="1"/>
                    </a:ln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773" y="9824"/>
                    </a:lnTo>
                    <a:lnTo>
                      <a:pt x="2864" y="98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5851745" y="2602497"/>
                <a:ext cx="55110" cy="1340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71" extrusionOk="0">
                    <a:moveTo>
                      <a:pt x="3124" y="1"/>
                    </a:moveTo>
                    <a:lnTo>
                      <a:pt x="3022" y="12"/>
                    </a:lnTo>
                    <a:lnTo>
                      <a:pt x="2875" y="34"/>
                    </a:lnTo>
                    <a:lnTo>
                      <a:pt x="2672" y="80"/>
                    </a:lnTo>
                    <a:lnTo>
                      <a:pt x="2151" y="204"/>
                    </a:lnTo>
                    <a:lnTo>
                      <a:pt x="1529" y="374"/>
                    </a:lnTo>
                    <a:lnTo>
                      <a:pt x="1200" y="465"/>
                    </a:lnTo>
                    <a:lnTo>
                      <a:pt x="906" y="532"/>
                    </a:lnTo>
                    <a:lnTo>
                      <a:pt x="646" y="578"/>
                    </a:lnTo>
                    <a:lnTo>
                      <a:pt x="419" y="623"/>
                    </a:lnTo>
                    <a:lnTo>
                      <a:pt x="103" y="668"/>
                    </a:lnTo>
                    <a:lnTo>
                      <a:pt x="23" y="691"/>
                    </a:lnTo>
                    <a:lnTo>
                      <a:pt x="1" y="702"/>
                    </a:lnTo>
                    <a:lnTo>
                      <a:pt x="1" y="714"/>
                    </a:lnTo>
                    <a:lnTo>
                      <a:pt x="12" y="725"/>
                    </a:lnTo>
                    <a:lnTo>
                      <a:pt x="35" y="736"/>
                    </a:lnTo>
                    <a:lnTo>
                      <a:pt x="125" y="759"/>
                    </a:lnTo>
                    <a:lnTo>
                      <a:pt x="272" y="770"/>
                    </a:lnTo>
                    <a:lnTo>
                      <a:pt x="465" y="770"/>
                    </a:lnTo>
                    <a:lnTo>
                      <a:pt x="702" y="759"/>
                    </a:lnTo>
                    <a:lnTo>
                      <a:pt x="963" y="725"/>
                    </a:lnTo>
                    <a:lnTo>
                      <a:pt x="1268" y="680"/>
                    </a:lnTo>
                    <a:lnTo>
                      <a:pt x="1585" y="589"/>
                    </a:lnTo>
                    <a:lnTo>
                      <a:pt x="2208" y="397"/>
                    </a:lnTo>
                    <a:lnTo>
                      <a:pt x="2717" y="227"/>
                    </a:lnTo>
                    <a:lnTo>
                      <a:pt x="2909" y="159"/>
                    </a:lnTo>
                    <a:lnTo>
                      <a:pt x="3045" y="91"/>
                    </a:lnTo>
                    <a:lnTo>
                      <a:pt x="3136" y="46"/>
                    </a:lnTo>
                    <a:lnTo>
                      <a:pt x="3158" y="34"/>
                    </a:lnTo>
                    <a:lnTo>
                      <a:pt x="3170" y="12"/>
                    </a:lnTo>
                    <a:lnTo>
                      <a:pt x="3147" y="12"/>
                    </a:lnTo>
                    <a:lnTo>
                      <a:pt x="3124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5850563" y="2627097"/>
                <a:ext cx="65142" cy="15160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872" extrusionOk="0">
                    <a:moveTo>
                      <a:pt x="3679" y="0"/>
                    </a:moveTo>
                    <a:lnTo>
                      <a:pt x="3509" y="23"/>
                    </a:lnTo>
                    <a:lnTo>
                      <a:pt x="3249" y="79"/>
                    </a:lnTo>
                    <a:lnTo>
                      <a:pt x="2932" y="147"/>
                    </a:lnTo>
                    <a:lnTo>
                      <a:pt x="2185" y="317"/>
                    </a:lnTo>
                    <a:lnTo>
                      <a:pt x="1812" y="419"/>
                    </a:lnTo>
                    <a:lnTo>
                      <a:pt x="1461" y="509"/>
                    </a:lnTo>
                    <a:lnTo>
                      <a:pt x="1144" y="600"/>
                    </a:lnTo>
                    <a:lnTo>
                      <a:pt x="850" y="657"/>
                    </a:lnTo>
                    <a:lnTo>
                      <a:pt x="601" y="691"/>
                    </a:lnTo>
                    <a:lnTo>
                      <a:pt x="386" y="713"/>
                    </a:lnTo>
                    <a:lnTo>
                      <a:pt x="91" y="736"/>
                    </a:lnTo>
                    <a:lnTo>
                      <a:pt x="23" y="747"/>
                    </a:lnTo>
                    <a:lnTo>
                      <a:pt x="1" y="758"/>
                    </a:lnTo>
                    <a:lnTo>
                      <a:pt x="12" y="781"/>
                    </a:lnTo>
                    <a:lnTo>
                      <a:pt x="35" y="792"/>
                    </a:lnTo>
                    <a:lnTo>
                      <a:pt x="114" y="815"/>
                    </a:lnTo>
                    <a:lnTo>
                      <a:pt x="250" y="849"/>
                    </a:lnTo>
                    <a:lnTo>
                      <a:pt x="431" y="860"/>
                    </a:lnTo>
                    <a:lnTo>
                      <a:pt x="657" y="872"/>
                    </a:lnTo>
                    <a:lnTo>
                      <a:pt x="906" y="849"/>
                    </a:lnTo>
                    <a:lnTo>
                      <a:pt x="1200" y="804"/>
                    </a:lnTo>
                    <a:lnTo>
                      <a:pt x="1359" y="770"/>
                    </a:lnTo>
                    <a:lnTo>
                      <a:pt x="1517" y="724"/>
                    </a:lnTo>
                    <a:lnTo>
                      <a:pt x="2242" y="509"/>
                    </a:lnTo>
                    <a:lnTo>
                      <a:pt x="2977" y="294"/>
                    </a:lnTo>
                    <a:lnTo>
                      <a:pt x="3532" y="113"/>
                    </a:lnTo>
                    <a:lnTo>
                      <a:pt x="3690" y="45"/>
                    </a:lnTo>
                    <a:lnTo>
                      <a:pt x="3736" y="23"/>
                    </a:lnTo>
                    <a:lnTo>
                      <a:pt x="3747" y="12"/>
                    </a:ln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fill="none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extrusionOk="0">
                    <a:moveTo>
                      <a:pt x="8149" y="1"/>
                    </a:move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fill="none" extrusionOk="0">
                    <a:moveTo>
                      <a:pt x="8149" y="1"/>
                    </a:moveTo>
                    <a:lnTo>
                      <a:pt x="8149" y="1"/>
                    </a:ln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5238265" y="1961080"/>
                <a:ext cx="198537" cy="172372"/>
              </a:xfrm>
              <a:custGeom>
                <a:avLst/>
                <a:gdLst/>
                <a:ahLst/>
                <a:cxnLst/>
                <a:rect l="l" t="t" r="r" b="b"/>
                <a:pathLst>
                  <a:path w="11420" h="9915" extrusionOk="0">
                    <a:moveTo>
                      <a:pt x="1879" y="0"/>
                    </a:moveTo>
                    <a:lnTo>
                      <a:pt x="1608" y="159"/>
                    </a:lnTo>
                    <a:lnTo>
                      <a:pt x="1336" y="351"/>
                    </a:lnTo>
                    <a:lnTo>
                      <a:pt x="1019" y="589"/>
                    </a:lnTo>
                    <a:lnTo>
                      <a:pt x="861" y="713"/>
                    </a:lnTo>
                    <a:lnTo>
                      <a:pt x="691" y="849"/>
                    </a:lnTo>
                    <a:lnTo>
                      <a:pt x="544" y="996"/>
                    </a:lnTo>
                    <a:lnTo>
                      <a:pt x="397" y="1132"/>
                    </a:lnTo>
                    <a:lnTo>
                      <a:pt x="272" y="1279"/>
                    </a:lnTo>
                    <a:lnTo>
                      <a:pt x="170" y="1415"/>
                    </a:lnTo>
                    <a:lnTo>
                      <a:pt x="91" y="1551"/>
                    </a:lnTo>
                    <a:lnTo>
                      <a:pt x="68" y="1619"/>
                    </a:lnTo>
                    <a:lnTo>
                      <a:pt x="46" y="1687"/>
                    </a:lnTo>
                    <a:lnTo>
                      <a:pt x="23" y="1856"/>
                    </a:lnTo>
                    <a:lnTo>
                      <a:pt x="12" y="2083"/>
                    </a:lnTo>
                    <a:lnTo>
                      <a:pt x="1" y="2354"/>
                    </a:lnTo>
                    <a:lnTo>
                      <a:pt x="1" y="2671"/>
                    </a:lnTo>
                    <a:lnTo>
                      <a:pt x="1" y="3396"/>
                    </a:lnTo>
                    <a:lnTo>
                      <a:pt x="23" y="4165"/>
                    </a:lnTo>
                    <a:lnTo>
                      <a:pt x="80" y="5523"/>
                    </a:lnTo>
                    <a:lnTo>
                      <a:pt x="114" y="6123"/>
                    </a:lnTo>
                    <a:lnTo>
                      <a:pt x="159" y="6236"/>
                    </a:lnTo>
                    <a:lnTo>
                      <a:pt x="227" y="6372"/>
                    </a:lnTo>
                    <a:lnTo>
                      <a:pt x="329" y="6553"/>
                    </a:lnTo>
                    <a:lnTo>
                      <a:pt x="453" y="6768"/>
                    </a:lnTo>
                    <a:lnTo>
                      <a:pt x="612" y="7017"/>
                    </a:lnTo>
                    <a:lnTo>
                      <a:pt x="804" y="7289"/>
                    </a:lnTo>
                    <a:lnTo>
                      <a:pt x="1030" y="7572"/>
                    </a:lnTo>
                    <a:lnTo>
                      <a:pt x="1291" y="7866"/>
                    </a:lnTo>
                    <a:lnTo>
                      <a:pt x="1427" y="8013"/>
                    </a:lnTo>
                    <a:lnTo>
                      <a:pt x="1585" y="8160"/>
                    </a:lnTo>
                    <a:lnTo>
                      <a:pt x="1755" y="8307"/>
                    </a:lnTo>
                    <a:lnTo>
                      <a:pt x="1925" y="8454"/>
                    </a:lnTo>
                    <a:lnTo>
                      <a:pt x="2106" y="8601"/>
                    </a:lnTo>
                    <a:lnTo>
                      <a:pt x="2298" y="8749"/>
                    </a:lnTo>
                    <a:lnTo>
                      <a:pt x="2513" y="8884"/>
                    </a:lnTo>
                    <a:lnTo>
                      <a:pt x="2728" y="9009"/>
                    </a:lnTo>
                    <a:lnTo>
                      <a:pt x="2954" y="9133"/>
                    </a:lnTo>
                    <a:lnTo>
                      <a:pt x="3181" y="9258"/>
                    </a:lnTo>
                    <a:lnTo>
                      <a:pt x="3430" y="9371"/>
                    </a:lnTo>
                    <a:lnTo>
                      <a:pt x="3690" y="9473"/>
                    </a:lnTo>
                    <a:lnTo>
                      <a:pt x="3962" y="9563"/>
                    </a:lnTo>
                    <a:lnTo>
                      <a:pt x="4245" y="9643"/>
                    </a:lnTo>
                    <a:lnTo>
                      <a:pt x="4595" y="9733"/>
                    </a:lnTo>
                    <a:lnTo>
                      <a:pt x="4935" y="9801"/>
                    </a:lnTo>
                    <a:lnTo>
                      <a:pt x="5252" y="9858"/>
                    </a:lnTo>
                    <a:lnTo>
                      <a:pt x="5557" y="9892"/>
                    </a:lnTo>
                    <a:lnTo>
                      <a:pt x="5852" y="9903"/>
                    </a:lnTo>
                    <a:lnTo>
                      <a:pt x="6135" y="9914"/>
                    </a:lnTo>
                    <a:lnTo>
                      <a:pt x="6406" y="9903"/>
                    </a:lnTo>
                    <a:lnTo>
                      <a:pt x="6666" y="9880"/>
                    </a:lnTo>
                    <a:lnTo>
                      <a:pt x="6904" y="9858"/>
                    </a:lnTo>
                    <a:lnTo>
                      <a:pt x="7142" y="9812"/>
                    </a:lnTo>
                    <a:lnTo>
                      <a:pt x="7357" y="9756"/>
                    </a:lnTo>
                    <a:lnTo>
                      <a:pt x="7572" y="9699"/>
                    </a:lnTo>
                    <a:lnTo>
                      <a:pt x="7764" y="9631"/>
                    </a:lnTo>
                    <a:lnTo>
                      <a:pt x="7945" y="9563"/>
                    </a:lnTo>
                    <a:lnTo>
                      <a:pt x="8126" y="9484"/>
                    </a:lnTo>
                    <a:lnTo>
                      <a:pt x="8285" y="9405"/>
                    </a:lnTo>
                    <a:lnTo>
                      <a:pt x="8443" y="9314"/>
                    </a:lnTo>
                    <a:lnTo>
                      <a:pt x="8579" y="9235"/>
                    </a:lnTo>
                    <a:lnTo>
                      <a:pt x="8828" y="9054"/>
                    </a:lnTo>
                    <a:lnTo>
                      <a:pt x="9032" y="8884"/>
                    </a:lnTo>
                    <a:lnTo>
                      <a:pt x="9202" y="8737"/>
                    </a:lnTo>
                    <a:lnTo>
                      <a:pt x="9326" y="8590"/>
                    </a:lnTo>
                    <a:lnTo>
                      <a:pt x="9417" y="8488"/>
                    </a:lnTo>
                    <a:lnTo>
                      <a:pt x="9484" y="8386"/>
                    </a:lnTo>
                    <a:lnTo>
                      <a:pt x="9586" y="8262"/>
                    </a:lnTo>
                    <a:lnTo>
                      <a:pt x="9858" y="7900"/>
                    </a:lnTo>
                    <a:lnTo>
                      <a:pt x="10028" y="7639"/>
                    </a:lnTo>
                    <a:lnTo>
                      <a:pt x="10220" y="7357"/>
                    </a:lnTo>
                    <a:lnTo>
                      <a:pt x="10424" y="7040"/>
                    </a:lnTo>
                    <a:lnTo>
                      <a:pt x="10627" y="6700"/>
                    </a:lnTo>
                    <a:lnTo>
                      <a:pt x="10820" y="6349"/>
                    </a:lnTo>
                    <a:lnTo>
                      <a:pt x="11001" y="5976"/>
                    </a:lnTo>
                    <a:lnTo>
                      <a:pt x="11159" y="5614"/>
                    </a:lnTo>
                    <a:lnTo>
                      <a:pt x="11227" y="5433"/>
                    </a:lnTo>
                    <a:lnTo>
                      <a:pt x="11284" y="5252"/>
                    </a:lnTo>
                    <a:lnTo>
                      <a:pt x="11340" y="5070"/>
                    </a:lnTo>
                    <a:lnTo>
                      <a:pt x="11374" y="4901"/>
                    </a:lnTo>
                    <a:lnTo>
                      <a:pt x="11408" y="4731"/>
                    </a:lnTo>
                    <a:lnTo>
                      <a:pt x="11420" y="4573"/>
                    </a:lnTo>
                    <a:lnTo>
                      <a:pt x="11420" y="4414"/>
                    </a:lnTo>
                    <a:lnTo>
                      <a:pt x="11408" y="4267"/>
                    </a:lnTo>
                    <a:lnTo>
                      <a:pt x="11386" y="4120"/>
                    </a:lnTo>
                    <a:lnTo>
                      <a:pt x="11340" y="3995"/>
                    </a:lnTo>
                    <a:lnTo>
                      <a:pt x="11227" y="3746"/>
                    </a:lnTo>
                    <a:lnTo>
                      <a:pt x="11114" y="3509"/>
                    </a:lnTo>
                    <a:lnTo>
                      <a:pt x="10990" y="3294"/>
                    </a:lnTo>
                    <a:lnTo>
                      <a:pt x="10876" y="3090"/>
                    </a:lnTo>
                    <a:lnTo>
                      <a:pt x="10752" y="2909"/>
                    </a:lnTo>
                    <a:lnTo>
                      <a:pt x="10639" y="2728"/>
                    </a:lnTo>
                    <a:lnTo>
                      <a:pt x="10412" y="2434"/>
                    </a:lnTo>
                    <a:lnTo>
                      <a:pt x="10220" y="2207"/>
                    </a:lnTo>
                    <a:lnTo>
                      <a:pt x="10062" y="2037"/>
                    </a:lnTo>
                    <a:lnTo>
                      <a:pt x="9926" y="1902"/>
                    </a:lnTo>
                    <a:lnTo>
                      <a:pt x="9869" y="2117"/>
                    </a:lnTo>
                    <a:lnTo>
                      <a:pt x="9801" y="2354"/>
                    </a:lnTo>
                    <a:lnTo>
                      <a:pt x="9688" y="2660"/>
                    </a:lnTo>
                    <a:lnTo>
                      <a:pt x="9541" y="3011"/>
                    </a:lnTo>
                    <a:lnTo>
                      <a:pt x="9462" y="3203"/>
                    </a:lnTo>
                    <a:lnTo>
                      <a:pt x="9360" y="3407"/>
                    </a:lnTo>
                    <a:lnTo>
                      <a:pt x="9247" y="3611"/>
                    </a:lnTo>
                    <a:lnTo>
                      <a:pt x="9134" y="3814"/>
                    </a:lnTo>
                    <a:lnTo>
                      <a:pt x="8998" y="4018"/>
                    </a:lnTo>
                    <a:lnTo>
                      <a:pt x="8851" y="4222"/>
                    </a:lnTo>
                    <a:lnTo>
                      <a:pt x="8692" y="4425"/>
                    </a:lnTo>
                    <a:lnTo>
                      <a:pt x="8522" y="4618"/>
                    </a:lnTo>
                    <a:lnTo>
                      <a:pt x="8330" y="4810"/>
                    </a:lnTo>
                    <a:lnTo>
                      <a:pt x="8138" y="4991"/>
                    </a:lnTo>
                    <a:lnTo>
                      <a:pt x="7911" y="5150"/>
                    </a:lnTo>
                    <a:lnTo>
                      <a:pt x="7685" y="5308"/>
                    </a:lnTo>
                    <a:lnTo>
                      <a:pt x="7436" y="5444"/>
                    </a:lnTo>
                    <a:lnTo>
                      <a:pt x="7176" y="5568"/>
                    </a:lnTo>
                    <a:lnTo>
                      <a:pt x="6904" y="5659"/>
                    </a:lnTo>
                    <a:lnTo>
                      <a:pt x="6610" y="5738"/>
                    </a:lnTo>
                    <a:lnTo>
                      <a:pt x="6451" y="5772"/>
                    </a:lnTo>
                    <a:lnTo>
                      <a:pt x="6293" y="5795"/>
                    </a:lnTo>
                    <a:lnTo>
                      <a:pt x="6135" y="5817"/>
                    </a:lnTo>
                    <a:lnTo>
                      <a:pt x="5965" y="5829"/>
                    </a:lnTo>
                    <a:lnTo>
                      <a:pt x="5614" y="5829"/>
                    </a:lnTo>
                    <a:lnTo>
                      <a:pt x="5433" y="5817"/>
                    </a:lnTo>
                    <a:lnTo>
                      <a:pt x="5240" y="5795"/>
                    </a:lnTo>
                    <a:lnTo>
                      <a:pt x="5059" y="5772"/>
                    </a:lnTo>
                    <a:lnTo>
                      <a:pt x="4856" y="5738"/>
                    </a:lnTo>
                    <a:lnTo>
                      <a:pt x="4663" y="5693"/>
                    </a:lnTo>
                    <a:lnTo>
                      <a:pt x="4448" y="5636"/>
                    </a:lnTo>
                    <a:lnTo>
                      <a:pt x="4324" y="5602"/>
                    </a:lnTo>
                    <a:lnTo>
                      <a:pt x="4211" y="5557"/>
                    </a:lnTo>
                    <a:lnTo>
                      <a:pt x="3973" y="5455"/>
                    </a:lnTo>
                    <a:lnTo>
                      <a:pt x="3758" y="5331"/>
                    </a:lnTo>
                    <a:lnTo>
                      <a:pt x="3554" y="5184"/>
                    </a:lnTo>
                    <a:lnTo>
                      <a:pt x="3373" y="5025"/>
                    </a:lnTo>
                    <a:lnTo>
                      <a:pt x="3203" y="4844"/>
                    </a:lnTo>
                    <a:lnTo>
                      <a:pt x="3045" y="4652"/>
                    </a:lnTo>
                    <a:lnTo>
                      <a:pt x="2898" y="4448"/>
                    </a:lnTo>
                    <a:lnTo>
                      <a:pt x="2762" y="4233"/>
                    </a:lnTo>
                    <a:lnTo>
                      <a:pt x="2649" y="4007"/>
                    </a:lnTo>
                    <a:lnTo>
                      <a:pt x="2536" y="3769"/>
                    </a:lnTo>
                    <a:lnTo>
                      <a:pt x="2434" y="3531"/>
                    </a:lnTo>
                    <a:lnTo>
                      <a:pt x="2355" y="3282"/>
                    </a:lnTo>
                    <a:lnTo>
                      <a:pt x="2275" y="3033"/>
                    </a:lnTo>
                    <a:lnTo>
                      <a:pt x="2196" y="2784"/>
                    </a:lnTo>
                    <a:lnTo>
                      <a:pt x="2140" y="2535"/>
                    </a:lnTo>
                    <a:lnTo>
                      <a:pt x="2083" y="2298"/>
                    </a:lnTo>
                    <a:lnTo>
                      <a:pt x="2038" y="2049"/>
                    </a:lnTo>
                    <a:lnTo>
                      <a:pt x="1970" y="1585"/>
                    </a:lnTo>
                    <a:lnTo>
                      <a:pt x="1925" y="1155"/>
                    </a:lnTo>
                    <a:lnTo>
                      <a:pt x="1891" y="770"/>
                    </a:lnTo>
                    <a:lnTo>
                      <a:pt x="1879" y="453"/>
                    </a:lnTo>
                    <a:lnTo>
                      <a:pt x="1879" y="204"/>
                    </a:lnTo>
                    <a:lnTo>
                      <a:pt x="1879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6036309" y="2089158"/>
                <a:ext cx="229221" cy="437598"/>
              </a:xfrm>
              <a:custGeom>
                <a:avLst/>
                <a:gdLst/>
                <a:ahLst/>
                <a:cxnLst/>
                <a:rect l="l" t="t" r="r" b="b"/>
                <a:pathLst>
                  <a:path w="13185" h="25171" extrusionOk="0">
                    <a:moveTo>
                      <a:pt x="8307" y="1"/>
                    </a:moveTo>
                    <a:lnTo>
                      <a:pt x="8036" y="12"/>
                    </a:lnTo>
                    <a:lnTo>
                      <a:pt x="7764" y="46"/>
                    </a:lnTo>
                    <a:lnTo>
                      <a:pt x="7492" y="91"/>
                    </a:lnTo>
                    <a:lnTo>
                      <a:pt x="7221" y="159"/>
                    </a:lnTo>
                    <a:lnTo>
                      <a:pt x="6960" y="239"/>
                    </a:lnTo>
                    <a:lnTo>
                      <a:pt x="6711" y="340"/>
                    </a:lnTo>
                    <a:lnTo>
                      <a:pt x="6451" y="454"/>
                    </a:lnTo>
                    <a:lnTo>
                      <a:pt x="6213" y="578"/>
                    </a:lnTo>
                    <a:lnTo>
                      <a:pt x="5964" y="725"/>
                    </a:lnTo>
                    <a:lnTo>
                      <a:pt x="5727" y="872"/>
                    </a:lnTo>
                    <a:lnTo>
                      <a:pt x="5489" y="1042"/>
                    </a:lnTo>
                    <a:lnTo>
                      <a:pt x="5263" y="1212"/>
                    </a:lnTo>
                    <a:lnTo>
                      <a:pt x="5036" y="1404"/>
                    </a:lnTo>
                    <a:lnTo>
                      <a:pt x="4821" y="1608"/>
                    </a:lnTo>
                    <a:lnTo>
                      <a:pt x="4606" y="1812"/>
                    </a:lnTo>
                    <a:lnTo>
                      <a:pt x="4403" y="2027"/>
                    </a:lnTo>
                    <a:lnTo>
                      <a:pt x="4199" y="2253"/>
                    </a:lnTo>
                    <a:lnTo>
                      <a:pt x="3995" y="2491"/>
                    </a:lnTo>
                    <a:lnTo>
                      <a:pt x="3803" y="2728"/>
                    </a:lnTo>
                    <a:lnTo>
                      <a:pt x="3622" y="2977"/>
                    </a:lnTo>
                    <a:lnTo>
                      <a:pt x="3441" y="3226"/>
                    </a:lnTo>
                    <a:lnTo>
                      <a:pt x="3271" y="3487"/>
                    </a:lnTo>
                    <a:lnTo>
                      <a:pt x="3101" y="3747"/>
                    </a:lnTo>
                    <a:lnTo>
                      <a:pt x="2931" y="4007"/>
                    </a:lnTo>
                    <a:lnTo>
                      <a:pt x="2626" y="4550"/>
                    </a:lnTo>
                    <a:lnTo>
                      <a:pt x="2343" y="5105"/>
                    </a:lnTo>
                    <a:lnTo>
                      <a:pt x="2094" y="5648"/>
                    </a:lnTo>
                    <a:lnTo>
                      <a:pt x="1868" y="6191"/>
                    </a:lnTo>
                    <a:lnTo>
                      <a:pt x="1664" y="6735"/>
                    </a:lnTo>
                    <a:lnTo>
                      <a:pt x="1494" y="7255"/>
                    </a:lnTo>
                    <a:lnTo>
                      <a:pt x="1347" y="7753"/>
                    </a:lnTo>
                    <a:lnTo>
                      <a:pt x="1234" y="8240"/>
                    </a:lnTo>
                    <a:lnTo>
                      <a:pt x="1155" y="8681"/>
                    </a:lnTo>
                    <a:lnTo>
                      <a:pt x="1132" y="8896"/>
                    </a:lnTo>
                    <a:lnTo>
                      <a:pt x="1109" y="9100"/>
                    </a:lnTo>
                    <a:lnTo>
                      <a:pt x="1098" y="9292"/>
                    </a:lnTo>
                    <a:lnTo>
                      <a:pt x="1098" y="9473"/>
                    </a:lnTo>
                    <a:lnTo>
                      <a:pt x="1098" y="9643"/>
                    </a:lnTo>
                    <a:lnTo>
                      <a:pt x="1109" y="9802"/>
                    </a:lnTo>
                    <a:lnTo>
                      <a:pt x="1132" y="10073"/>
                    </a:lnTo>
                    <a:lnTo>
                      <a:pt x="1155" y="10356"/>
                    </a:lnTo>
                    <a:lnTo>
                      <a:pt x="1166" y="10650"/>
                    </a:lnTo>
                    <a:lnTo>
                      <a:pt x="1166" y="10956"/>
                    </a:lnTo>
                    <a:lnTo>
                      <a:pt x="1155" y="11624"/>
                    </a:lnTo>
                    <a:lnTo>
                      <a:pt x="1121" y="12325"/>
                    </a:lnTo>
                    <a:lnTo>
                      <a:pt x="1064" y="13050"/>
                    </a:lnTo>
                    <a:lnTo>
                      <a:pt x="985" y="13774"/>
                    </a:lnTo>
                    <a:lnTo>
                      <a:pt x="894" y="14510"/>
                    </a:lnTo>
                    <a:lnTo>
                      <a:pt x="804" y="15245"/>
                    </a:lnTo>
                    <a:lnTo>
                      <a:pt x="691" y="15947"/>
                    </a:lnTo>
                    <a:lnTo>
                      <a:pt x="577" y="16626"/>
                    </a:lnTo>
                    <a:lnTo>
                      <a:pt x="362" y="17848"/>
                    </a:lnTo>
                    <a:lnTo>
                      <a:pt x="181" y="18833"/>
                    </a:lnTo>
                    <a:lnTo>
                      <a:pt x="0" y="19715"/>
                    </a:lnTo>
                    <a:lnTo>
                      <a:pt x="3328" y="25170"/>
                    </a:lnTo>
                    <a:lnTo>
                      <a:pt x="3543" y="25159"/>
                    </a:lnTo>
                    <a:lnTo>
                      <a:pt x="3792" y="25136"/>
                    </a:lnTo>
                    <a:lnTo>
                      <a:pt x="4120" y="25102"/>
                    </a:lnTo>
                    <a:lnTo>
                      <a:pt x="4516" y="25057"/>
                    </a:lnTo>
                    <a:lnTo>
                      <a:pt x="4957" y="24989"/>
                    </a:lnTo>
                    <a:lnTo>
                      <a:pt x="5444" y="24899"/>
                    </a:lnTo>
                    <a:lnTo>
                      <a:pt x="5953" y="24786"/>
                    </a:lnTo>
                    <a:lnTo>
                      <a:pt x="6474" y="24650"/>
                    </a:lnTo>
                    <a:lnTo>
                      <a:pt x="6745" y="24571"/>
                    </a:lnTo>
                    <a:lnTo>
                      <a:pt x="7006" y="24491"/>
                    </a:lnTo>
                    <a:lnTo>
                      <a:pt x="7255" y="24390"/>
                    </a:lnTo>
                    <a:lnTo>
                      <a:pt x="7515" y="24288"/>
                    </a:lnTo>
                    <a:lnTo>
                      <a:pt x="7753" y="24174"/>
                    </a:lnTo>
                    <a:lnTo>
                      <a:pt x="7990" y="24061"/>
                    </a:lnTo>
                    <a:lnTo>
                      <a:pt x="8228" y="23926"/>
                    </a:lnTo>
                    <a:lnTo>
                      <a:pt x="8443" y="23790"/>
                    </a:lnTo>
                    <a:lnTo>
                      <a:pt x="8647" y="23631"/>
                    </a:lnTo>
                    <a:lnTo>
                      <a:pt x="8828" y="23473"/>
                    </a:lnTo>
                    <a:lnTo>
                      <a:pt x="9009" y="23303"/>
                    </a:lnTo>
                    <a:lnTo>
                      <a:pt x="9156" y="23122"/>
                    </a:lnTo>
                    <a:lnTo>
                      <a:pt x="9292" y="22930"/>
                    </a:lnTo>
                    <a:lnTo>
                      <a:pt x="9416" y="22726"/>
                    </a:lnTo>
                    <a:lnTo>
                      <a:pt x="9643" y="22228"/>
                    </a:lnTo>
                    <a:lnTo>
                      <a:pt x="9858" y="21719"/>
                    </a:lnTo>
                    <a:lnTo>
                      <a:pt x="10073" y="21187"/>
                    </a:lnTo>
                    <a:lnTo>
                      <a:pt x="10276" y="20621"/>
                    </a:lnTo>
                    <a:lnTo>
                      <a:pt x="10469" y="20055"/>
                    </a:lnTo>
                    <a:lnTo>
                      <a:pt x="10650" y="19467"/>
                    </a:lnTo>
                    <a:lnTo>
                      <a:pt x="10831" y="18855"/>
                    </a:lnTo>
                    <a:lnTo>
                      <a:pt x="11001" y="18244"/>
                    </a:lnTo>
                    <a:lnTo>
                      <a:pt x="11159" y="17610"/>
                    </a:lnTo>
                    <a:lnTo>
                      <a:pt x="11318" y="16977"/>
                    </a:lnTo>
                    <a:lnTo>
                      <a:pt x="11465" y="16332"/>
                    </a:lnTo>
                    <a:lnTo>
                      <a:pt x="11600" y="15687"/>
                    </a:lnTo>
                    <a:lnTo>
                      <a:pt x="11725" y="15030"/>
                    </a:lnTo>
                    <a:lnTo>
                      <a:pt x="11849" y="14374"/>
                    </a:lnTo>
                    <a:lnTo>
                      <a:pt x="12087" y="13072"/>
                    </a:lnTo>
                    <a:lnTo>
                      <a:pt x="12279" y="11782"/>
                    </a:lnTo>
                    <a:lnTo>
                      <a:pt x="12461" y="10526"/>
                    </a:lnTo>
                    <a:lnTo>
                      <a:pt x="12619" y="9304"/>
                    </a:lnTo>
                    <a:lnTo>
                      <a:pt x="12743" y="8149"/>
                    </a:lnTo>
                    <a:lnTo>
                      <a:pt x="12857" y="7074"/>
                    </a:lnTo>
                    <a:lnTo>
                      <a:pt x="12947" y="6078"/>
                    </a:lnTo>
                    <a:lnTo>
                      <a:pt x="13026" y="5195"/>
                    </a:lnTo>
                    <a:lnTo>
                      <a:pt x="13083" y="4426"/>
                    </a:lnTo>
                    <a:lnTo>
                      <a:pt x="13162" y="3249"/>
                    </a:lnTo>
                    <a:lnTo>
                      <a:pt x="13185" y="2819"/>
                    </a:lnTo>
                    <a:lnTo>
                      <a:pt x="12868" y="2445"/>
                    </a:lnTo>
                    <a:lnTo>
                      <a:pt x="12540" y="2106"/>
                    </a:lnTo>
                    <a:lnTo>
                      <a:pt x="12223" y="1800"/>
                    </a:lnTo>
                    <a:lnTo>
                      <a:pt x="11906" y="1506"/>
                    </a:lnTo>
                    <a:lnTo>
                      <a:pt x="11589" y="1257"/>
                    </a:lnTo>
                    <a:lnTo>
                      <a:pt x="11272" y="1019"/>
                    </a:lnTo>
                    <a:lnTo>
                      <a:pt x="10967" y="816"/>
                    </a:lnTo>
                    <a:lnTo>
                      <a:pt x="10650" y="635"/>
                    </a:lnTo>
                    <a:lnTo>
                      <a:pt x="10344" y="476"/>
                    </a:lnTo>
                    <a:lnTo>
                      <a:pt x="10050" y="340"/>
                    </a:lnTo>
                    <a:lnTo>
                      <a:pt x="9744" y="239"/>
                    </a:lnTo>
                    <a:lnTo>
                      <a:pt x="9450" y="148"/>
                    </a:lnTo>
                    <a:lnTo>
                      <a:pt x="9167" y="80"/>
                    </a:lnTo>
                    <a:lnTo>
                      <a:pt x="8873" y="35"/>
                    </a:lnTo>
                    <a:lnTo>
                      <a:pt x="8590" y="12"/>
                    </a:lnTo>
                    <a:lnTo>
                      <a:pt x="83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6023131" y="2354199"/>
                <a:ext cx="221746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12755" h="10243" extrusionOk="0">
                    <a:moveTo>
                      <a:pt x="1562" y="0"/>
                    </a:moveTo>
                    <a:lnTo>
                      <a:pt x="566" y="543"/>
                    </a:lnTo>
                    <a:lnTo>
                      <a:pt x="577" y="691"/>
                    </a:lnTo>
                    <a:lnTo>
                      <a:pt x="600" y="1098"/>
                    </a:lnTo>
                    <a:lnTo>
                      <a:pt x="622" y="1698"/>
                    </a:lnTo>
                    <a:lnTo>
                      <a:pt x="622" y="2037"/>
                    </a:lnTo>
                    <a:lnTo>
                      <a:pt x="622" y="2399"/>
                    </a:lnTo>
                    <a:lnTo>
                      <a:pt x="600" y="2773"/>
                    </a:lnTo>
                    <a:lnTo>
                      <a:pt x="566" y="3146"/>
                    </a:lnTo>
                    <a:lnTo>
                      <a:pt x="521" y="3509"/>
                    </a:lnTo>
                    <a:lnTo>
                      <a:pt x="464" y="3848"/>
                    </a:lnTo>
                    <a:lnTo>
                      <a:pt x="430" y="4018"/>
                    </a:lnTo>
                    <a:lnTo>
                      <a:pt x="385" y="4176"/>
                    </a:lnTo>
                    <a:lnTo>
                      <a:pt x="328" y="4323"/>
                    </a:lnTo>
                    <a:lnTo>
                      <a:pt x="283" y="4459"/>
                    </a:lnTo>
                    <a:lnTo>
                      <a:pt x="215" y="4584"/>
                    </a:lnTo>
                    <a:lnTo>
                      <a:pt x="147" y="4697"/>
                    </a:lnTo>
                    <a:lnTo>
                      <a:pt x="79" y="4799"/>
                    </a:lnTo>
                    <a:lnTo>
                      <a:pt x="0" y="4878"/>
                    </a:lnTo>
                    <a:lnTo>
                      <a:pt x="0" y="5059"/>
                    </a:lnTo>
                    <a:lnTo>
                      <a:pt x="11" y="5274"/>
                    </a:lnTo>
                    <a:lnTo>
                      <a:pt x="45" y="5546"/>
                    </a:lnTo>
                    <a:lnTo>
                      <a:pt x="91" y="5874"/>
                    </a:lnTo>
                    <a:lnTo>
                      <a:pt x="158" y="6236"/>
                    </a:lnTo>
                    <a:lnTo>
                      <a:pt x="260" y="6643"/>
                    </a:lnTo>
                    <a:lnTo>
                      <a:pt x="317" y="6858"/>
                    </a:lnTo>
                    <a:lnTo>
                      <a:pt x="396" y="7073"/>
                    </a:lnTo>
                    <a:lnTo>
                      <a:pt x="475" y="7288"/>
                    </a:lnTo>
                    <a:lnTo>
                      <a:pt x="566" y="7504"/>
                    </a:lnTo>
                    <a:lnTo>
                      <a:pt x="668" y="7730"/>
                    </a:lnTo>
                    <a:lnTo>
                      <a:pt x="781" y="7945"/>
                    </a:lnTo>
                    <a:lnTo>
                      <a:pt x="905" y="8160"/>
                    </a:lnTo>
                    <a:lnTo>
                      <a:pt x="1053" y="8375"/>
                    </a:lnTo>
                    <a:lnTo>
                      <a:pt x="1200" y="8579"/>
                    </a:lnTo>
                    <a:lnTo>
                      <a:pt x="1369" y="8782"/>
                    </a:lnTo>
                    <a:lnTo>
                      <a:pt x="1550" y="8975"/>
                    </a:lnTo>
                    <a:lnTo>
                      <a:pt x="1754" y="9167"/>
                    </a:lnTo>
                    <a:lnTo>
                      <a:pt x="1969" y="9337"/>
                    </a:lnTo>
                    <a:lnTo>
                      <a:pt x="2196" y="9507"/>
                    </a:lnTo>
                    <a:lnTo>
                      <a:pt x="2445" y="9654"/>
                    </a:lnTo>
                    <a:lnTo>
                      <a:pt x="2716" y="9790"/>
                    </a:lnTo>
                    <a:lnTo>
                      <a:pt x="2999" y="9914"/>
                    </a:lnTo>
                    <a:lnTo>
                      <a:pt x="3305" y="10016"/>
                    </a:lnTo>
                    <a:lnTo>
                      <a:pt x="3622" y="10106"/>
                    </a:lnTo>
                    <a:lnTo>
                      <a:pt x="3927" y="10163"/>
                    </a:lnTo>
                    <a:lnTo>
                      <a:pt x="4244" y="10208"/>
                    </a:lnTo>
                    <a:lnTo>
                      <a:pt x="4561" y="10231"/>
                    </a:lnTo>
                    <a:lnTo>
                      <a:pt x="4866" y="10242"/>
                    </a:lnTo>
                    <a:lnTo>
                      <a:pt x="5172" y="10231"/>
                    </a:lnTo>
                    <a:lnTo>
                      <a:pt x="5478" y="10208"/>
                    </a:lnTo>
                    <a:lnTo>
                      <a:pt x="5772" y="10174"/>
                    </a:lnTo>
                    <a:lnTo>
                      <a:pt x="6066" y="10129"/>
                    </a:lnTo>
                    <a:lnTo>
                      <a:pt x="6349" y="10061"/>
                    </a:lnTo>
                    <a:lnTo>
                      <a:pt x="6632" y="9993"/>
                    </a:lnTo>
                    <a:lnTo>
                      <a:pt x="6915" y="9914"/>
                    </a:lnTo>
                    <a:lnTo>
                      <a:pt x="7175" y="9824"/>
                    </a:lnTo>
                    <a:lnTo>
                      <a:pt x="7435" y="9733"/>
                    </a:lnTo>
                    <a:lnTo>
                      <a:pt x="7696" y="9631"/>
                    </a:lnTo>
                    <a:lnTo>
                      <a:pt x="7933" y="9529"/>
                    </a:lnTo>
                    <a:lnTo>
                      <a:pt x="8386" y="9303"/>
                    </a:lnTo>
                    <a:lnTo>
                      <a:pt x="8794" y="9088"/>
                    </a:lnTo>
                    <a:lnTo>
                      <a:pt x="9156" y="8873"/>
                    </a:lnTo>
                    <a:lnTo>
                      <a:pt x="9461" y="8681"/>
                    </a:lnTo>
                    <a:lnTo>
                      <a:pt x="9710" y="8511"/>
                    </a:lnTo>
                    <a:lnTo>
                      <a:pt x="9891" y="8386"/>
                    </a:lnTo>
                    <a:lnTo>
                      <a:pt x="10050" y="8262"/>
                    </a:lnTo>
                    <a:lnTo>
                      <a:pt x="12755" y="3746"/>
                    </a:lnTo>
                    <a:lnTo>
                      <a:pt x="11951" y="1992"/>
                    </a:lnTo>
                    <a:lnTo>
                      <a:pt x="11804" y="2207"/>
                    </a:lnTo>
                    <a:lnTo>
                      <a:pt x="11634" y="2456"/>
                    </a:lnTo>
                    <a:lnTo>
                      <a:pt x="11396" y="2773"/>
                    </a:lnTo>
                    <a:lnTo>
                      <a:pt x="11102" y="3146"/>
                    </a:lnTo>
                    <a:lnTo>
                      <a:pt x="10751" y="3542"/>
                    </a:lnTo>
                    <a:lnTo>
                      <a:pt x="10559" y="3758"/>
                    </a:lnTo>
                    <a:lnTo>
                      <a:pt x="10355" y="3961"/>
                    </a:lnTo>
                    <a:lnTo>
                      <a:pt x="10140" y="4176"/>
                    </a:lnTo>
                    <a:lnTo>
                      <a:pt x="9903" y="4391"/>
                    </a:lnTo>
                    <a:lnTo>
                      <a:pt x="9665" y="4595"/>
                    </a:lnTo>
                    <a:lnTo>
                      <a:pt x="9416" y="4787"/>
                    </a:lnTo>
                    <a:lnTo>
                      <a:pt x="9144" y="4980"/>
                    </a:lnTo>
                    <a:lnTo>
                      <a:pt x="8873" y="5161"/>
                    </a:lnTo>
                    <a:lnTo>
                      <a:pt x="8601" y="5319"/>
                    </a:lnTo>
                    <a:lnTo>
                      <a:pt x="8307" y="5466"/>
                    </a:lnTo>
                    <a:lnTo>
                      <a:pt x="8013" y="5602"/>
                    </a:lnTo>
                    <a:lnTo>
                      <a:pt x="7696" y="5715"/>
                    </a:lnTo>
                    <a:lnTo>
                      <a:pt x="7390" y="5806"/>
                    </a:lnTo>
                    <a:lnTo>
                      <a:pt x="7062" y="5874"/>
                    </a:lnTo>
                    <a:lnTo>
                      <a:pt x="6904" y="5896"/>
                    </a:lnTo>
                    <a:lnTo>
                      <a:pt x="6734" y="5919"/>
                    </a:lnTo>
                    <a:lnTo>
                      <a:pt x="6575" y="5930"/>
                    </a:lnTo>
                    <a:lnTo>
                      <a:pt x="6236" y="5930"/>
                    </a:lnTo>
                    <a:lnTo>
                      <a:pt x="6066" y="5919"/>
                    </a:lnTo>
                    <a:lnTo>
                      <a:pt x="5896" y="5896"/>
                    </a:lnTo>
                    <a:lnTo>
                      <a:pt x="5715" y="5863"/>
                    </a:lnTo>
                    <a:lnTo>
                      <a:pt x="5545" y="5829"/>
                    </a:lnTo>
                    <a:lnTo>
                      <a:pt x="5376" y="5783"/>
                    </a:lnTo>
                    <a:lnTo>
                      <a:pt x="5195" y="5727"/>
                    </a:lnTo>
                    <a:lnTo>
                      <a:pt x="5014" y="5659"/>
                    </a:lnTo>
                    <a:lnTo>
                      <a:pt x="4787" y="5557"/>
                    </a:lnTo>
                    <a:lnTo>
                      <a:pt x="4561" y="5432"/>
                    </a:lnTo>
                    <a:lnTo>
                      <a:pt x="4357" y="5285"/>
                    </a:lnTo>
                    <a:lnTo>
                      <a:pt x="4142" y="5127"/>
                    </a:lnTo>
                    <a:lnTo>
                      <a:pt x="3950" y="4957"/>
                    </a:lnTo>
                    <a:lnTo>
                      <a:pt x="3769" y="4765"/>
                    </a:lnTo>
                    <a:lnTo>
                      <a:pt x="3588" y="4572"/>
                    </a:lnTo>
                    <a:lnTo>
                      <a:pt x="3418" y="4357"/>
                    </a:lnTo>
                    <a:lnTo>
                      <a:pt x="3259" y="4131"/>
                    </a:lnTo>
                    <a:lnTo>
                      <a:pt x="3101" y="3905"/>
                    </a:lnTo>
                    <a:lnTo>
                      <a:pt x="2954" y="3667"/>
                    </a:lnTo>
                    <a:lnTo>
                      <a:pt x="2818" y="3429"/>
                    </a:lnTo>
                    <a:lnTo>
                      <a:pt x="2694" y="3192"/>
                    </a:lnTo>
                    <a:lnTo>
                      <a:pt x="2569" y="2943"/>
                    </a:lnTo>
                    <a:lnTo>
                      <a:pt x="2343" y="2456"/>
                    </a:lnTo>
                    <a:lnTo>
                      <a:pt x="2150" y="1981"/>
                    </a:lnTo>
                    <a:lnTo>
                      <a:pt x="1992" y="1528"/>
                    </a:lnTo>
                    <a:lnTo>
                      <a:pt x="1856" y="1109"/>
                    </a:lnTo>
                    <a:lnTo>
                      <a:pt x="1743" y="747"/>
                    </a:lnTo>
                    <a:lnTo>
                      <a:pt x="1664" y="442"/>
                    </a:lnTo>
                    <a:lnTo>
                      <a:pt x="1607" y="204"/>
                    </a:ln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extrusionOk="0">
                    <a:moveTo>
                      <a:pt x="7595" y="0"/>
                    </a:moveTo>
                    <a:lnTo>
                      <a:pt x="7142" y="23"/>
                    </a:lnTo>
                    <a:lnTo>
                      <a:pt x="6689" y="46"/>
                    </a:lnTo>
                    <a:lnTo>
                      <a:pt x="6248" y="91"/>
                    </a:lnTo>
                    <a:lnTo>
                      <a:pt x="5818" y="148"/>
                    </a:lnTo>
                    <a:lnTo>
                      <a:pt x="5410" y="215"/>
                    </a:lnTo>
                    <a:lnTo>
                      <a:pt x="5003" y="295"/>
                    </a:lnTo>
                    <a:lnTo>
                      <a:pt x="4618" y="397"/>
                    </a:lnTo>
                    <a:lnTo>
                      <a:pt x="4245" y="498"/>
                    </a:lnTo>
                    <a:lnTo>
                      <a:pt x="3883" y="623"/>
                    </a:lnTo>
                    <a:lnTo>
                      <a:pt x="3532" y="770"/>
                    </a:lnTo>
                    <a:lnTo>
                      <a:pt x="3215" y="928"/>
                    </a:lnTo>
                    <a:lnTo>
                      <a:pt x="2898" y="1098"/>
                    </a:lnTo>
                    <a:lnTo>
                      <a:pt x="2615" y="1291"/>
                    </a:lnTo>
                    <a:lnTo>
                      <a:pt x="2343" y="1506"/>
                    </a:lnTo>
                    <a:lnTo>
                      <a:pt x="2208" y="1619"/>
                    </a:lnTo>
                    <a:lnTo>
                      <a:pt x="2083" y="1732"/>
                    </a:lnTo>
                    <a:lnTo>
                      <a:pt x="1970" y="1856"/>
                    </a:lnTo>
                    <a:lnTo>
                      <a:pt x="1857" y="1981"/>
                    </a:lnTo>
                    <a:lnTo>
                      <a:pt x="1642" y="2241"/>
                    </a:lnTo>
                    <a:lnTo>
                      <a:pt x="1449" y="2502"/>
                    </a:lnTo>
                    <a:lnTo>
                      <a:pt x="1268" y="2784"/>
                    </a:lnTo>
                    <a:lnTo>
                      <a:pt x="1098" y="3056"/>
                    </a:lnTo>
                    <a:lnTo>
                      <a:pt x="940" y="3350"/>
                    </a:lnTo>
                    <a:lnTo>
                      <a:pt x="793" y="3633"/>
                    </a:lnTo>
                    <a:lnTo>
                      <a:pt x="668" y="3939"/>
                    </a:lnTo>
                    <a:lnTo>
                      <a:pt x="555" y="4233"/>
                    </a:lnTo>
                    <a:lnTo>
                      <a:pt x="453" y="4550"/>
                    </a:lnTo>
                    <a:lnTo>
                      <a:pt x="352" y="4855"/>
                    </a:lnTo>
                    <a:lnTo>
                      <a:pt x="272" y="5172"/>
                    </a:lnTo>
                    <a:lnTo>
                      <a:pt x="204" y="5489"/>
                    </a:lnTo>
                    <a:lnTo>
                      <a:pt x="148" y="5817"/>
                    </a:lnTo>
                    <a:lnTo>
                      <a:pt x="103" y="6146"/>
                    </a:lnTo>
                    <a:lnTo>
                      <a:pt x="57" y="6474"/>
                    </a:lnTo>
                    <a:lnTo>
                      <a:pt x="35" y="6813"/>
                    </a:lnTo>
                    <a:lnTo>
                      <a:pt x="12" y="7142"/>
                    </a:lnTo>
                    <a:lnTo>
                      <a:pt x="1" y="7481"/>
                    </a:lnTo>
                    <a:lnTo>
                      <a:pt x="1" y="7821"/>
                    </a:lnTo>
                    <a:lnTo>
                      <a:pt x="12" y="8171"/>
                    </a:lnTo>
                    <a:lnTo>
                      <a:pt x="23" y="8511"/>
                    </a:lnTo>
                    <a:lnTo>
                      <a:pt x="46" y="8862"/>
                    </a:lnTo>
                    <a:lnTo>
                      <a:pt x="103" y="9552"/>
                    </a:lnTo>
                    <a:lnTo>
                      <a:pt x="193" y="10243"/>
                    </a:lnTo>
                    <a:lnTo>
                      <a:pt x="306" y="10933"/>
                    </a:lnTo>
                    <a:lnTo>
                      <a:pt x="442" y="11623"/>
                    </a:lnTo>
                    <a:lnTo>
                      <a:pt x="589" y="12314"/>
                    </a:lnTo>
                    <a:lnTo>
                      <a:pt x="748" y="12993"/>
                    </a:lnTo>
                    <a:lnTo>
                      <a:pt x="917" y="13649"/>
                    </a:lnTo>
                    <a:lnTo>
                      <a:pt x="1087" y="14305"/>
                    </a:lnTo>
                    <a:lnTo>
                      <a:pt x="1268" y="14950"/>
                    </a:lnTo>
                    <a:lnTo>
                      <a:pt x="1630" y="16173"/>
                    </a:lnTo>
                    <a:lnTo>
                      <a:pt x="1981" y="17304"/>
                    </a:lnTo>
                    <a:lnTo>
                      <a:pt x="2287" y="18346"/>
                    </a:lnTo>
                    <a:lnTo>
                      <a:pt x="2411" y="18810"/>
                    </a:lnTo>
                    <a:lnTo>
                      <a:pt x="2513" y="19251"/>
                    </a:lnTo>
                    <a:lnTo>
                      <a:pt x="2604" y="19658"/>
                    </a:lnTo>
                    <a:lnTo>
                      <a:pt x="2660" y="20021"/>
                    </a:lnTo>
                    <a:lnTo>
                      <a:pt x="2694" y="20349"/>
                    </a:lnTo>
                    <a:lnTo>
                      <a:pt x="2694" y="20496"/>
                    </a:lnTo>
                    <a:lnTo>
                      <a:pt x="2694" y="20632"/>
                    </a:lnTo>
                    <a:lnTo>
                      <a:pt x="2672" y="21050"/>
                    </a:lnTo>
                    <a:lnTo>
                      <a:pt x="2649" y="21548"/>
                    </a:lnTo>
                    <a:lnTo>
                      <a:pt x="2649" y="21560"/>
                    </a:lnTo>
                    <a:lnTo>
                      <a:pt x="2581" y="22974"/>
                    </a:lnTo>
                    <a:lnTo>
                      <a:pt x="2524" y="24661"/>
                    </a:lnTo>
                    <a:lnTo>
                      <a:pt x="2457" y="26505"/>
                    </a:lnTo>
                    <a:lnTo>
                      <a:pt x="2377" y="28429"/>
                    </a:lnTo>
                    <a:lnTo>
                      <a:pt x="2275" y="30353"/>
                    </a:lnTo>
                    <a:lnTo>
                      <a:pt x="2219" y="31281"/>
                    </a:lnTo>
                    <a:lnTo>
                      <a:pt x="2151" y="32187"/>
                    </a:lnTo>
                    <a:lnTo>
                      <a:pt x="2083" y="33035"/>
                    </a:lnTo>
                    <a:lnTo>
                      <a:pt x="2004" y="33828"/>
                    </a:lnTo>
                    <a:lnTo>
                      <a:pt x="1925" y="34552"/>
                    </a:lnTo>
                    <a:lnTo>
                      <a:pt x="1823" y="35197"/>
                    </a:lnTo>
                    <a:lnTo>
                      <a:pt x="1811" y="35378"/>
                    </a:lnTo>
                    <a:lnTo>
                      <a:pt x="1800" y="35559"/>
                    </a:lnTo>
                    <a:lnTo>
                      <a:pt x="1811" y="35740"/>
                    </a:lnTo>
                    <a:lnTo>
                      <a:pt x="1834" y="35944"/>
                    </a:lnTo>
                    <a:lnTo>
                      <a:pt x="1868" y="36148"/>
                    </a:lnTo>
                    <a:lnTo>
                      <a:pt x="1913" y="36374"/>
                    </a:lnTo>
                    <a:lnTo>
                      <a:pt x="1970" y="36589"/>
                    </a:lnTo>
                    <a:lnTo>
                      <a:pt x="2049" y="36827"/>
                    </a:lnTo>
                    <a:lnTo>
                      <a:pt x="2128" y="37064"/>
                    </a:lnTo>
                    <a:lnTo>
                      <a:pt x="2219" y="37313"/>
                    </a:lnTo>
                    <a:lnTo>
                      <a:pt x="2332" y="37562"/>
                    </a:lnTo>
                    <a:lnTo>
                      <a:pt x="2445" y="37823"/>
                    </a:lnTo>
                    <a:lnTo>
                      <a:pt x="2581" y="38083"/>
                    </a:lnTo>
                    <a:lnTo>
                      <a:pt x="2717" y="38355"/>
                    </a:lnTo>
                    <a:lnTo>
                      <a:pt x="3022" y="38909"/>
                    </a:lnTo>
                    <a:lnTo>
                      <a:pt x="3373" y="39475"/>
                    </a:lnTo>
                    <a:lnTo>
                      <a:pt x="3758" y="40063"/>
                    </a:lnTo>
                    <a:lnTo>
                      <a:pt x="4177" y="40663"/>
                    </a:lnTo>
                    <a:lnTo>
                      <a:pt x="4618" y="41274"/>
                    </a:lnTo>
                    <a:lnTo>
                      <a:pt x="5105" y="41886"/>
                    </a:lnTo>
                    <a:lnTo>
                      <a:pt x="5603" y="42508"/>
                    </a:lnTo>
                    <a:lnTo>
                      <a:pt x="6135" y="43130"/>
                    </a:lnTo>
                    <a:lnTo>
                      <a:pt x="6678" y="43753"/>
                    </a:lnTo>
                    <a:lnTo>
                      <a:pt x="7244" y="44364"/>
                    </a:lnTo>
                    <a:lnTo>
                      <a:pt x="7832" y="44975"/>
                    </a:lnTo>
                    <a:lnTo>
                      <a:pt x="8432" y="45575"/>
                    </a:lnTo>
                    <a:lnTo>
                      <a:pt x="9043" y="46163"/>
                    </a:lnTo>
                    <a:lnTo>
                      <a:pt x="9666" y="46729"/>
                    </a:lnTo>
                    <a:lnTo>
                      <a:pt x="10299" y="47295"/>
                    </a:lnTo>
                    <a:lnTo>
                      <a:pt x="10933" y="47827"/>
                    </a:lnTo>
                    <a:lnTo>
                      <a:pt x="11567" y="48336"/>
                    </a:lnTo>
                    <a:lnTo>
                      <a:pt x="12212" y="48823"/>
                    </a:lnTo>
                    <a:lnTo>
                      <a:pt x="12846" y="49287"/>
                    </a:lnTo>
                    <a:lnTo>
                      <a:pt x="13480" y="49706"/>
                    </a:lnTo>
                    <a:lnTo>
                      <a:pt x="14102" y="50102"/>
                    </a:lnTo>
                    <a:lnTo>
                      <a:pt x="14408" y="50283"/>
                    </a:lnTo>
                    <a:lnTo>
                      <a:pt x="14713" y="50464"/>
                    </a:lnTo>
                    <a:lnTo>
                      <a:pt x="15019" y="50622"/>
                    </a:lnTo>
                    <a:lnTo>
                      <a:pt x="15313" y="50781"/>
                    </a:lnTo>
                    <a:lnTo>
                      <a:pt x="15618" y="50917"/>
                    </a:lnTo>
                    <a:lnTo>
                      <a:pt x="15901" y="51052"/>
                    </a:lnTo>
                    <a:lnTo>
                      <a:pt x="16196" y="51177"/>
                    </a:lnTo>
                    <a:lnTo>
                      <a:pt x="16479" y="51279"/>
                    </a:lnTo>
                    <a:lnTo>
                      <a:pt x="16773" y="51381"/>
                    </a:lnTo>
                    <a:lnTo>
                      <a:pt x="17067" y="51483"/>
                    </a:lnTo>
                    <a:lnTo>
                      <a:pt x="17373" y="51562"/>
                    </a:lnTo>
                    <a:lnTo>
                      <a:pt x="17690" y="51641"/>
                    </a:lnTo>
                    <a:lnTo>
                      <a:pt x="18018" y="51720"/>
                    </a:lnTo>
                    <a:lnTo>
                      <a:pt x="18346" y="51788"/>
                    </a:lnTo>
                    <a:lnTo>
                      <a:pt x="18685" y="51856"/>
                    </a:lnTo>
                    <a:lnTo>
                      <a:pt x="19036" y="51913"/>
                    </a:lnTo>
                    <a:lnTo>
                      <a:pt x="19749" y="52014"/>
                    </a:lnTo>
                    <a:lnTo>
                      <a:pt x="20485" y="52094"/>
                    </a:lnTo>
                    <a:lnTo>
                      <a:pt x="21243" y="52150"/>
                    </a:lnTo>
                    <a:lnTo>
                      <a:pt x="22024" y="52184"/>
                    </a:lnTo>
                    <a:lnTo>
                      <a:pt x="22805" y="52207"/>
                    </a:lnTo>
                    <a:lnTo>
                      <a:pt x="23608" y="52207"/>
                    </a:lnTo>
                    <a:lnTo>
                      <a:pt x="24412" y="52196"/>
                    </a:lnTo>
                    <a:lnTo>
                      <a:pt x="25216" y="52173"/>
                    </a:lnTo>
                    <a:lnTo>
                      <a:pt x="26019" y="52128"/>
                    </a:lnTo>
                    <a:lnTo>
                      <a:pt x="26823" y="52071"/>
                    </a:lnTo>
                    <a:lnTo>
                      <a:pt x="27615" y="52014"/>
                    </a:lnTo>
                    <a:lnTo>
                      <a:pt x="28384" y="51935"/>
                    </a:lnTo>
                    <a:lnTo>
                      <a:pt x="29154" y="51845"/>
                    </a:lnTo>
                    <a:lnTo>
                      <a:pt x="29901" y="51754"/>
                    </a:lnTo>
                    <a:lnTo>
                      <a:pt x="30614" y="51641"/>
                    </a:lnTo>
                    <a:lnTo>
                      <a:pt x="31316" y="51539"/>
                    </a:lnTo>
                    <a:lnTo>
                      <a:pt x="31983" y="51415"/>
                    </a:lnTo>
                    <a:lnTo>
                      <a:pt x="32606" y="51301"/>
                    </a:lnTo>
                    <a:lnTo>
                      <a:pt x="33205" y="51177"/>
                    </a:lnTo>
                    <a:lnTo>
                      <a:pt x="33760" y="51052"/>
                    </a:lnTo>
                    <a:lnTo>
                      <a:pt x="34269" y="50917"/>
                    </a:lnTo>
                    <a:lnTo>
                      <a:pt x="34733" y="50792"/>
                    </a:lnTo>
                    <a:lnTo>
                      <a:pt x="35141" y="50656"/>
                    </a:lnTo>
                    <a:lnTo>
                      <a:pt x="35503" y="50532"/>
                    </a:lnTo>
                    <a:lnTo>
                      <a:pt x="35797" y="50407"/>
                    </a:lnTo>
                    <a:lnTo>
                      <a:pt x="36035" y="50283"/>
                    </a:lnTo>
                    <a:lnTo>
                      <a:pt x="36125" y="50226"/>
                    </a:lnTo>
                    <a:lnTo>
                      <a:pt x="36205" y="50170"/>
                    </a:lnTo>
                    <a:lnTo>
                      <a:pt x="36261" y="50113"/>
                    </a:lnTo>
                    <a:lnTo>
                      <a:pt x="36295" y="50057"/>
                    </a:lnTo>
                    <a:lnTo>
                      <a:pt x="36352" y="49955"/>
                    </a:lnTo>
                    <a:lnTo>
                      <a:pt x="36408" y="49819"/>
                    </a:lnTo>
                    <a:lnTo>
                      <a:pt x="36544" y="49434"/>
                    </a:lnTo>
                    <a:lnTo>
                      <a:pt x="36691" y="48947"/>
                    </a:lnTo>
                    <a:lnTo>
                      <a:pt x="36861" y="48348"/>
                    </a:lnTo>
                    <a:lnTo>
                      <a:pt x="37234" y="46899"/>
                    </a:lnTo>
                    <a:lnTo>
                      <a:pt x="37664" y="45224"/>
                    </a:lnTo>
                    <a:lnTo>
                      <a:pt x="38117" y="43459"/>
                    </a:lnTo>
                    <a:lnTo>
                      <a:pt x="38366" y="42576"/>
                    </a:lnTo>
                    <a:lnTo>
                      <a:pt x="38604" y="41727"/>
                    </a:lnTo>
                    <a:lnTo>
                      <a:pt x="38853" y="40901"/>
                    </a:lnTo>
                    <a:lnTo>
                      <a:pt x="39113" y="40143"/>
                    </a:lnTo>
                    <a:lnTo>
                      <a:pt x="39238" y="39781"/>
                    </a:lnTo>
                    <a:lnTo>
                      <a:pt x="39362" y="39441"/>
                    </a:lnTo>
                    <a:lnTo>
                      <a:pt x="39487" y="39124"/>
                    </a:lnTo>
                    <a:lnTo>
                      <a:pt x="39611" y="38830"/>
                    </a:lnTo>
                    <a:lnTo>
                      <a:pt x="39747" y="38558"/>
                    </a:lnTo>
                    <a:lnTo>
                      <a:pt x="39871" y="38309"/>
                    </a:lnTo>
                    <a:lnTo>
                      <a:pt x="39996" y="38094"/>
                    </a:lnTo>
                    <a:lnTo>
                      <a:pt x="40120" y="37913"/>
                    </a:lnTo>
                    <a:lnTo>
                      <a:pt x="40245" y="37766"/>
                    </a:lnTo>
                    <a:lnTo>
                      <a:pt x="40313" y="37709"/>
                    </a:lnTo>
                    <a:lnTo>
                      <a:pt x="40369" y="37653"/>
                    </a:lnTo>
                    <a:lnTo>
                      <a:pt x="40426" y="37619"/>
                    </a:lnTo>
                    <a:lnTo>
                      <a:pt x="40494" y="37585"/>
                    </a:lnTo>
                    <a:lnTo>
                      <a:pt x="40550" y="37574"/>
                    </a:lnTo>
                    <a:lnTo>
                      <a:pt x="40607" y="37562"/>
                    </a:lnTo>
                    <a:lnTo>
                      <a:pt x="41444" y="37517"/>
                    </a:lnTo>
                    <a:lnTo>
                      <a:pt x="42022" y="37472"/>
                    </a:lnTo>
                    <a:lnTo>
                      <a:pt x="42689" y="37404"/>
                    </a:lnTo>
                    <a:lnTo>
                      <a:pt x="43051" y="37359"/>
                    </a:lnTo>
                    <a:lnTo>
                      <a:pt x="43425" y="37302"/>
                    </a:lnTo>
                    <a:lnTo>
                      <a:pt x="43821" y="37245"/>
                    </a:lnTo>
                    <a:lnTo>
                      <a:pt x="44228" y="37166"/>
                    </a:lnTo>
                    <a:lnTo>
                      <a:pt x="44647" y="37076"/>
                    </a:lnTo>
                    <a:lnTo>
                      <a:pt x="45066" y="36985"/>
                    </a:lnTo>
                    <a:lnTo>
                      <a:pt x="45496" y="36861"/>
                    </a:lnTo>
                    <a:lnTo>
                      <a:pt x="45926" y="36736"/>
                    </a:lnTo>
                    <a:lnTo>
                      <a:pt x="46356" y="36589"/>
                    </a:lnTo>
                    <a:lnTo>
                      <a:pt x="46786" y="36431"/>
                    </a:lnTo>
                    <a:lnTo>
                      <a:pt x="47216" y="36250"/>
                    </a:lnTo>
                    <a:lnTo>
                      <a:pt x="47646" y="36046"/>
                    </a:lnTo>
                    <a:lnTo>
                      <a:pt x="48065" y="35831"/>
                    </a:lnTo>
                    <a:lnTo>
                      <a:pt x="48472" y="35582"/>
                    </a:lnTo>
                    <a:lnTo>
                      <a:pt x="48880" y="35322"/>
                    </a:lnTo>
                    <a:lnTo>
                      <a:pt x="49072" y="35174"/>
                    </a:lnTo>
                    <a:lnTo>
                      <a:pt x="49265" y="35027"/>
                    </a:lnTo>
                    <a:lnTo>
                      <a:pt x="49457" y="34880"/>
                    </a:lnTo>
                    <a:lnTo>
                      <a:pt x="49638" y="34722"/>
                    </a:lnTo>
                    <a:lnTo>
                      <a:pt x="49819" y="34552"/>
                    </a:lnTo>
                    <a:lnTo>
                      <a:pt x="50000" y="34382"/>
                    </a:lnTo>
                    <a:lnTo>
                      <a:pt x="50170" y="34201"/>
                    </a:lnTo>
                    <a:lnTo>
                      <a:pt x="50340" y="34020"/>
                    </a:lnTo>
                    <a:lnTo>
                      <a:pt x="50498" y="33828"/>
                    </a:lnTo>
                    <a:lnTo>
                      <a:pt x="50657" y="33635"/>
                    </a:lnTo>
                    <a:lnTo>
                      <a:pt x="50804" y="33420"/>
                    </a:lnTo>
                    <a:lnTo>
                      <a:pt x="50951" y="33217"/>
                    </a:lnTo>
                    <a:lnTo>
                      <a:pt x="51087" y="32990"/>
                    </a:lnTo>
                    <a:lnTo>
                      <a:pt x="51211" y="32764"/>
                    </a:lnTo>
                    <a:lnTo>
                      <a:pt x="51336" y="32526"/>
                    </a:lnTo>
                    <a:lnTo>
                      <a:pt x="51460" y="32288"/>
                    </a:lnTo>
                    <a:lnTo>
                      <a:pt x="51573" y="32040"/>
                    </a:lnTo>
                    <a:lnTo>
                      <a:pt x="51675" y="31779"/>
                    </a:lnTo>
                    <a:lnTo>
                      <a:pt x="51766" y="31508"/>
                    </a:lnTo>
                    <a:lnTo>
                      <a:pt x="51834" y="31225"/>
                    </a:lnTo>
                    <a:lnTo>
                      <a:pt x="51879" y="30930"/>
                    </a:lnTo>
                    <a:lnTo>
                      <a:pt x="51913" y="30625"/>
                    </a:lnTo>
                    <a:lnTo>
                      <a:pt x="51936" y="30297"/>
                    </a:lnTo>
                    <a:lnTo>
                      <a:pt x="51924" y="29968"/>
                    </a:lnTo>
                    <a:lnTo>
                      <a:pt x="51902" y="29629"/>
                    </a:lnTo>
                    <a:lnTo>
                      <a:pt x="51868" y="29278"/>
                    </a:lnTo>
                    <a:lnTo>
                      <a:pt x="51811" y="28905"/>
                    </a:lnTo>
                    <a:lnTo>
                      <a:pt x="51732" y="28531"/>
                    </a:lnTo>
                    <a:lnTo>
                      <a:pt x="51641" y="28158"/>
                    </a:lnTo>
                    <a:lnTo>
                      <a:pt x="51528" y="27762"/>
                    </a:lnTo>
                    <a:lnTo>
                      <a:pt x="51404" y="27354"/>
                    </a:lnTo>
                    <a:lnTo>
                      <a:pt x="51256" y="26947"/>
                    </a:lnTo>
                    <a:lnTo>
                      <a:pt x="51087" y="26528"/>
                    </a:lnTo>
                    <a:lnTo>
                      <a:pt x="50917" y="26098"/>
                    </a:lnTo>
                    <a:lnTo>
                      <a:pt x="50713" y="25668"/>
                    </a:lnTo>
                    <a:lnTo>
                      <a:pt x="50510" y="25227"/>
                    </a:lnTo>
                    <a:lnTo>
                      <a:pt x="50283" y="24785"/>
                    </a:lnTo>
                    <a:lnTo>
                      <a:pt x="50034" y="24332"/>
                    </a:lnTo>
                    <a:lnTo>
                      <a:pt x="49774" y="23868"/>
                    </a:lnTo>
                    <a:lnTo>
                      <a:pt x="49502" y="23404"/>
                    </a:lnTo>
                    <a:lnTo>
                      <a:pt x="49208" y="22940"/>
                    </a:lnTo>
                    <a:lnTo>
                      <a:pt x="48902" y="22465"/>
                    </a:lnTo>
                    <a:lnTo>
                      <a:pt x="48574" y="21978"/>
                    </a:lnTo>
                    <a:lnTo>
                      <a:pt x="48246" y="21503"/>
                    </a:lnTo>
                    <a:lnTo>
                      <a:pt x="47884" y="21017"/>
                    </a:lnTo>
                    <a:lnTo>
                      <a:pt x="47522" y="20530"/>
                    </a:lnTo>
                    <a:lnTo>
                      <a:pt x="47137" y="20032"/>
                    </a:lnTo>
                    <a:lnTo>
                      <a:pt x="46741" y="19545"/>
                    </a:lnTo>
                    <a:lnTo>
                      <a:pt x="46333" y="19047"/>
                    </a:lnTo>
                    <a:lnTo>
                      <a:pt x="45915" y="18549"/>
                    </a:lnTo>
                    <a:lnTo>
                      <a:pt x="45473" y="18051"/>
                    </a:lnTo>
                    <a:lnTo>
                      <a:pt x="45021" y="17553"/>
                    </a:lnTo>
                    <a:lnTo>
                      <a:pt x="44557" y="17044"/>
                    </a:lnTo>
                    <a:lnTo>
                      <a:pt x="44081" y="16546"/>
                    </a:lnTo>
                    <a:lnTo>
                      <a:pt x="43583" y="16048"/>
                    </a:lnTo>
                    <a:lnTo>
                      <a:pt x="43085" y="15550"/>
                    </a:lnTo>
                    <a:lnTo>
                      <a:pt x="42565" y="15052"/>
                    </a:lnTo>
                    <a:lnTo>
                      <a:pt x="42033" y="14554"/>
                    </a:lnTo>
                    <a:lnTo>
                      <a:pt x="41490" y="14056"/>
                    </a:lnTo>
                    <a:lnTo>
                      <a:pt x="40935" y="13570"/>
                    </a:lnTo>
                    <a:lnTo>
                      <a:pt x="40369" y="13083"/>
                    </a:lnTo>
                    <a:lnTo>
                      <a:pt x="39792" y="12596"/>
                    </a:lnTo>
                    <a:lnTo>
                      <a:pt x="39204" y="12110"/>
                    </a:lnTo>
                    <a:lnTo>
                      <a:pt x="38592" y="11635"/>
                    </a:lnTo>
                    <a:lnTo>
                      <a:pt x="37981" y="11159"/>
                    </a:lnTo>
                    <a:lnTo>
                      <a:pt x="37359" y="10684"/>
                    </a:lnTo>
                    <a:lnTo>
                      <a:pt x="36714" y="10220"/>
                    </a:lnTo>
                    <a:lnTo>
                      <a:pt x="36069" y="9756"/>
                    </a:lnTo>
                    <a:lnTo>
                      <a:pt x="35412" y="9303"/>
                    </a:lnTo>
                    <a:lnTo>
                      <a:pt x="34745" y="8862"/>
                    </a:lnTo>
                    <a:lnTo>
                      <a:pt x="34054" y="8420"/>
                    </a:lnTo>
                    <a:lnTo>
                      <a:pt x="33364" y="7979"/>
                    </a:lnTo>
                    <a:lnTo>
                      <a:pt x="32662" y="7549"/>
                    </a:lnTo>
                    <a:lnTo>
                      <a:pt x="31961" y="7130"/>
                    </a:lnTo>
                    <a:lnTo>
                      <a:pt x="31236" y="6723"/>
                    </a:lnTo>
                    <a:lnTo>
                      <a:pt x="30501" y="6315"/>
                    </a:lnTo>
                    <a:lnTo>
                      <a:pt x="29765" y="5919"/>
                    </a:lnTo>
                    <a:lnTo>
                      <a:pt x="29018" y="5535"/>
                    </a:lnTo>
                    <a:lnTo>
                      <a:pt x="28260" y="5161"/>
                    </a:lnTo>
                    <a:lnTo>
                      <a:pt x="27490" y="4799"/>
                    </a:lnTo>
                    <a:lnTo>
                      <a:pt x="26709" y="4437"/>
                    </a:lnTo>
                    <a:lnTo>
                      <a:pt x="25929" y="4097"/>
                    </a:lnTo>
                    <a:lnTo>
                      <a:pt x="25702" y="4018"/>
                    </a:lnTo>
                    <a:lnTo>
                      <a:pt x="25080" y="3780"/>
                    </a:lnTo>
                    <a:lnTo>
                      <a:pt x="24106" y="3430"/>
                    </a:lnTo>
                    <a:lnTo>
                      <a:pt x="22828" y="2999"/>
                    </a:lnTo>
                    <a:lnTo>
                      <a:pt x="22081" y="2762"/>
                    </a:lnTo>
                    <a:lnTo>
                      <a:pt x="21288" y="2502"/>
                    </a:lnTo>
                    <a:lnTo>
                      <a:pt x="20440" y="2253"/>
                    </a:lnTo>
                    <a:lnTo>
                      <a:pt x="19546" y="1992"/>
                    </a:lnTo>
                    <a:lnTo>
                      <a:pt x="18618" y="1732"/>
                    </a:lnTo>
                    <a:lnTo>
                      <a:pt x="17656" y="1472"/>
                    </a:lnTo>
                    <a:lnTo>
                      <a:pt x="16660" y="1223"/>
                    </a:lnTo>
                    <a:lnTo>
                      <a:pt x="15652" y="985"/>
                    </a:lnTo>
                    <a:lnTo>
                      <a:pt x="14623" y="770"/>
                    </a:lnTo>
                    <a:lnTo>
                      <a:pt x="13593" y="578"/>
                    </a:lnTo>
                    <a:lnTo>
                      <a:pt x="12563" y="397"/>
                    </a:lnTo>
                    <a:lnTo>
                      <a:pt x="12054" y="317"/>
                    </a:lnTo>
                    <a:lnTo>
                      <a:pt x="11533" y="249"/>
                    </a:lnTo>
                    <a:lnTo>
                      <a:pt x="11024" y="181"/>
                    </a:lnTo>
                    <a:lnTo>
                      <a:pt x="10514" y="136"/>
                    </a:lnTo>
                    <a:lnTo>
                      <a:pt x="10016" y="91"/>
                    </a:lnTo>
                    <a:lnTo>
                      <a:pt x="9519" y="46"/>
                    </a:lnTo>
                    <a:lnTo>
                      <a:pt x="9032" y="23"/>
                    </a:lnTo>
                    <a:lnTo>
                      <a:pt x="8545" y="12"/>
                    </a:lnTo>
                    <a:lnTo>
                      <a:pt x="80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fill="none" extrusionOk="0">
                    <a:moveTo>
                      <a:pt x="51675" y="31779"/>
                    </a:moveTo>
                    <a:lnTo>
                      <a:pt x="51675" y="31779"/>
                    </a:lnTo>
                    <a:lnTo>
                      <a:pt x="51573" y="32040"/>
                    </a:lnTo>
                    <a:lnTo>
                      <a:pt x="51460" y="32288"/>
                    </a:lnTo>
                    <a:lnTo>
                      <a:pt x="51336" y="32526"/>
                    </a:lnTo>
                    <a:lnTo>
                      <a:pt x="51211" y="32764"/>
                    </a:lnTo>
                    <a:lnTo>
                      <a:pt x="51087" y="32990"/>
                    </a:lnTo>
                    <a:lnTo>
                      <a:pt x="50951" y="33217"/>
                    </a:lnTo>
                    <a:lnTo>
                      <a:pt x="50804" y="33420"/>
                    </a:lnTo>
                    <a:lnTo>
                      <a:pt x="50657" y="33635"/>
                    </a:lnTo>
                    <a:lnTo>
                      <a:pt x="50498" y="33828"/>
                    </a:lnTo>
                    <a:lnTo>
                      <a:pt x="50340" y="34020"/>
                    </a:lnTo>
                    <a:lnTo>
                      <a:pt x="50170" y="34201"/>
                    </a:lnTo>
                    <a:lnTo>
                      <a:pt x="50000" y="34382"/>
                    </a:lnTo>
                    <a:lnTo>
                      <a:pt x="49819" y="34552"/>
                    </a:lnTo>
                    <a:lnTo>
                      <a:pt x="49638" y="34722"/>
                    </a:lnTo>
                    <a:lnTo>
                      <a:pt x="49457" y="34880"/>
                    </a:lnTo>
                    <a:lnTo>
                      <a:pt x="49265" y="35027"/>
                    </a:lnTo>
                    <a:lnTo>
                      <a:pt x="49072" y="35174"/>
                    </a:lnTo>
                    <a:lnTo>
                      <a:pt x="48880" y="35322"/>
                    </a:lnTo>
                    <a:lnTo>
                      <a:pt x="48472" y="35582"/>
                    </a:lnTo>
                    <a:lnTo>
                      <a:pt x="48065" y="35831"/>
                    </a:lnTo>
                    <a:lnTo>
                      <a:pt x="47646" y="36046"/>
                    </a:lnTo>
                    <a:lnTo>
                      <a:pt x="47216" y="36250"/>
                    </a:lnTo>
                    <a:lnTo>
                      <a:pt x="46786" y="36431"/>
                    </a:lnTo>
                    <a:lnTo>
                      <a:pt x="46356" y="36589"/>
                    </a:lnTo>
                    <a:lnTo>
                      <a:pt x="45926" y="36736"/>
                    </a:lnTo>
                    <a:lnTo>
                      <a:pt x="45496" y="36861"/>
                    </a:lnTo>
                    <a:lnTo>
                      <a:pt x="45066" y="36985"/>
                    </a:lnTo>
                    <a:lnTo>
                      <a:pt x="44647" y="37076"/>
                    </a:lnTo>
                    <a:lnTo>
                      <a:pt x="44228" y="37166"/>
                    </a:lnTo>
                    <a:lnTo>
                      <a:pt x="43821" y="37245"/>
                    </a:lnTo>
                    <a:lnTo>
                      <a:pt x="43425" y="37302"/>
                    </a:lnTo>
                    <a:lnTo>
                      <a:pt x="43051" y="37359"/>
                    </a:lnTo>
                    <a:lnTo>
                      <a:pt x="42689" y="37404"/>
                    </a:lnTo>
                    <a:lnTo>
                      <a:pt x="42022" y="37472"/>
                    </a:lnTo>
                    <a:lnTo>
                      <a:pt x="41444" y="37517"/>
                    </a:lnTo>
                    <a:lnTo>
                      <a:pt x="40607" y="37562"/>
                    </a:lnTo>
                    <a:lnTo>
                      <a:pt x="40607" y="37562"/>
                    </a:lnTo>
                    <a:lnTo>
                      <a:pt x="40550" y="37574"/>
                    </a:lnTo>
                    <a:lnTo>
                      <a:pt x="40494" y="37585"/>
                    </a:lnTo>
                    <a:lnTo>
                      <a:pt x="40426" y="37619"/>
                    </a:lnTo>
                    <a:lnTo>
                      <a:pt x="40369" y="37653"/>
                    </a:lnTo>
                    <a:lnTo>
                      <a:pt x="40313" y="37709"/>
                    </a:lnTo>
                    <a:lnTo>
                      <a:pt x="40245" y="37766"/>
                    </a:lnTo>
                    <a:lnTo>
                      <a:pt x="40120" y="37913"/>
                    </a:lnTo>
                    <a:lnTo>
                      <a:pt x="39996" y="38094"/>
                    </a:lnTo>
                    <a:lnTo>
                      <a:pt x="39871" y="38309"/>
                    </a:lnTo>
                    <a:lnTo>
                      <a:pt x="39747" y="38558"/>
                    </a:lnTo>
                    <a:lnTo>
                      <a:pt x="39611" y="38830"/>
                    </a:lnTo>
                    <a:lnTo>
                      <a:pt x="39611" y="38830"/>
                    </a:lnTo>
                    <a:lnTo>
                      <a:pt x="39487" y="39124"/>
                    </a:lnTo>
                    <a:lnTo>
                      <a:pt x="39362" y="39441"/>
                    </a:lnTo>
                    <a:lnTo>
                      <a:pt x="39238" y="39781"/>
                    </a:lnTo>
                    <a:lnTo>
                      <a:pt x="39113" y="40143"/>
                    </a:lnTo>
                    <a:lnTo>
                      <a:pt x="38853" y="40901"/>
                    </a:lnTo>
                    <a:lnTo>
                      <a:pt x="38604" y="41727"/>
                    </a:lnTo>
                    <a:lnTo>
                      <a:pt x="38366" y="42576"/>
                    </a:lnTo>
                    <a:lnTo>
                      <a:pt x="38117" y="43459"/>
                    </a:lnTo>
                    <a:lnTo>
                      <a:pt x="37664" y="45224"/>
                    </a:lnTo>
                    <a:lnTo>
                      <a:pt x="37234" y="46899"/>
                    </a:lnTo>
                    <a:lnTo>
                      <a:pt x="36861" y="48348"/>
                    </a:lnTo>
                    <a:lnTo>
                      <a:pt x="36691" y="48947"/>
                    </a:lnTo>
                    <a:lnTo>
                      <a:pt x="36544" y="49434"/>
                    </a:lnTo>
                    <a:lnTo>
                      <a:pt x="36408" y="49819"/>
                    </a:lnTo>
                    <a:lnTo>
                      <a:pt x="36352" y="49955"/>
                    </a:lnTo>
                    <a:lnTo>
                      <a:pt x="36295" y="50057"/>
                    </a:lnTo>
                    <a:lnTo>
                      <a:pt x="36295" y="50057"/>
                    </a:lnTo>
                    <a:lnTo>
                      <a:pt x="36261" y="50113"/>
                    </a:lnTo>
                    <a:lnTo>
                      <a:pt x="36205" y="50170"/>
                    </a:lnTo>
                    <a:lnTo>
                      <a:pt x="36125" y="50226"/>
                    </a:lnTo>
                    <a:lnTo>
                      <a:pt x="36035" y="50283"/>
                    </a:lnTo>
                    <a:lnTo>
                      <a:pt x="35797" y="50407"/>
                    </a:lnTo>
                    <a:lnTo>
                      <a:pt x="35503" y="50532"/>
                    </a:lnTo>
                    <a:lnTo>
                      <a:pt x="35141" y="50656"/>
                    </a:lnTo>
                    <a:lnTo>
                      <a:pt x="34733" y="50792"/>
                    </a:lnTo>
                    <a:lnTo>
                      <a:pt x="34269" y="50917"/>
                    </a:lnTo>
                    <a:lnTo>
                      <a:pt x="33760" y="51052"/>
                    </a:lnTo>
                    <a:lnTo>
                      <a:pt x="33205" y="51177"/>
                    </a:lnTo>
                    <a:lnTo>
                      <a:pt x="32606" y="51301"/>
                    </a:lnTo>
                    <a:lnTo>
                      <a:pt x="31983" y="51415"/>
                    </a:lnTo>
                    <a:lnTo>
                      <a:pt x="31316" y="51539"/>
                    </a:lnTo>
                    <a:lnTo>
                      <a:pt x="30614" y="51641"/>
                    </a:lnTo>
                    <a:lnTo>
                      <a:pt x="29901" y="51754"/>
                    </a:lnTo>
                    <a:lnTo>
                      <a:pt x="29154" y="51845"/>
                    </a:lnTo>
                    <a:lnTo>
                      <a:pt x="28384" y="51935"/>
                    </a:lnTo>
                    <a:lnTo>
                      <a:pt x="27615" y="52014"/>
                    </a:lnTo>
                    <a:lnTo>
                      <a:pt x="26823" y="52071"/>
                    </a:lnTo>
                    <a:lnTo>
                      <a:pt x="26019" y="52128"/>
                    </a:lnTo>
                    <a:lnTo>
                      <a:pt x="25216" y="52173"/>
                    </a:lnTo>
                    <a:lnTo>
                      <a:pt x="24412" y="52196"/>
                    </a:lnTo>
                    <a:lnTo>
                      <a:pt x="23608" y="52207"/>
                    </a:lnTo>
                    <a:lnTo>
                      <a:pt x="22805" y="52207"/>
                    </a:lnTo>
                    <a:lnTo>
                      <a:pt x="22024" y="52184"/>
                    </a:lnTo>
                    <a:lnTo>
                      <a:pt x="21243" y="52150"/>
                    </a:lnTo>
                    <a:lnTo>
                      <a:pt x="20485" y="52094"/>
                    </a:lnTo>
                    <a:lnTo>
                      <a:pt x="19749" y="52014"/>
                    </a:lnTo>
                    <a:lnTo>
                      <a:pt x="19036" y="51913"/>
                    </a:lnTo>
                    <a:lnTo>
                      <a:pt x="18685" y="51856"/>
                    </a:lnTo>
                    <a:lnTo>
                      <a:pt x="18346" y="51788"/>
                    </a:lnTo>
                    <a:lnTo>
                      <a:pt x="18018" y="51720"/>
                    </a:lnTo>
                    <a:lnTo>
                      <a:pt x="17690" y="51641"/>
                    </a:lnTo>
                    <a:lnTo>
                      <a:pt x="17373" y="51562"/>
                    </a:lnTo>
                    <a:lnTo>
                      <a:pt x="17067" y="51483"/>
                    </a:lnTo>
                    <a:lnTo>
                      <a:pt x="16773" y="51381"/>
                    </a:lnTo>
                    <a:lnTo>
                      <a:pt x="16479" y="51279"/>
                    </a:lnTo>
                    <a:lnTo>
                      <a:pt x="16479" y="51279"/>
                    </a:lnTo>
                    <a:lnTo>
                      <a:pt x="16196" y="51177"/>
                    </a:lnTo>
                    <a:lnTo>
                      <a:pt x="15901" y="51052"/>
                    </a:lnTo>
                    <a:lnTo>
                      <a:pt x="15618" y="50917"/>
                    </a:lnTo>
                    <a:lnTo>
                      <a:pt x="15313" y="50781"/>
                    </a:lnTo>
                    <a:lnTo>
                      <a:pt x="15019" y="50622"/>
                    </a:lnTo>
                    <a:lnTo>
                      <a:pt x="14713" y="50464"/>
                    </a:lnTo>
                    <a:lnTo>
                      <a:pt x="14408" y="50283"/>
                    </a:lnTo>
                    <a:lnTo>
                      <a:pt x="14102" y="50102"/>
                    </a:lnTo>
                    <a:lnTo>
                      <a:pt x="13480" y="49706"/>
                    </a:lnTo>
                    <a:lnTo>
                      <a:pt x="12846" y="49287"/>
                    </a:lnTo>
                    <a:lnTo>
                      <a:pt x="12212" y="48823"/>
                    </a:lnTo>
                    <a:lnTo>
                      <a:pt x="11567" y="48336"/>
                    </a:lnTo>
                    <a:lnTo>
                      <a:pt x="10933" y="47827"/>
                    </a:lnTo>
                    <a:lnTo>
                      <a:pt x="10299" y="47295"/>
                    </a:lnTo>
                    <a:lnTo>
                      <a:pt x="9666" y="46729"/>
                    </a:lnTo>
                    <a:lnTo>
                      <a:pt x="9043" y="46163"/>
                    </a:lnTo>
                    <a:lnTo>
                      <a:pt x="8432" y="45575"/>
                    </a:lnTo>
                    <a:lnTo>
                      <a:pt x="7832" y="44975"/>
                    </a:lnTo>
                    <a:lnTo>
                      <a:pt x="7244" y="44364"/>
                    </a:lnTo>
                    <a:lnTo>
                      <a:pt x="6678" y="43753"/>
                    </a:lnTo>
                    <a:lnTo>
                      <a:pt x="6135" y="43130"/>
                    </a:lnTo>
                    <a:lnTo>
                      <a:pt x="5603" y="42508"/>
                    </a:lnTo>
                    <a:lnTo>
                      <a:pt x="5105" y="41886"/>
                    </a:lnTo>
                    <a:lnTo>
                      <a:pt x="4618" y="41274"/>
                    </a:lnTo>
                    <a:lnTo>
                      <a:pt x="4177" y="40663"/>
                    </a:lnTo>
                    <a:lnTo>
                      <a:pt x="3758" y="40063"/>
                    </a:lnTo>
                    <a:lnTo>
                      <a:pt x="3373" y="39475"/>
                    </a:lnTo>
                    <a:lnTo>
                      <a:pt x="3022" y="38909"/>
                    </a:lnTo>
                    <a:lnTo>
                      <a:pt x="2717" y="38355"/>
                    </a:lnTo>
                    <a:lnTo>
                      <a:pt x="2581" y="38083"/>
                    </a:lnTo>
                    <a:lnTo>
                      <a:pt x="2445" y="37823"/>
                    </a:lnTo>
                    <a:lnTo>
                      <a:pt x="2332" y="37562"/>
                    </a:lnTo>
                    <a:lnTo>
                      <a:pt x="2219" y="37313"/>
                    </a:lnTo>
                    <a:lnTo>
                      <a:pt x="2128" y="37064"/>
                    </a:lnTo>
                    <a:lnTo>
                      <a:pt x="2049" y="36827"/>
                    </a:lnTo>
                    <a:lnTo>
                      <a:pt x="1970" y="36589"/>
                    </a:lnTo>
                    <a:lnTo>
                      <a:pt x="1913" y="36374"/>
                    </a:lnTo>
                    <a:lnTo>
                      <a:pt x="1868" y="36148"/>
                    </a:lnTo>
                    <a:lnTo>
                      <a:pt x="1834" y="35944"/>
                    </a:lnTo>
                    <a:lnTo>
                      <a:pt x="1811" y="35740"/>
                    </a:lnTo>
                    <a:lnTo>
                      <a:pt x="1800" y="35559"/>
                    </a:lnTo>
                    <a:lnTo>
                      <a:pt x="1811" y="35378"/>
                    </a:lnTo>
                    <a:lnTo>
                      <a:pt x="1823" y="35197"/>
                    </a:lnTo>
                    <a:lnTo>
                      <a:pt x="1823" y="35197"/>
                    </a:lnTo>
                    <a:lnTo>
                      <a:pt x="1925" y="34552"/>
                    </a:lnTo>
                    <a:lnTo>
                      <a:pt x="2004" y="33828"/>
                    </a:lnTo>
                    <a:lnTo>
                      <a:pt x="2083" y="33035"/>
                    </a:lnTo>
                    <a:lnTo>
                      <a:pt x="2151" y="32187"/>
                    </a:lnTo>
                    <a:lnTo>
                      <a:pt x="2219" y="31281"/>
                    </a:lnTo>
                    <a:lnTo>
                      <a:pt x="2275" y="30353"/>
                    </a:lnTo>
                    <a:lnTo>
                      <a:pt x="2377" y="28429"/>
                    </a:lnTo>
                    <a:lnTo>
                      <a:pt x="2457" y="26505"/>
                    </a:lnTo>
                    <a:lnTo>
                      <a:pt x="2524" y="24661"/>
                    </a:lnTo>
                    <a:lnTo>
                      <a:pt x="2581" y="22974"/>
                    </a:lnTo>
                    <a:lnTo>
                      <a:pt x="2649" y="21560"/>
                    </a:lnTo>
                    <a:lnTo>
                      <a:pt x="2649" y="21560"/>
                    </a:lnTo>
                    <a:lnTo>
                      <a:pt x="2649" y="21548"/>
                    </a:lnTo>
                    <a:lnTo>
                      <a:pt x="2649" y="21548"/>
                    </a:lnTo>
                    <a:lnTo>
                      <a:pt x="2672" y="21050"/>
                    </a:lnTo>
                    <a:lnTo>
                      <a:pt x="2694" y="20632"/>
                    </a:lnTo>
                    <a:lnTo>
                      <a:pt x="2694" y="20632"/>
                    </a:lnTo>
                    <a:lnTo>
                      <a:pt x="2694" y="20496"/>
                    </a:lnTo>
                    <a:lnTo>
                      <a:pt x="2694" y="20349"/>
                    </a:lnTo>
                    <a:lnTo>
                      <a:pt x="2660" y="20021"/>
                    </a:lnTo>
                    <a:lnTo>
                      <a:pt x="2604" y="19658"/>
                    </a:lnTo>
                    <a:lnTo>
                      <a:pt x="2513" y="19251"/>
                    </a:lnTo>
                    <a:lnTo>
                      <a:pt x="2411" y="18810"/>
                    </a:lnTo>
                    <a:lnTo>
                      <a:pt x="2287" y="18346"/>
                    </a:lnTo>
                    <a:lnTo>
                      <a:pt x="1981" y="17304"/>
                    </a:lnTo>
                    <a:lnTo>
                      <a:pt x="1630" y="16173"/>
                    </a:lnTo>
                    <a:lnTo>
                      <a:pt x="1268" y="14950"/>
                    </a:lnTo>
                    <a:lnTo>
                      <a:pt x="1087" y="14305"/>
                    </a:lnTo>
                    <a:lnTo>
                      <a:pt x="917" y="13649"/>
                    </a:lnTo>
                    <a:lnTo>
                      <a:pt x="748" y="12993"/>
                    </a:lnTo>
                    <a:lnTo>
                      <a:pt x="589" y="12314"/>
                    </a:lnTo>
                    <a:lnTo>
                      <a:pt x="442" y="11623"/>
                    </a:lnTo>
                    <a:lnTo>
                      <a:pt x="306" y="10933"/>
                    </a:lnTo>
                    <a:lnTo>
                      <a:pt x="193" y="10243"/>
                    </a:lnTo>
                    <a:lnTo>
                      <a:pt x="103" y="9552"/>
                    </a:lnTo>
                    <a:lnTo>
                      <a:pt x="46" y="8862"/>
                    </a:lnTo>
                    <a:lnTo>
                      <a:pt x="23" y="8511"/>
                    </a:lnTo>
                    <a:lnTo>
                      <a:pt x="12" y="8171"/>
                    </a:lnTo>
                    <a:lnTo>
                      <a:pt x="1" y="7821"/>
                    </a:lnTo>
                    <a:lnTo>
                      <a:pt x="1" y="7481"/>
                    </a:lnTo>
                    <a:lnTo>
                      <a:pt x="12" y="7142"/>
                    </a:lnTo>
                    <a:lnTo>
                      <a:pt x="35" y="6813"/>
                    </a:lnTo>
                    <a:lnTo>
                      <a:pt x="57" y="6474"/>
                    </a:lnTo>
                    <a:lnTo>
                      <a:pt x="103" y="6146"/>
                    </a:lnTo>
                    <a:lnTo>
                      <a:pt x="148" y="5817"/>
                    </a:lnTo>
                    <a:lnTo>
                      <a:pt x="204" y="5489"/>
                    </a:lnTo>
                    <a:lnTo>
                      <a:pt x="272" y="5172"/>
                    </a:lnTo>
                    <a:lnTo>
                      <a:pt x="352" y="4855"/>
                    </a:lnTo>
                    <a:lnTo>
                      <a:pt x="453" y="4550"/>
                    </a:lnTo>
                    <a:lnTo>
                      <a:pt x="555" y="4233"/>
                    </a:lnTo>
                    <a:lnTo>
                      <a:pt x="668" y="3939"/>
                    </a:lnTo>
                    <a:lnTo>
                      <a:pt x="793" y="3633"/>
                    </a:lnTo>
                    <a:lnTo>
                      <a:pt x="940" y="3350"/>
                    </a:lnTo>
                    <a:lnTo>
                      <a:pt x="1098" y="3056"/>
                    </a:lnTo>
                    <a:lnTo>
                      <a:pt x="1268" y="2784"/>
                    </a:lnTo>
                    <a:lnTo>
                      <a:pt x="1449" y="2502"/>
                    </a:lnTo>
                    <a:lnTo>
                      <a:pt x="1642" y="2241"/>
                    </a:lnTo>
                    <a:lnTo>
                      <a:pt x="1857" y="1981"/>
                    </a:lnTo>
                    <a:lnTo>
                      <a:pt x="1857" y="1981"/>
                    </a:lnTo>
                    <a:lnTo>
                      <a:pt x="1970" y="1856"/>
                    </a:lnTo>
                    <a:lnTo>
                      <a:pt x="2083" y="1732"/>
                    </a:lnTo>
                    <a:lnTo>
                      <a:pt x="2208" y="1619"/>
                    </a:lnTo>
                    <a:lnTo>
                      <a:pt x="2343" y="1506"/>
                    </a:lnTo>
                    <a:lnTo>
                      <a:pt x="2615" y="1291"/>
                    </a:lnTo>
                    <a:lnTo>
                      <a:pt x="2898" y="1098"/>
                    </a:lnTo>
                    <a:lnTo>
                      <a:pt x="3215" y="928"/>
                    </a:lnTo>
                    <a:lnTo>
                      <a:pt x="3532" y="770"/>
                    </a:lnTo>
                    <a:lnTo>
                      <a:pt x="3883" y="623"/>
                    </a:lnTo>
                    <a:lnTo>
                      <a:pt x="4245" y="498"/>
                    </a:lnTo>
                    <a:lnTo>
                      <a:pt x="4618" y="397"/>
                    </a:lnTo>
                    <a:lnTo>
                      <a:pt x="5003" y="295"/>
                    </a:lnTo>
                    <a:lnTo>
                      <a:pt x="5410" y="215"/>
                    </a:lnTo>
                    <a:lnTo>
                      <a:pt x="5818" y="148"/>
                    </a:lnTo>
                    <a:lnTo>
                      <a:pt x="6248" y="91"/>
                    </a:lnTo>
                    <a:lnTo>
                      <a:pt x="6689" y="46"/>
                    </a:lnTo>
                    <a:lnTo>
                      <a:pt x="7142" y="23"/>
                    </a:lnTo>
                    <a:lnTo>
                      <a:pt x="7595" y="0"/>
                    </a:lnTo>
                    <a:lnTo>
                      <a:pt x="8070" y="0"/>
                    </a:lnTo>
                    <a:lnTo>
                      <a:pt x="8545" y="12"/>
                    </a:lnTo>
                    <a:lnTo>
                      <a:pt x="9032" y="23"/>
                    </a:lnTo>
                    <a:lnTo>
                      <a:pt x="9519" y="46"/>
                    </a:lnTo>
                    <a:lnTo>
                      <a:pt x="10016" y="91"/>
                    </a:lnTo>
                    <a:lnTo>
                      <a:pt x="10514" y="136"/>
                    </a:lnTo>
                    <a:lnTo>
                      <a:pt x="11024" y="181"/>
                    </a:lnTo>
                    <a:lnTo>
                      <a:pt x="11533" y="249"/>
                    </a:lnTo>
                    <a:lnTo>
                      <a:pt x="12054" y="317"/>
                    </a:lnTo>
                    <a:lnTo>
                      <a:pt x="12563" y="397"/>
                    </a:lnTo>
                    <a:lnTo>
                      <a:pt x="13593" y="578"/>
                    </a:lnTo>
                    <a:lnTo>
                      <a:pt x="14623" y="770"/>
                    </a:lnTo>
                    <a:lnTo>
                      <a:pt x="15652" y="985"/>
                    </a:lnTo>
                    <a:lnTo>
                      <a:pt x="16660" y="1223"/>
                    </a:lnTo>
                    <a:lnTo>
                      <a:pt x="17656" y="1472"/>
                    </a:lnTo>
                    <a:lnTo>
                      <a:pt x="18618" y="1732"/>
                    </a:lnTo>
                    <a:lnTo>
                      <a:pt x="19546" y="1992"/>
                    </a:lnTo>
                    <a:lnTo>
                      <a:pt x="20440" y="2253"/>
                    </a:lnTo>
                    <a:lnTo>
                      <a:pt x="21288" y="2502"/>
                    </a:lnTo>
                    <a:lnTo>
                      <a:pt x="22081" y="2762"/>
                    </a:lnTo>
                    <a:lnTo>
                      <a:pt x="22828" y="2999"/>
                    </a:lnTo>
                    <a:lnTo>
                      <a:pt x="24106" y="3430"/>
                    </a:lnTo>
                    <a:lnTo>
                      <a:pt x="25080" y="3780"/>
                    </a:lnTo>
                    <a:lnTo>
                      <a:pt x="25702" y="4018"/>
                    </a:lnTo>
                    <a:lnTo>
                      <a:pt x="25929" y="4097"/>
                    </a:lnTo>
                    <a:lnTo>
                      <a:pt x="25929" y="4097"/>
                    </a:lnTo>
                    <a:lnTo>
                      <a:pt x="26709" y="4437"/>
                    </a:lnTo>
                    <a:lnTo>
                      <a:pt x="27490" y="4799"/>
                    </a:lnTo>
                    <a:lnTo>
                      <a:pt x="28260" y="5161"/>
                    </a:lnTo>
                    <a:lnTo>
                      <a:pt x="29018" y="5535"/>
                    </a:lnTo>
                    <a:lnTo>
                      <a:pt x="29765" y="5919"/>
                    </a:lnTo>
                    <a:lnTo>
                      <a:pt x="30501" y="6315"/>
                    </a:lnTo>
                    <a:lnTo>
                      <a:pt x="31236" y="6723"/>
                    </a:lnTo>
                    <a:lnTo>
                      <a:pt x="31961" y="7130"/>
                    </a:lnTo>
                    <a:lnTo>
                      <a:pt x="32662" y="7549"/>
                    </a:lnTo>
                    <a:lnTo>
                      <a:pt x="33364" y="7979"/>
                    </a:lnTo>
                    <a:lnTo>
                      <a:pt x="34054" y="8420"/>
                    </a:lnTo>
                    <a:lnTo>
                      <a:pt x="34745" y="8862"/>
                    </a:lnTo>
                    <a:lnTo>
                      <a:pt x="35412" y="9303"/>
                    </a:lnTo>
                    <a:lnTo>
                      <a:pt x="36069" y="9756"/>
                    </a:lnTo>
                    <a:lnTo>
                      <a:pt x="36714" y="10220"/>
                    </a:lnTo>
                    <a:lnTo>
                      <a:pt x="37359" y="10684"/>
                    </a:lnTo>
                    <a:lnTo>
                      <a:pt x="37981" y="11159"/>
                    </a:lnTo>
                    <a:lnTo>
                      <a:pt x="38592" y="11635"/>
                    </a:lnTo>
                    <a:lnTo>
                      <a:pt x="39204" y="12110"/>
                    </a:lnTo>
                    <a:lnTo>
                      <a:pt x="39792" y="12596"/>
                    </a:lnTo>
                    <a:lnTo>
                      <a:pt x="40369" y="13083"/>
                    </a:lnTo>
                    <a:lnTo>
                      <a:pt x="40935" y="13570"/>
                    </a:lnTo>
                    <a:lnTo>
                      <a:pt x="41490" y="14056"/>
                    </a:lnTo>
                    <a:lnTo>
                      <a:pt x="42033" y="14554"/>
                    </a:lnTo>
                    <a:lnTo>
                      <a:pt x="42565" y="15052"/>
                    </a:lnTo>
                    <a:lnTo>
                      <a:pt x="43085" y="15550"/>
                    </a:lnTo>
                    <a:lnTo>
                      <a:pt x="43583" y="16048"/>
                    </a:lnTo>
                    <a:lnTo>
                      <a:pt x="44081" y="16546"/>
                    </a:lnTo>
                    <a:lnTo>
                      <a:pt x="44557" y="17044"/>
                    </a:lnTo>
                    <a:lnTo>
                      <a:pt x="45021" y="17553"/>
                    </a:lnTo>
                    <a:lnTo>
                      <a:pt x="45473" y="18051"/>
                    </a:lnTo>
                    <a:lnTo>
                      <a:pt x="45915" y="18549"/>
                    </a:lnTo>
                    <a:lnTo>
                      <a:pt x="46333" y="19047"/>
                    </a:lnTo>
                    <a:lnTo>
                      <a:pt x="46741" y="19545"/>
                    </a:lnTo>
                    <a:lnTo>
                      <a:pt x="47137" y="20032"/>
                    </a:lnTo>
                    <a:lnTo>
                      <a:pt x="47522" y="20530"/>
                    </a:lnTo>
                    <a:lnTo>
                      <a:pt x="47884" y="21017"/>
                    </a:lnTo>
                    <a:lnTo>
                      <a:pt x="48246" y="21503"/>
                    </a:lnTo>
                    <a:lnTo>
                      <a:pt x="48574" y="21978"/>
                    </a:lnTo>
                    <a:lnTo>
                      <a:pt x="48902" y="22465"/>
                    </a:lnTo>
                    <a:lnTo>
                      <a:pt x="49208" y="22940"/>
                    </a:lnTo>
                    <a:lnTo>
                      <a:pt x="49502" y="23404"/>
                    </a:lnTo>
                    <a:lnTo>
                      <a:pt x="49774" y="23868"/>
                    </a:lnTo>
                    <a:lnTo>
                      <a:pt x="50034" y="24332"/>
                    </a:lnTo>
                    <a:lnTo>
                      <a:pt x="50283" y="24785"/>
                    </a:lnTo>
                    <a:lnTo>
                      <a:pt x="50510" y="25227"/>
                    </a:lnTo>
                    <a:lnTo>
                      <a:pt x="50713" y="25668"/>
                    </a:lnTo>
                    <a:lnTo>
                      <a:pt x="50917" y="26098"/>
                    </a:lnTo>
                    <a:lnTo>
                      <a:pt x="51087" y="26528"/>
                    </a:lnTo>
                    <a:lnTo>
                      <a:pt x="51256" y="26947"/>
                    </a:lnTo>
                    <a:lnTo>
                      <a:pt x="51404" y="27354"/>
                    </a:lnTo>
                    <a:lnTo>
                      <a:pt x="51528" y="27762"/>
                    </a:lnTo>
                    <a:lnTo>
                      <a:pt x="51641" y="28158"/>
                    </a:lnTo>
                    <a:lnTo>
                      <a:pt x="51732" y="28531"/>
                    </a:lnTo>
                    <a:lnTo>
                      <a:pt x="51811" y="28905"/>
                    </a:lnTo>
                    <a:lnTo>
                      <a:pt x="51868" y="29278"/>
                    </a:lnTo>
                    <a:lnTo>
                      <a:pt x="51902" y="29629"/>
                    </a:lnTo>
                    <a:lnTo>
                      <a:pt x="51924" y="29968"/>
                    </a:lnTo>
                    <a:lnTo>
                      <a:pt x="51936" y="30297"/>
                    </a:lnTo>
                    <a:lnTo>
                      <a:pt x="51913" y="30625"/>
                    </a:lnTo>
                    <a:lnTo>
                      <a:pt x="51879" y="30930"/>
                    </a:lnTo>
                    <a:lnTo>
                      <a:pt x="51834" y="31225"/>
                    </a:lnTo>
                    <a:lnTo>
                      <a:pt x="51766" y="31508"/>
                    </a:lnTo>
                    <a:lnTo>
                      <a:pt x="51675" y="3177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extrusionOk="0">
                    <a:moveTo>
                      <a:pt x="894" y="1"/>
                    </a:moveTo>
                    <a:lnTo>
                      <a:pt x="849" y="2536"/>
                    </a:lnTo>
                    <a:lnTo>
                      <a:pt x="826" y="4414"/>
                    </a:lnTo>
                    <a:lnTo>
                      <a:pt x="826" y="5139"/>
                    </a:lnTo>
                    <a:lnTo>
                      <a:pt x="849" y="5569"/>
                    </a:lnTo>
                    <a:lnTo>
                      <a:pt x="781" y="6983"/>
                    </a:lnTo>
                    <a:lnTo>
                      <a:pt x="724" y="8670"/>
                    </a:lnTo>
                    <a:lnTo>
                      <a:pt x="657" y="10514"/>
                    </a:lnTo>
                    <a:lnTo>
                      <a:pt x="577" y="12438"/>
                    </a:lnTo>
                    <a:lnTo>
                      <a:pt x="475" y="14362"/>
                    </a:lnTo>
                    <a:lnTo>
                      <a:pt x="419" y="15290"/>
                    </a:lnTo>
                    <a:lnTo>
                      <a:pt x="351" y="16196"/>
                    </a:lnTo>
                    <a:lnTo>
                      <a:pt x="283" y="17044"/>
                    </a:lnTo>
                    <a:lnTo>
                      <a:pt x="204" y="17837"/>
                    </a:lnTo>
                    <a:lnTo>
                      <a:pt x="125" y="18561"/>
                    </a:lnTo>
                    <a:lnTo>
                      <a:pt x="23" y="19206"/>
                    </a:lnTo>
                    <a:lnTo>
                      <a:pt x="11" y="19387"/>
                    </a:lnTo>
                    <a:lnTo>
                      <a:pt x="0" y="19568"/>
                    </a:lnTo>
                    <a:lnTo>
                      <a:pt x="11" y="19749"/>
                    </a:lnTo>
                    <a:lnTo>
                      <a:pt x="34" y="19953"/>
                    </a:lnTo>
                    <a:lnTo>
                      <a:pt x="68" y="20157"/>
                    </a:lnTo>
                    <a:lnTo>
                      <a:pt x="113" y="20383"/>
                    </a:lnTo>
                    <a:lnTo>
                      <a:pt x="170" y="20598"/>
                    </a:lnTo>
                    <a:lnTo>
                      <a:pt x="249" y="20836"/>
                    </a:lnTo>
                    <a:lnTo>
                      <a:pt x="328" y="21073"/>
                    </a:lnTo>
                    <a:lnTo>
                      <a:pt x="419" y="21322"/>
                    </a:lnTo>
                    <a:lnTo>
                      <a:pt x="532" y="21571"/>
                    </a:lnTo>
                    <a:lnTo>
                      <a:pt x="645" y="21832"/>
                    </a:lnTo>
                    <a:lnTo>
                      <a:pt x="781" y="22092"/>
                    </a:lnTo>
                    <a:lnTo>
                      <a:pt x="917" y="22364"/>
                    </a:lnTo>
                    <a:lnTo>
                      <a:pt x="1222" y="22918"/>
                    </a:lnTo>
                    <a:lnTo>
                      <a:pt x="1573" y="23484"/>
                    </a:lnTo>
                    <a:lnTo>
                      <a:pt x="1958" y="24072"/>
                    </a:lnTo>
                    <a:lnTo>
                      <a:pt x="2377" y="24672"/>
                    </a:lnTo>
                    <a:lnTo>
                      <a:pt x="2818" y="25283"/>
                    </a:lnTo>
                    <a:lnTo>
                      <a:pt x="3305" y="25895"/>
                    </a:lnTo>
                    <a:lnTo>
                      <a:pt x="3803" y="26517"/>
                    </a:lnTo>
                    <a:lnTo>
                      <a:pt x="4335" y="27139"/>
                    </a:lnTo>
                    <a:lnTo>
                      <a:pt x="4878" y="27762"/>
                    </a:lnTo>
                    <a:lnTo>
                      <a:pt x="5444" y="28373"/>
                    </a:lnTo>
                    <a:lnTo>
                      <a:pt x="6032" y="28984"/>
                    </a:lnTo>
                    <a:lnTo>
                      <a:pt x="6632" y="29584"/>
                    </a:lnTo>
                    <a:lnTo>
                      <a:pt x="7243" y="30172"/>
                    </a:lnTo>
                    <a:lnTo>
                      <a:pt x="7866" y="30738"/>
                    </a:lnTo>
                    <a:lnTo>
                      <a:pt x="8499" y="31304"/>
                    </a:lnTo>
                    <a:lnTo>
                      <a:pt x="9133" y="31836"/>
                    </a:lnTo>
                    <a:lnTo>
                      <a:pt x="9767" y="32345"/>
                    </a:lnTo>
                    <a:lnTo>
                      <a:pt x="10412" y="32832"/>
                    </a:lnTo>
                    <a:lnTo>
                      <a:pt x="11046" y="33296"/>
                    </a:lnTo>
                    <a:lnTo>
                      <a:pt x="11680" y="33715"/>
                    </a:lnTo>
                    <a:lnTo>
                      <a:pt x="12302" y="34111"/>
                    </a:lnTo>
                    <a:lnTo>
                      <a:pt x="12608" y="34292"/>
                    </a:lnTo>
                    <a:lnTo>
                      <a:pt x="12913" y="34473"/>
                    </a:lnTo>
                    <a:lnTo>
                      <a:pt x="13219" y="34631"/>
                    </a:lnTo>
                    <a:lnTo>
                      <a:pt x="13513" y="34790"/>
                    </a:lnTo>
                    <a:lnTo>
                      <a:pt x="13818" y="34926"/>
                    </a:lnTo>
                    <a:lnTo>
                      <a:pt x="14101" y="35061"/>
                    </a:lnTo>
                    <a:lnTo>
                      <a:pt x="14396" y="35186"/>
                    </a:lnTo>
                    <a:lnTo>
                      <a:pt x="14679" y="35288"/>
                    </a:lnTo>
                    <a:lnTo>
                      <a:pt x="14973" y="35390"/>
                    </a:lnTo>
                    <a:lnTo>
                      <a:pt x="15267" y="35492"/>
                    </a:lnTo>
                    <a:lnTo>
                      <a:pt x="15573" y="35571"/>
                    </a:lnTo>
                    <a:lnTo>
                      <a:pt x="15890" y="35650"/>
                    </a:lnTo>
                    <a:lnTo>
                      <a:pt x="16218" y="35729"/>
                    </a:lnTo>
                    <a:lnTo>
                      <a:pt x="16546" y="35797"/>
                    </a:lnTo>
                    <a:lnTo>
                      <a:pt x="16885" y="35865"/>
                    </a:lnTo>
                    <a:lnTo>
                      <a:pt x="17236" y="35922"/>
                    </a:lnTo>
                    <a:lnTo>
                      <a:pt x="17949" y="36023"/>
                    </a:lnTo>
                    <a:lnTo>
                      <a:pt x="18685" y="36103"/>
                    </a:lnTo>
                    <a:lnTo>
                      <a:pt x="19443" y="36159"/>
                    </a:lnTo>
                    <a:lnTo>
                      <a:pt x="20224" y="36193"/>
                    </a:lnTo>
                    <a:lnTo>
                      <a:pt x="21005" y="36216"/>
                    </a:lnTo>
                    <a:lnTo>
                      <a:pt x="21808" y="36216"/>
                    </a:lnTo>
                    <a:lnTo>
                      <a:pt x="22612" y="36205"/>
                    </a:lnTo>
                    <a:lnTo>
                      <a:pt x="23416" y="36182"/>
                    </a:lnTo>
                    <a:lnTo>
                      <a:pt x="24219" y="36137"/>
                    </a:lnTo>
                    <a:lnTo>
                      <a:pt x="25023" y="36080"/>
                    </a:lnTo>
                    <a:lnTo>
                      <a:pt x="25815" y="36023"/>
                    </a:lnTo>
                    <a:lnTo>
                      <a:pt x="26584" y="35944"/>
                    </a:lnTo>
                    <a:lnTo>
                      <a:pt x="27354" y="35854"/>
                    </a:lnTo>
                    <a:lnTo>
                      <a:pt x="28101" y="35763"/>
                    </a:lnTo>
                    <a:lnTo>
                      <a:pt x="28814" y="35650"/>
                    </a:lnTo>
                    <a:lnTo>
                      <a:pt x="29516" y="35548"/>
                    </a:lnTo>
                    <a:lnTo>
                      <a:pt x="30183" y="35424"/>
                    </a:lnTo>
                    <a:lnTo>
                      <a:pt x="30806" y="35310"/>
                    </a:lnTo>
                    <a:lnTo>
                      <a:pt x="31405" y="35186"/>
                    </a:lnTo>
                    <a:lnTo>
                      <a:pt x="31960" y="35061"/>
                    </a:lnTo>
                    <a:lnTo>
                      <a:pt x="32469" y="34926"/>
                    </a:lnTo>
                    <a:lnTo>
                      <a:pt x="32933" y="34801"/>
                    </a:lnTo>
                    <a:lnTo>
                      <a:pt x="33341" y="34665"/>
                    </a:lnTo>
                    <a:lnTo>
                      <a:pt x="33703" y="34541"/>
                    </a:lnTo>
                    <a:lnTo>
                      <a:pt x="33997" y="34416"/>
                    </a:lnTo>
                    <a:lnTo>
                      <a:pt x="34235" y="34292"/>
                    </a:lnTo>
                    <a:lnTo>
                      <a:pt x="34325" y="34235"/>
                    </a:lnTo>
                    <a:lnTo>
                      <a:pt x="34405" y="34179"/>
                    </a:lnTo>
                    <a:lnTo>
                      <a:pt x="34461" y="34122"/>
                    </a:lnTo>
                    <a:lnTo>
                      <a:pt x="34495" y="34066"/>
                    </a:lnTo>
                    <a:lnTo>
                      <a:pt x="34563" y="33952"/>
                    </a:lnTo>
                    <a:lnTo>
                      <a:pt x="34631" y="33771"/>
                    </a:lnTo>
                    <a:lnTo>
                      <a:pt x="34812" y="33239"/>
                    </a:lnTo>
                    <a:lnTo>
                      <a:pt x="35050" y="32504"/>
                    </a:lnTo>
                    <a:lnTo>
                      <a:pt x="35321" y="31587"/>
                    </a:lnTo>
                    <a:lnTo>
                      <a:pt x="35955" y="29358"/>
                    </a:lnTo>
                    <a:lnTo>
                      <a:pt x="36691" y="26800"/>
                    </a:lnTo>
                    <a:lnTo>
                      <a:pt x="37449" y="24140"/>
                    </a:lnTo>
                    <a:lnTo>
                      <a:pt x="37834" y="22850"/>
                    </a:lnTo>
                    <a:lnTo>
                      <a:pt x="38207" y="21617"/>
                    </a:lnTo>
                    <a:lnTo>
                      <a:pt x="38558" y="20485"/>
                    </a:lnTo>
                    <a:lnTo>
                      <a:pt x="38886" y="19478"/>
                    </a:lnTo>
                    <a:lnTo>
                      <a:pt x="39045" y="19036"/>
                    </a:lnTo>
                    <a:lnTo>
                      <a:pt x="39192" y="18629"/>
                    </a:lnTo>
                    <a:lnTo>
                      <a:pt x="39339" y="18278"/>
                    </a:lnTo>
                    <a:lnTo>
                      <a:pt x="39463" y="17961"/>
                    </a:lnTo>
                    <a:lnTo>
                      <a:pt x="39328" y="18086"/>
                    </a:lnTo>
                    <a:lnTo>
                      <a:pt x="39180" y="18221"/>
                    </a:lnTo>
                    <a:lnTo>
                      <a:pt x="39033" y="18380"/>
                    </a:lnTo>
                    <a:lnTo>
                      <a:pt x="38886" y="18538"/>
                    </a:lnTo>
                    <a:lnTo>
                      <a:pt x="38592" y="18878"/>
                    </a:lnTo>
                    <a:lnTo>
                      <a:pt x="38298" y="19263"/>
                    </a:lnTo>
                    <a:lnTo>
                      <a:pt x="38015" y="19659"/>
                    </a:lnTo>
                    <a:lnTo>
                      <a:pt x="37732" y="20077"/>
                    </a:lnTo>
                    <a:lnTo>
                      <a:pt x="37460" y="20496"/>
                    </a:lnTo>
                    <a:lnTo>
                      <a:pt x="37211" y="20904"/>
                    </a:lnTo>
                    <a:lnTo>
                      <a:pt x="36759" y="21673"/>
                    </a:lnTo>
                    <a:lnTo>
                      <a:pt x="36396" y="22318"/>
                    </a:lnTo>
                    <a:lnTo>
                      <a:pt x="36159" y="22748"/>
                    </a:lnTo>
                    <a:lnTo>
                      <a:pt x="36079" y="22918"/>
                    </a:lnTo>
                    <a:lnTo>
                      <a:pt x="35944" y="23020"/>
                    </a:lnTo>
                    <a:lnTo>
                      <a:pt x="35570" y="23325"/>
                    </a:lnTo>
                    <a:lnTo>
                      <a:pt x="35287" y="23529"/>
                    </a:lnTo>
                    <a:lnTo>
                      <a:pt x="34948" y="23767"/>
                    </a:lnTo>
                    <a:lnTo>
                      <a:pt x="34563" y="24038"/>
                    </a:lnTo>
                    <a:lnTo>
                      <a:pt x="34122" y="24333"/>
                    </a:lnTo>
                    <a:lnTo>
                      <a:pt x="33624" y="24650"/>
                    </a:lnTo>
                    <a:lnTo>
                      <a:pt x="33080" y="24978"/>
                    </a:lnTo>
                    <a:lnTo>
                      <a:pt x="32492" y="25317"/>
                    </a:lnTo>
                    <a:lnTo>
                      <a:pt x="31869" y="25657"/>
                    </a:lnTo>
                    <a:lnTo>
                      <a:pt x="31190" y="26008"/>
                    </a:lnTo>
                    <a:lnTo>
                      <a:pt x="30477" y="26336"/>
                    </a:lnTo>
                    <a:lnTo>
                      <a:pt x="29731" y="26675"/>
                    </a:lnTo>
                    <a:lnTo>
                      <a:pt x="29334" y="26834"/>
                    </a:lnTo>
                    <a:lnTo>
                      <a:pt x="28938" y="26992"/>
                    </a:lnTo>
                    <a:lnTo>
                      <a:pt x="28542" y="27139"/>
                    </a:lnTo>
                    <a:lnTo>
                      <a:pt x="28123" y="27287"/>
                    </a:lnTo>
                    <a:lnTo>
                      <a:pt x="27705" y="27422"/>
                    </a:lnTo>
                    <a:lnTo>
                      <a:pt x="27275" y="27558"/>
                    </a:lnTo>
                    <a:lnTo>
                      <a:pt x="26833" y="27694"/>
                    </a:lnTo>
                    <a:lnTo>
                      <a:pt x="26392" y="27807"/>
                    </a:lnTo>
                    <a:lnTo>
                      <a:pt x="25939" y="27920"/>
                    </a:lnTo>
                    <a:lnTo>
                      <a:pt x="25487" y="28022"/>
                    </a:lnTo>
                    <a:lnTo>
                      <a:pt x="25023" y="28124"/>
                    </a:lnTo>
                    <a:lnTo>
                      <a:pt x="24547" y="28203"/>
                    </a:lnTo>
                    <a:lnTo>
                      <a:pt x="24072" y="28271"/>
                    </a:lnTo>
                    <a:lnTo>
                      <a:pt x="23597" y="28339"/>
                    </a:lnTo>
                    <a:lnTo>
                      <a:pt x="23110" y="28384"/>
                    </a:lnTo>
                    <a:lnTo>
                      <a:pt x="22612" y="28430"/>
                    </a:lnTo>
                    <a:lnTo>
                      <a:pt x="22125" y="28452"/>
                    </a:lnTo>
                    <a:lnTo>
                      <a:pt x="21616" y="28464"/>
                    </a:lnTo>
                    <a:lnTo>
                      <a:pt x="21118" y="28464"/>
                    </a:lnTo>
                    <a:lnTo>
                      <a:pt x="20609" y="28452"/>
                    </a:lnTo>
                    <a:lnTo>
                      <a:pt x="20100" y="28418"/>
                    </a:lnTo>
                    <a:lnTo>
                      <a:pt x="19579" y="28373"/>
                    </a:lnTo>
                    <a:lnTo>
                      <a:pt x="19058" y="28305"/>
                    </a:lnTo>
                    <a:lnTo>
                      <a:pt x="18538" y="28226"/>
                    </a:lnTo>
                    <a:lnTo>
                      <a:pt x="18017" y="28124"/>
                    </a:lnTo>
                    <a:lnTo>
                      <a:pt x="17485" y="28011"/>
                    </a:lnTo>
                    <a:lnTo>
                      <a:pt x="16953" y="27875"/>
                    </a:lnTo>
                    <a:lnTo>
                      <a:pt x="16433" y="27717"/>
                    </a:lnTo>
                    <a:lnTo>
                      <a:pt x="15890" y="27547"/>
                    </a:lnTo>
                    <a:lnTo>
                      <a:pt x="15358" y="27354"/>
                    </a:lnTo>
                    <a:lnTo>
                      <a:pt x="14826" y="27139"/>
                    </a:lnTo>
                    <a:lnTo>
                      <a:pt x="14294" y="26902"/>
                    </a:lnTo>
                    <a:lnTo>
                      <a:pt x="13751" y="26641"/>
                    </a:lnTo>
                    <a:lnTo>
                      <a:pt x="13219" y="26359"/>
                    </a:lnTo>
                    <a:lnTo>
                      <a:pt x="12596" y="26008"/>
                    </a:lnTo>
                    <a:lnTo>
                      <a:pt x="11996" y="25657"/>
                    </a:lnTo>
                    <a:lnTo>
                      <a:pt x="11419" y="25306"/>
                    </a:lnTo>
                    <a:lnTo>
                      <a:pt x="10853" y="24944"/>
                    </a:lnTo>
                    <a:lnTo>
                      <a:pt x="10321" y="24582"/>
                    </a:lnTo>
                    <a:lnTo>
                      <a:pt x="9812" y="24220"/>
                    </a:lnTo>
                    <a:lnTo>
                      <a:pt x="9326" y="23857"/>
                    </a:lnTo>
                    <a:lnTo>
                      <a:pt x="8850" y="23495"/>
                    </a:lnTo>
                    <a:lnTo>
                      <a:pt x="8398" y="23133"/>
                    </a:lnTo>
                    <a:lnTo>
                      <a:pt x="7967" y="22771"/>
                    </a:lnTo>
                    <a:lnTo>
                      <a:pt x="7549" y="22409"/>
                    </a:lnTo>
                    <a:lnTo>
                      <a:pt x="7164" y="22035"/>
                    </a:lnTo>
                    <a:lnTo>
                      <a:pt x="6790" y="21673"/>
                    </a:lnTo>
                    <a:lnTo>
                      <a:pt x="6428" y="21311"/>
                    </a:lnTo>
                    <a:lnTo>
                      <a:pt x="6089" y="20949"/>
                    </a:lnTo>
                    <a:lnTo>
                      <a:pt x="5772" y="20587"/>
                    </a:lnTo>
                    <a:lnTo>
                      <a:pt x="5466" y="20225"/>
                    </a:lnTo>
                    <a:lnTo>
                      <a:pt x="5172" y="19862"/>
                    </a:lnTo>
                    <a:lnTo>
                      <a:pt x="4901" y="19500"/>
                    </a:lnTo>
                    <a:lnTo>
                      <a:pt x="4640" y="19138"/>
                    </a:lnTo>
                    <a:lnTo>
                      <a:pt x="4403" y="18787"/>
                    </a:lnTo>
                    <a:lnTo>
                      <a:pt x="4165" y="18436"/>
                    </a:lnTo>
                    <a:lnTo>
                      <a:pt x="3950" y="18086"/>
                    </a:lnTo>
                    <a:lnTo>
                      <a:pt x="3757" y="17735"/>
                    </a:lnTo>
                    <a:lnTo>
                      <a:pt x="3565" y="17395"/>
                    </a:lnTo>
                    <a:lnTo>
                      <a:pt x="3395" y="17056"/>
                    </a:lnTo>
                    <a:lnTo>
                      <a:pt x="3226" y="16728"/>
                    </a:lnTo>
                    <a:lnTo>
                      <a:pt x="3078" y="16388"/>
                    </a:lnTo>
                    <a:lnTo>
                      <a:pt x="2943" y="16060"/>
                    </a:lnTo>
                    <a:lnTo>
                      <a:pt x="2818" y="15743"/>
                    </a:lnTo>
                    <a:lnTo>
                      <a:pt x="2694" y="15426"/>
                    </a:lnTo>
                    <a:lnTo>
                      <a:pt x="2592" y="15109"/>
                    </a:lnTo>
                    <a:lnTo>
                      <a:pt x="2501" y="14804"/>
                    </a:lnTo>
                    <a:lnTo>
                      <a:pt x="2411" y="14498"/>
                    </a:lnTo>
                    <a:lnTo>
                      <a:pt x="2332" y="14204"/>
                    </a:lnTo>
                    <a:lnTo>
                      <a:pt x="2264" y="13921"/>
                    </a:lnTo>
                    <a:lnTo>
                      <a:pt x="2150" y="13355"/>
                    </a:lnTo>
                    <a:lnTo>
                      <a:pt x="2071" y="12834"/>
                    </a:lnTo>
                    <a:lnTo>
                      <a:pt x="2015" y="12325"/>
                    </a:lnTo>
                    <a:lnTo>
                      <a:pt x="1981" y="11861"/>
                    </a:lnTo>
                    <a:lnTo>
                      <a:pt x="1958" y="11431"/>
                    </a:lnTo>
                    <a:lnTo>
                      <a:pt x="1958" y="11035"/>
                    </a:lnTo>
                    <a:lnTo>
                      <a:pt x="1969" y="10673"/>
                    </a:lnTo>
                    <a:lnTo>
                      <a:pt x="1992" y="10356"/>
                    </a:lnTo>
                    <a:lnTo>
                      <a:pt x="2026" y="10084"/>
                    </a:lnTo>
                    <a:lnTo>
                      <a:pt x="2060" y="9858"/>
                    </a:lnTo>
                    <a:lnTo>
                      <a:pt x="2116" y="9541"/>
                    </a:lnTo>
                    <a:lnTo>
                      <a:pt x="2139" y="9428"/>
                    </a:lnTo>
                    <a:lnTo>
                      <a:pt x="2150" y="9111"/>
                    </a:lnTo>
                    <a:lnTo>
                      <a:pt x="2162" y="8262"/>
                    </a:lnTo>
                    <a:lnTo>
                      <a:pt x="2162" y="7685"/>
                    </a:lnTo>
                    <a:lnTo>
                      <a:pt x="2150" y="7029"/>
                    </a:lnTo>
                    <a:lnTo>
                      <a:pt x="2139" y="6304"/>
                    </a:lnTo>
                    <a:lnTo>
                      <a:pt x="2105" y="5535"/>
                    </a:lnTo>
                    <a:lnTo>
                      <a:pt x="2049" y="4743"/>
                    </a:lnTo>
                    <a:lnTo>
                      <a:pt x="1981" y="3950"/>
                    </a:lnTo>
                    <a:lnTo>
                      <a:pt x="1924" y="3554"/>
                    </a:lnTo>
                    <a:lnTo>
                      <a:pt x="1879" y="3158"/>
                    </a:lnTo>
                    <a:lnTo>
                      <a:pt x="1822" y="2773"/>
                    </a:lnTo>
                    <a:lnTo>
                      <a:pt x="1754" y="2400"/>
                    </a:lnTo>
                    <a:lnTo>
                      <a:pt x="1675" y="2038"/>
                    </a:lnTo>
                    <a:lnTo>
                      <a:pt x="1596" y="1687"/>
                    </a:lnTo>
                    <a:lnTo>
                      <a:pt x="1505" y="1347"/>
                    </a:lnTo>
                    <a:lnTo>
                      <a:pt x="1403" y="1031"/>
                    </a:lnTo>
                    <a:lnTo>
                      <a:pt x="1290" y="736"/>
                    </a:lnTo>
                    <a:lnTo>
                      <a:pt x="1166" y="465"/>
                    </a:lnTo>
                    <a:lnTo>
                      <a:pt x="1041" y="21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fill="none" extrusionOk="0">
                    <a:moveTo>
                      <a:pt x="39463" y="17961"/>
                    </a:moveTo>
                    <a:lnTo>
                      <a:pt x="39463" y="17961"/>
                    </a:lnTo>
                    <a:lnTo>
                      <a:pt x="39339" y="18278"/>
                    </a:lnTo>
                    <a:lnTo>
                      <a:pt x="39192" y="18629"/>
                    </a:lnTo>
                    <a:lnTo>
                      <a:pt x="39045" y="19036"/>
                    </a:lnTo>
                    <a:lnTo>
                      <a:pt x="38886" y="19478"/>
                    </a:lnTo>
                    <a:lnTo>
                      <a:pt x="38558" y="20485"/>
                    </a:lnTo>
                    <a:lnTo>
                      <a:pt x="38207" y="21617"/>
                    </a:lnTo>
                    <a:lnTo>
                      <a:pt x="37834" y="22850"/>
                    </a:lnTo>
                    <a:lnTo>
                      <a:pt x="37449" y="24140"/>
                    </a:lnTo>
                    <a:lnTo>
                      <a:pt x="36691" y="26800"/>
                    </a:lnTo>
                    <a:lnTo>
                      <a:pt x="35955" y="29358"/>
                    </a:lnTo>
                    <a:lnTo>
                      <a:pt x="35321" y="31587"/>
                    </a:lnTo>
                    <a:lnTo>
                      <a:pt x="35050" y="32504"/>
                    </a:lnTo>
                    <a:lnTo>
                      <a:pt x="34812" y="33239"/>
                    </a:lnTo>
                    <a:lnTo>
                      <a:pt x="34631" y="33771"/>
                    </a:lnTo>
                    <a:lnTo>
                      <a:pt x="34563" y="33952"/>
                    </a:lnTo>
                    <a:lnTo>
                      <a:pt x="34495" y="34066"/>
                    </a:lnTo>
                    <a:lnTo>
                      <a:pt x="34495" y="34066"/>
                    </a:lnTo>
                    <a:lnTo>
                      <a:pt x="34461" y="34122"/>
                    </a:lnTo>
                    <a:lnTo>
                      <a:pt x="34405" y="34179"/>
                    </a:lnTo>
                    <a:lnTo>
                      <a:pt x="34325" y="34235"/>
                    </a:lnTo>
                    <a:lnTo>
                      <a:pt x="34235" y="34292"/>
                    </a:lnTo>
                    <a:lnTo>
                      <a:pt x="33997" y="34416"/>
                    </a:lnTo>
                    <a:lnTo>
                      <a:pt x="33703" y="34541"/>
                    </a:lnTo>
                    <a:lnTo>
                      <a:pt x="33341" y="34665"/>
                    </a:lnTo>
                    <a:lnTo>
                      <a:pt x="32933" y="34801"/>
                    </a:lnTo>
                    <a:lnTo>
                      <a:pt x="32469" y="34926"/>
                    </a:lnTo>
                    <a:lnTo>
                      <a:pt x="31960" y="35061"/>
                    </a:lnTo>
                    <a:lnTo>
                      <a:pt x="31405" y="35186"/>
                    </a:lnTo>
                    <a:lnTo>
                      <a:pt x="30806" y="35310"/>
                    </a:lnTo>
                    <a:lnTo>
                      <a:pt x="30183" y="35424"/>
                    </a:lnTo>
                    <a:lnTo>
                      <a:pt x="29516" y="35548"/>
                    </a:lnTo>
                    <a:lnTo>
                      <a:pt x="28814" y="35650"/>
                    </a:lnTo>
                    <a:lnTo>
                      <a:pt x="28101" y="35763"/>
                    </a:lnTo>
                    <a:lnTo>
                      <a:pt x="27354" y="35854"/>
                    </a:lnTo>
                    <a:lnTo>
                      <a:pt x="26584" y="35944"/>
                    </a:lnTo>
                    <a:lnTo>
                      <a:pt x="25815" y="36023"/>
                    </a:lnTo>
                    <a:lnTo>
                      <a:pt x="25023" y="36080"/>
                    </a:lnTo>
                    <a:lnTo>
                      <a:pt x="24219" y="36137"/>
                    </a:lnTo>
                    <a:lnTo>
                      <a:pt x="23416" y="36182"/>
                    </a:lnTo>
                    <a:lnTo>
                      <a:pt x="22612" y="36205"/>
                    </a:lnTo>
                    <a:lnTo>
                      <a:pt x="21808" y="36216"/>
                    </a:lnTo>
                    <a:lnTo>
                      <a:pt x="21005" y="36216"/>
                    </a:lnTo>
                    <a:lnTo>
                      <a:pt x="20224" y="36193"/>
                    </a:lnTo>
                    <a:lnTo>
                      <a:pt x="19443" y="36159"/>
                    </a:lnTo>
                    <a:lnTo>
                      <a:pt x="18685" y="36103"/>
                    </a:lnTo>
                    <a:lnTo>
                      <a:pt x="17949" y="36023"/>
                    </a:lnTo>
                    <a:lnTo>
                      <a:pt x="17236" y="35922"/>
                    </a:lnTo>
                    <a:lnTo>
                      <a:pt x="16885" y="35865"/>
                    </a:lnTo>
                    <a:lnTo>
                      <a:pt x="16546" y="35797"/>
                    </a:lnTo>
                    <a:lnTo>
                      <a:pt x="16218" y="35729"/>
                    </a:lnTo>
                    <a:lnTo>
                      <a:pt x="15890" y="35650"/>
                    </a:lnTo>
                    <a:lnTo>
                      <a:pt x="15573" y="35571"/>
                    </a:lnTo>
                    <a:lnTo>
                      <a:pt x="15267" y="35492"/>
                    </a:lnTo>
                    <a:lnTo>
                      <a:pt x="14973" y="35390"/>
                    </a:lnTo>
                    <a:lnTo>
                      <a:pt x="14679" y="35288"/>
                    </a:lnTo>
                    <a:lnTo>
                      <a:pt x="14679" y="35288"/>
                    </a:lnTo>
                    <a:lnTo>
                      <a:pt x="14396" y="35186"/>
                    </a:lnTo>
                    <a:lnTo>
                      <a:pt x="14101" y="35061"/>
                    </a:lnTo>
                    <a:lnTo>
                      <a:pt x="13818" y="34926"/>
                    </a:lnTo>
                    <a:lnTo>
                      <a:pt x="13513" y="34790"/>
                    </a:lnTo>
                    <a:lnTo>
                      <a:pt x="13219" y="34631"/>
                    </a:lnTo>
                    <a:lnTo>
                      <a:pt x="12913" y="34473"/>
                    </a:lnTo>
                    <a:lnTo>
                      <a:pt x="12608" y="34292"/>
                    </a:lnTo>
                    <a:lnTo>
                      <a:pt x="12302" y="34111"/>
                    </a:lnTo>
                    <a:lnTo>
                      <a:pt x="11680" y="33715"/>
                    </a:lnTo>
                    <a:lnTo>
                      <a:pt x="11046" y="33296"/>
                    </a:lnTo>
                    <a:lnTo>
                      <a:pt x="10412" y="32832"/>
                    </a:lnTo>
                    <a:lnTo>
                      <a:pt x="9767" y="32345"/>
                    </a:lnTo>
                    <a:lnTo>
                      <a:pt x="9133" y="31836"/>
                    </a:lnTo>
                    <a:lnTo>
                      <a:pt x="8499" y="31304"/>
                    </a:lnTo>
                    <a:lnTo>
                      <a:pt x="7866" y="30738"/>
                    </a:lnTo>
                    <a:lnTo>
                      <a:pt x="7243" y="30172"/>
                    </a:lnTo>
                    <a:lnTo>
                      <a:pt x="6632" y="29584"/>
                    </a:lnTo>
                    <a:lnTo>
                      <a:pt x="6032" y="28984"/>
                    </a:lnTo>
                    <a:lnTo>
                      <a:pt x="5444" y="28373"/>
                    </a:lnTo>
                    <a:lnTo>
                      <a:pt x="4878" y="27762"/>
                    </a:lnTo>
                    <a:lnTo>
                      <a:pt x="4335" y="27139"/>
                    </a:lnTo>
                    <a:lnTo>
                      <a:pt x="3803" y="26517"/>
                    </a:lnTo>
                    <a:lnTo>
                      <a:pt x="3305" y="25895"/>
                    </a:lnTo>
                    <a:lnTo>
                      <a:pt x="2818" y="25283"/>
                    </a:lnTo>
                    <a:lnTo>
                      <a:pt x="2377" y="24672"/>
                    </a:lnTo>
                    <a:lnTo>
                      <a:pt x="1958" y="24072"/>
                    </a:lnTo>
                    <a:lnTo>
                      <a:pt x="1573" y="23484"/>
                    </a:lnTo>
                    <a:lnTo>
                      <a:pt x="1222" y="22918"/>
                    </a:lnTo>
                    <a:lnTo>
                      <a:pt x="917" y="22364"/>
                    </a:lnTo>
                    <a:lnTo>
                      <a:pt x="781" y="22092"/>
                    </a:lnTo>
                    <a:lnTo>
                      <a:pt x="645" y="21832"/>
                    </a:lnTo>
                    <a:lnTo>
                      <a:pt x="532" y="21571"/>
                    </a:lnTo>
                    <a:lnTo>
                      <a:pt x="419" y="21322"/>
                    </a:lnTo>
                    <a:lnTo>
                      <a:pt x="328" y="21073"/>
                    </a:lnTo>
                    <a:lnTo>
                      <a:pt x="249" y="20836"/>
                    </a:lnTo>
                    <a:lnTo>
                      <a:pt x="170" y="20598"/>
                    </a:lnTo>
                    <a:lnTo>
                      <a:pt x="113" y="20383"/>
                    </a:lnTo>
                    <a:lnTo>
                      <a:pt x="68" y="20157"/>
                    </a:lnTo>
                    <a:lnTo>
                      <a:pt x="34" y="19953"/>
                    </a:lnTo>
                    <a:lnTo>
                      <a:pt x="11" y="19749"/>
                    </a:lnTo>
                    <a:lnTo>
                      <a:pt x="0" y="19568"/>
                    </a:lnTo>
                    <a:lnTo>
                      <a:pt x="11" y="19387"/>
                    </a:lnTo>
                    <a:lnTo>
                      <a:pt x="23" y="19206"/>
                    </a:lnTo>
                    <a:lnTo>
                      <a:pt x="23" y="19206"/>
                    </a:lnTo>
                    <a:lnTo>
                      <a:pt x="125" y="18561"/>
                    </a:lnTo>
                    <a:lnTo>
                      <a:pt x="204" y="17837"/>
                    </a:lnTo>
                    <a:lnTo>
                      <a:pt x="283" y="17044"/>
                    </a:lnTo>
                    <a:lnTo>
                      <a:pt x="351" y="16196"/>
                    </a:lnTo>
                    <a:lnTo>
                      <a:pt x="419" y="15290"/>
                    </a:lnTo>
                    <a:lnTo>
                      <a:pt x="475" y="14362"/>
                    </a:lnTo>
                    <a:lnTo>
                      <a:pt x="577" y="12438"/>
                    </a:lnTo>
                    <a:lnTo>
                      <a:pt x="657" y="10514"/>
                    </a:lnTo>
                    <a:lnTo>
                      <a:pt x="724" y="8670"/>
                    </a:lnTo>
                    <a:lnTo>
                      <a:pt x="781" y="6983"/>
                    </a:lnTo>
                    <a:lnTo>
                      <a:pt x="849" y="5569"/>
                    </a:lnTo>
                    <a:lnTo>
                      <a:pt x="849" y="5569"/>
                    </a:lnTo>
                    <a:lnTo>
                      <a:pt x="826" y="5139"/>
                    </a:lnTo>
                    <a:lnTo>
                      <a:pt x="826" y="4414"/>
                    </a:lnTo>
                    <a:lnTo>
                      <a:pt x="849" y="2536"/>
                    </a:lnTo>
                    <a:lnTo>
                      <a:pt x="894" y="1"/>
                    </a:lnTo>
                    <a:lnTo>
                      <a:pt x="894" y="1"/>
                    </a:lnTo>
                    <a:lnTo>
                      <a:pt x="1041" y="216"/>
                    </a:lnTo>
                    <a:lnTo>
                      <a:pt x="1166" y="465"/>
                    </a:lnTo>
                    <a:lnTo>
                      <a:pt x="1290" y="736"/>
                    </a:lnTo>
                    <a:lnTo>
                      <a:pt x="1403" y="1031"/>
                    </a:lnTo>
                    <a:lnTo>
                      <a:pt x="1505" y="1347"/>
                    </a:lnTo>
                    <a:lnTo>
                      <a:pt x="1596" y="1687"/>
                    </a:lnTo>
                    <a:lnTo>
                      <a:pt x="1675" y="2038"/>
                    </a:lnTo>
                    <a:lnTo>
                      <a:pt x="1754" y="2400"/>
                    </a:lnTo>
                    <a:lnTo>
                      <a:pt x="1822" y="2773"/>
                    </a:lnTo>
                    <a:lnTo>
                      <a:pt x="1879" y="3158"/>
                    </a:lnTo>
                    <a:lnTo>
                      <a:pt x="1924" y="3554"/>
                    </a:lnTo>
                    <a:lnTo>
                      <a:pt x="1981" y="3950"/>
                    </a:lnTo>
                    <a:lnTo>
                      <a:pt x="2049" y="4743"/>
                    </a:lnTo>
                    <a:lnTo>
                      <a:pt x="2105" y="5535"/>
                    </a:lnTo>
                    <a:lnTo>
                      <a:pt x="2139" y="6304"/>
                    </a:lnTo>
                    <a:lnTo>
                      <a:pt x="2150" y="7029"/>
                    </a:lnTo>
                    <a:lnTo>
                      <a:pt x="2162" y="7685"/>
                    </a:lnTo>
                    <a:lnTo>
                      <a:pt x="2162" y="8262"/>
                    </a:lnTo>
                    <a:lnTo>
                      <a:pt x="2150" y="9111"/>
                    </a:lnTo>
                    <a:lnTo>
                      <a:pt x="2139" y="9428"/>
                    </a:lnTo>
                    <a:lnTo>
                      <a:pt x="2139" y="9428"/>
                    </a:lnTo>
                    <a:lnTo>
                      <a:pt x="2116" y="9541"/>
                    </a:lnTo>
                    <a:lnTo>
                      <a:pt x="2060" y="9858"/>
                    </a:lnTo>
                    <a:lnTo>
                      <a:pt x="2026" y="10084"/>
                    </a:lnTo>
                    <a:lnTo>
                      <a:pt x="1992" y="10356"/>
                    </a:lnTo>
                    <a:lnTo>
                      <a:pt x="1969" y="10673"/>
                    </a:lnTo>
                    <a:lnTo>
                      <a:pt x="1958" y="11035"/>
                    </a:lnTo>
                    <a:lnTo>
                      <a:pt x="1958" y="11431"/>
                    </a:lnTo>
                    <a:lnTo>
                      <a:pt x="1981" y="11861"/>
                    </a:lnTo>
                    <a:lnTo>
                      <a:pt x="2015" y="12325"/>
                    </a:lnTo>
                    <a:lnTo>
                      <a:pt x="2071" y="12834"/>
                    </a:lnTo>
                    <a:lnTo>
                      <a:pt x="2150" y="13355"/>
                    </a:lnTo>
                    <a:lnTo>
                      <a:pt x="2264" y="13921"/>
                    </a:lnTo>
                    <a:lnTo>
                      <a:pt x="2332" y="14204"/>
                    </a:lnTo>
                    <a:lnTo>
                      <a:pt x="2411" y="14498"/>
                    </a:lnTo>
                    <a:lnTo>
                      <a:pt x="2501" y="14804"/>
                    </a:lnTo>
                    <a:lnTo>
                      <a:pt x="2592" y="15109"/>
                    </a:lnTo>
                    <a:lnTo>
                      <a:pt x="2694" y="15426"/>
                    </a:lnTo>
                    <a:lnTo>
                      <a:pt x="2818" y="15743"/>
                    </a:lnTo>
                    <a:lnTo>
                      <a:pt x="2943" y="16060"/>
                    </a:lnTo>
                    <a:lnTo>
                      <a:pt x="3078" y="16388"/>
                    </a:lnTo>
                    <a:lnTo>
                      <a:pt x="3226" y="16728"/>
                    </a:lnTo>
                    <a:lnTo>
                      <a:pt x="3395" y="17056"/>
                    </a:lnTo>
                    <a:lnTo>
                      <a:pt x="3565" y="17395"/>
                    </a:lnTo>
                    <a:lnTo>
                      <a:pt x="3757" y="17735"/>
                    </a:lnTo>
                    <a:lnTo>
                      <a:pt x="3950" y="18086"/>
                    </a:lnTo>
                    <a:lnTo>
                      <a:pt x="4165" y="18436"/>
                    </a:lnTo>
                    <a:lnTo>
                      <a:pt x="4403" y="18787"/>
                    </a:lnTo>
                    <a:lnTo>
                      <a:pt x="4640" y="19138"/>
                    </a:lnTo>
                    <a:lnTo>
                      <a:pt x="4901" y="19500"/>
                    </a:lnTo>
                    <a:lnTo>
                      <a:pt x="5172" y="19862"/>
                    </a:lnTo>
                    <a:lnTo>
                      <a:pt x="5466" y="20225"/>
                    </a:lnTo>
                    <a:lnTo>
                      <a:pt x="5772" y="20587"/>
                    </a:lnTo>
                    <a:lnTo>
                      <a:pt x="6089" y="20949"/>
                    </a:lnTo>
                    <a:lnTo>
                      <a:pt x="6428" y="21311"/>
                    </a:lnTo>
                    <a:lnTo>
                      <a:pt x="6790" y="21673"/>
                    </a:lnTo>
                    <a:lnTo>
                      <a:pt x="7164" y="22035"/>
                    </a:lnTo>
                    <a:lnTo>
                      <a:pt x="7549" y="22409"/>
                    </a:lnTo>
                    <a:lnTo>
                      <a:pt x="7967" y="22771"/>
                    </a:lnTo>
                    <a:lnTo>
                      <a:pt x="8398" y="23133"/>
                    </a:lnTo>
                    <a:lnTo>
                      <a:pt x="8850" y="23495"/>
                    </a:lnTo>
                    <a:lnTo>
                      <a:pt x="9326" y="23857"/>
                    </a:lnTo>
                    <a:lnTo>
                      <a:pt x="9812" y="24220"/>
                    </a:lnTo>
                    <a:lnTo>
                      <a:pt x="10321" y="24582"/>
                    </a:lnTo>
                    <a:lnTo>
                      <a:pt x="10853" y="24944"/>
                    </a:lnTo>
                    <a:lnTo>
                      <a:pt x="11419" y="25306"/>
                    </a:lnTo>
                    <a:lnTo>
                      <a:pt x="11996" y="25657"/>
                    </a:lnTo>
                    <a:lnTo>
                      <a:pt x="12596" y="26008"/>
                    </a:lnTo>
                    <a:lnTo>
                      <a:pt x="13219" y="26359"/>
                    </a:lnTo>
                    <a:lnTo>
                      <a:pt x="13219" y="26359"/>
                    </a:lnTo>
                    <a:lnTo>
                      <a:pt x="13751" y="26641"/>
                    </a:lnTo>
                    <a:lnTo>
                      <a:pt x="14294" y="26902"/>
                    </a:lnTo>
                    <a:lnTo>
                      <a:pt x="14826" y="27139"/>
                    </a:lnTo>
                    <a:lnTo>
                      <a:pt x="15358" y="27354"/>
                    </a:lnTo>
                    <a:lnTo>
                      <a:pt x="15890" y="27547"/>
                    </a:lnTo>
                    <a:lnTo>
                      <a:pt x="16433" y="27717"/>
                    </a:lnTo>
                    <a:lnTo>
                      <a:pt x="16953" y="27875"/>
                    </a:lnTo>
                    <a:lnTo>
                      <a:pt x="17485" y="28011"/>
                    </a:lnTo>
                    <a:lnTo>
                      <a:pt x="18017" y="28124"/>
                    </a:lnTo>
                    <a:lnTo>
                      <a:pt x="18538" y="28226"/>
                    </a:lnTo>
                    <a:lnTo>
                      <a:pt x="19058" y="28305"/>
                    </a:lnTo>
                    <a:lnTo>
                      <a:pt x="19579" y="28373"/>
                    </a:lnTo>
                    <a:lnTo>
                      <a:pt x="20100" y="28418"/>
                    </a:lnTo>
                    <a:lnTo>
                      <a:pt x="20609" y="28452"/>
                    </a:lnTo>
                    <a:lnTo>
                      <a:pt x="21118" y="28464"/>
                    </a:lnTo>
                    <a:lnTo>
                      <a:pt x="21616" y="28464"/>
                    </a:lnTo>
                    <a:lnTo>
                      <a:pt x="22125" y="28452"/>
                    </a:lnTo>
                    <a:lnTo>
                      <a:pt x="22612" y="28430"/>
                    </a:lnTo>
                    <a:lnTo>
                      <a:pt x="23110" y="28384"/>
                    </a:lnTo>
                    <a:lnTo>
                      <a:pt x="23597" y="28339"/>
                    </a:lnTo>
                    <a:lnTo>
                      <a:pt x="24072" y="28271"/>
                    </a:lnTo>
                    <a:lnTo>
                      <a:pt x="24547" y="28203"/>
                    </a:lnTo>
                    <a:lnTo>
                      <a:pt x="25023" y="28124"/>
                    </a:lnTo>
                    <a:lnTo>
                      <a:pt x="25487" y="28022"/>
                    </a:lnTo>
                    <a:lnTo>
                      <a:pt x="25939" y="27920"/>
                    </a:lnTo>
                    <a:lnTo>
                      <a:pt x="26392" y="27807"/>
                    </a:lnTo>
                    <a:lnTo>
                      <a:pt x="26833" y="27694"/>
                    </a:lnTo>
                    <a:lnTo>
                      <a:pt x="27275" y="27558"/>
                    </a:lnTo>
                    <a:lnTo>
                      <a:pt x="27705" y="27422"/>
                    </a:lnTo>
                    <a:lnTo>
                      <a:pt x="28123" y="27287"/>
                    </a:lnTo>
                    <a:lnTo>
                      <a:pt x="28542" y="27139"/>
                    </a:lnTo>
                    <a:lnTo>
                      <a:pt x="28938" y="26992"/>
                    </a:lnTo>
                    <a:lnTo>
                      <a:pt x="29334" y="26834"/>
                    </a:lnTo>
                    <a:lnTo>
                      <a:pt x="29731" y="26675"/>
                    </a:lnTo>
                    <a:lnTo>
                      <a:pt x="30477" y="26336"/>
                    </a:lnTo>
                    <a:lnTo>
                      <a:pt x="31190" y="26008"/>
                    </a:lnTo>
                    <a:lnTo>
                      <a:pt x="31869" y="25657"/>
                    </a:lnTo>
                    <a:lnTo>
                      <a:pt x="32492" y="25317"/>
                    </a:lnTo>
                    <a:lnTo>
                      <a:pt x="33080" y="24978"/>
                    </a:lnTo>
                    <a:lnTo>
                      <a:pt x="33624" y="24650"/>
                    </a:lnTo>
                    <a:lnTo>
                      <a:pt x="34122" y="24333"/>
                    </a:lnTo>
                    <a:lnTo>
                      <a:pt x="34563" y="24038"/>
                    </a:lnTo>
                    <a:lnTo>
                      <a:pt x="34948" y="23767"/>
                    </a:lnTo>
                    <a:lnTo>
                      <a:pt x="35287" y="23529"/>
                    </a:lnTo>
                    <a:lnTo>
                      <a:pt x="35570" y="23325"/>
                    </a:lnTo>
                    <a:lnTo>
                      <a:pt x="35944" y="23020"/>
                    </a:lnTo>
                    <a:lnTo>
                      <a:pt x="36079" y="22918"/>
                    </a:lnTo>
                    <a:lnTo>
                      <a:pt x="36079" y="22918"/>
                    </a:lnTo>
                    <a:lnTo>
                      <a:pt x="36159" y="22748"/>
                    </a:lnTo>
                    <a:lnTo>
                      <a:pt x="36396" y="22318"/>
                    </a:lnTo>
                    <a:lnTo>
                      <a:pt x="36759" y="21673"/>
                    </a:lnTo>
                    <a:lnTo>
                      <a:pt x="37211" y="20904"/>
                    </a:lnTo>
                    <a:lnTo>
                      <a:pt x="37460" y="20496"/>
                    </a:lnTo>
                    <a:lnTo>
                      <a:pt x="37732" y="20077"/>
                    </a:lnTo>
                    <a:lnTo>
                      <a:pt x="38015" y="19659"/>
                    </a:lnTo>
                    <a:lnTo>
                      <a:pt x="38298" y="19263"/>
                    </a:lnTo>
                    <a:lnTo>
                      <a:pt x="38592" y="18878"/>
                    </a:lnTo>
                    <a:lnTo>
                      <a:pt x="38886" y="18538"/>
                    </a:lnTo>
                    <a:lnTo>
                      <a:pt x="39033" y="18380"/>
                    </a:lnTo>
                    <a:lnTo>
                      <a:pt x="39180" y="18221"/>
                    </a:lnTo>
                    <a:lnTo>
                      <a:pt x="39328" y="18086"/>
                    </a:lnTo>
                    <a:lnTo>
                      <a:pt x="39463" y="179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extrusionOk="0">
                    <a:moveTo>
                      <a:pt x="8681" y="1"/>
                    </a:moveTo>
                    <a:lnTo>
                      <a:pt x="770" y="19274"/>
                    </a:lnTo>
                    <a:lnTo>
                      <a:pt x="1" y="21175"/>
                    </a:lnTo>
                    <a:lnTo>
                      <a:pt x="1981" y="27049"/>
                    </a:lnTo>
                    <a:lnTo>
                      <a:pt x="7153" y="23461"/>
                    </a:lnTo>
                    <a:lnTo>
                      <a:pt x="7368" y="21843"/>
                    </a:lnTo>
                    <a:lnTo>
                      <a:pt x="10129" y="385"/>
                    </a:lnTo>
                    <a:lnTo>
                      <a:pt x="8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fill="none" extrusionOk="0">
                    <a:moveTo>
                      <a:pt x="10129" y="385"/>
                    </a:moveTo>
                    <a:lnTo>
                      <a:pt x="7368" y="21843"/>
                    </a:lnTo>
                    <a:lnTo>
                      <a:pt x="7153" y="23461"/>
                    </a:lnTo>
                    <a:lnTo>
                      <a:pt x="1981" y="27049"/>
                    </a:lnTo>
                    <a:lnTo>
                      <a:pt x="1" y="21175"/>
                    </a:lnTo>
                    <a:lnTo>
                      <a:pt x="770" y="19274"/>
                    </a:lnTo>
                    <a:lnTo>
                      <a:pt x="8681" y="1"/>
                    </a:lnTo>
                    <a:lnTo>
                      <a:pt x="10129" y="3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extrusionOk="0">
                    <a:moveTo>
                      <a:pt x="770" y="1"/>
                    </a:move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rgbClr val="E09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fill="none" extrusionOk="0">
                    <a:moveTo>
                      <a:pt x="770" y="1"/>
                    </a:moveTo>
                    <a:lnTo>
                      <a:pt x="770" y="1"/>
                    </a:ln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5697884" y="1955569"/>
                <a:ext cx="123190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5988" extrusionOk="0">
                    <a:moveTo>
                      <a:pt x="1506" y="0"/>
                    </a:moveTo>
                    <a:lnTo>
                      <a:pt x="1200" y="34"/>
                    </a:lnTo>
                    <a:lnTo>
                      <a:pt x="895" y="91"/>
                    </a:lnTo>
                    <a:lnTo>
                      <a:pt x="736" y="125"/>
                    </a:lnTo>
                    <a:lnTo>
                      <a:pt x="589" y="170"/>
                    </a:lnTo>
                    <a:lnTo>
                      <a:pt x="442" y="227"/>
                    </a:lnTo>
                    <a:lnTo>
                      <a:pt x="295" y="283"/>
                    </a:lnTo>
                    <a:lnTo>
                      <a:pt x="148" y="351"/>
                    </a:lnTo>
                    <a:lnTo>
                      <a:pt x="1" y="419"/>
                    </a:lnTo>
                    <a:lnTo>
                      <a:pt x="2287" y="5987"/>
                    </a:lnTo>
                    <a:lnTo>
                      <a:pt x="7085" y="2558"/>
                    </a:lnTo>
                    <a:lnTo>
                      <a:pt x="6904" y="2400"/>
                    </a:lnTo>
                    <a:lnTo>
                      <a:pt x="6700" y="2219"/>
                    </a:lnTo>
                    <a:lnTo>
                      <a:pt x="6418" y="1992"/>
                    </a:lnTo>
                    <a:lnTo>
                      <a:pt x="6067" y="1721"/>
                    </a:lnTo>
                    <a:lnTo>
                      <a:pt x="5659" y="1438"/>
                    </a:lnTo>
                    <a:lnTo>
                      <a:pt x="5207" y="1143"/>
                    </a:lnTo>
                    <a:lnTo>
                      <a:pt x="4969" y="1008"/>
                    </a:lnTo>
                    <a:lnTo>
                      <a:pt x="4709" y="861"/>
                    </a:lnTo>
                    <a:lnTo>
                      <a:pt x="4448" y="725"/>
                    </a:lnTo>
                    <a:lnTo>
                      <a:pt x="4177" y="600"/>
                    </a:lnTo>
                    <a:lnTo>
                      <a:pt x="3894" y="476"/>
                    </a:lnTo>
                    <a:lnTo>
                      <a:pt x="3611" y="363"/>
                    </a:lnTo>
                    <a:lnTo>
                      <a:pt x="3317" y="261"/>
                    </a:lnTo>
                    <a:lnTo>
                      <a:pt x="3022" y="170"/>
                    </a:lnTo>
                    <a:lnTo>
                      <a:pt x="2728" y="102"/>
                    </a:lnTo>
                    <a:lnTo>
                      <a:pt x="2423" y="46"/>
                    </a:lnTo>
                    <a:lnTo>
                      <a:pt x="2117" y="12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E79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5606193" y="1687399"/>
                <a:ext cx="391354" cy="376194"/>
              </a:xfrm>
              <a:custGeom>
                <a:avLst/>
                <a:gdLst/>
                <a:ahLst/>
                <a:cxnLst/>
                <a:rect l="l" t="t" r="r" b="b"/>
                <a:pathLst>
                  <a:path w="22511" h="21639" extrusionOk="0">
                    <a:moveTo>
                      <a:pt x="10503" y="0"/>
                    </a:moveTo>
                    <a:lnTo>
                      <a:pt x="10039" y="11"/>
                    </a:lnTo>
                    <a:lnTo>
                      <a:pt x="9587" y="23"/>
                    </a:lnTo>
                    <a:lnTo>
                      <a:pt x="9123" y="68"/>
                    </a:lnTo>
                    <a:lnTo>
                      <a:pt x="8670" y="125"/>
                    </a:lnTo>
                    <a:lnTo>
                      <a:pt x="8217" y="215"/>
                    </a:lnTo>
                    <a:lnTo>
                      <a:pt x="7764" y="317"/>
                    </a:lnTo>
                    <a:lnTo>
                      <a:pt x="7312" y="430"/>
                    </a:lnTo>
                    <a:lnTo>
                      <a:pt x="6870" y="577"/>
                    </a:lnTo>
                    <a:lnTo>
                      <a:pt x="6440" y="747"/>
                    </a:lnTo>
                    <a:lnTo>
                      <a:pt x="5999" y="928"/>
                    </a:lnTo>
                    <a:lnTo>
                      <a:pt x="5580" y="1143"/>
                    </a:lnTo>
                    <a:lnTo>
                      <a:pt x="5150" y="1369"/>
                    </a:lnTo>
                    <a:lnTo>
                      <a:pt x="4743" y="1630"/>
                    </a:lnTo>
                    <a:lnTo>
                      <a:pt x="4335" y="1913"/>
                    </a:lnTo>
                    <a:lnTo>
                      <a:pt x="3939" y="2218"/>
                    </a:lnTo>
                    <a:lnTo>
                      <a:pt x="3554" y="2546"/>
                    </a:lnTo>
                    <a:lnTo>
                      <a:pt x="3170" y="2897"/>
                    </a:lnTo>
                    <a:lnTo>
                      <a:pt x="2807" y="3282"/>
                    </a:lnTo>
                    <a:lnTo>
                      <a:pt x="2445" y="3678"/>
                    </a:lnTo>
                    <a:lnTo>
                      <a:pt x="2095" y="4120"/>
                    </a:lnTo>
                    <a:lnTo>
                      <a:pt x="1766" y="4572"/>
                    </a:lnTo>
                    <a:lnTo>
                      <a:pt x="1721" y="4651"/>
                    </a:lnTo>
                    <a:lnTo>
                      <a:pt x="1585" y="4889"/>
                    </a:lnTo>
                    <a:lnTo>
                      <a:pt x="1404" y="5274"/>
                    </a:lnTo>
                    <a:lnTo>
                      <a:pt x="1166" y="5794"/>
                    </a:lnTo>
                    <a:lnTo>
                      <a:pt x="1042" y="6100"/>
                    </a:lnTo>
                    <a:lnTo>
                      <a:pt x="918" y="6428"/>
                    </a:lnTo>
                    <a:lnTo>
                      <a:pt x="793" y="6790"/>
                    </a:lnTo>
                    <a:lnTo>
                      <a:pt x="669" y="7187"/>
                    </a:lnTo>
                    <a:lnTo>
                      <a:pt x="544" y="7594"/>
                    </a:lnTo>
                    <a:lnTo>
                      <a:pt x="420" y="8035"/>
                    </a:lnTo>
                    <a:lnTo>
                      <a:pt x="318" y="8488"/>
                    </a:lnTo>
                    <a:lnTo>
                      <a:pt x="227" y="8975"/>
                    </a:lnTo>
                    <a:lnTo>
                      <a:pt x="137" y="9473"/>
                    </a:lnTo>
                    <a:lnTo>
                      <a:pt x="69" y="9982"/>
                    </a:lnTo>
                    <a:lnTo>
                      <a:pt x="23" y="10525"/>
                    </a:lnTo>
                    <a:lnTo>
                      <a:pt x="1" y="11068"/>
                    </a:lnTo>
                    <a:lnTo>
                      <a:pt x="1" y="11634"/>
                    </a:lnTo>
                    <a:lnTo>
                      <a:pt x="23" y="12200"/>
                    </a:lnTo>
                    <a:lnTo>
                      <a:pt x="46" y="12494"/>
                    </a:lnTo>
                    <a:lnTo>
                      <a:pt x="80" y="12789"/>
                    </a:lnTo>
                    <a:lnTo>
                      <a:pt x="114" y="13083"/>
                    </a:lnTo>
                    <a:lnTo>
                      <a:pt x="159" y="13377"/>
                    </a:lnTo>
                    <a:lnTo>
                      <a:pt x="216" y="13683"/>
                    </a:lnTo>
                    <a:lnTo>
                      <a:pt x="272" y="13977"/>
                    </a:lnTo>
                    <a:lnTo>
                      <a:pt x="340" y="14282"/>
                    </a:lnTo>
                    <a:lnTo>
                      <a:pt x="431" y="14588"/>
                    </a:lnTo>
                    <a:lnTo>
                      <a:pt x="510" y="14894"/>
                    </a:lnTo>
                    <a:lnTo>
                      <a:pt x="612" y="15199"/>
                    </a:lnTo>
                    <a:lnTo>
                      <a:pt x="725" y="15505"/>
                    </a:lnTo>
                    <a:lnTo>
                      <a:pt x="850" y="15822"/>
                    </a:lnTo>
                    <a:lnTo>
                      <a:pt x="974" y="16127"/>
                    </a:lnTo>
                    <a:lnTo>
                      <a:pt x="1121" y="16433"/>
                    </a:lnTo>
                    <a:lnTo>
                      <a:pt x="1268" y="16738"/>
                    </a:lnTo>
                    <a:lnTo>
                      <a:pt x="1438" y="17055"/>
                    </a:lnTo>
                    <a:lnTo>
                      <a:pt x="1619" y="17361"/>
                    </a:lnTo>
                    <a:lnTo>
                      <a:pt x="1800" y="17666"/>
                    </a:lnTo>
                    <a:lnTo>
                      <a:pt x="2004" y="17983"/>
                    </a:lnTo>
                    <a:lnTo>
                      <a:pt x="2219" y="18289"/>
                    </a:lnTo>
                    <a:lnTo>
                      <a:pt x="8930" y="15244"/>
                    </a:lnTo>
                    <a:lnTo>
                      <a:pt x="12122" y="21639"/>
                    </a:lnTo>
                    <a:lnTo>
                      <a:pt x="12223" y="21627"/>
                    </a:lnTo>
                    <a:lnTo>
                      <a:pt x="12484" y="21605"/>
                    </a:lnTo>
                    <a:lnTo>
                      <a:pt x="12902" y="21537"/>
                    </a:lnTo>
                    <a:lnTo>
                      <a:pt x="13151" y="21491"/>
                    </a:lnTo>
                    <a:lnTo>
                      <a:pt x="13446" y="21424"/>
                    </a:lnTo>
                    <a:lnTo>
                      <a:pt x="13763" y="21344"/>
                    </a:lnTo>
                    <a:lnTo>
                      <a:pt x="14091" y="21254"/>
                    </a:lnTo>
                    <a:lnTo>
                      <a:pt x="14453" y="21141"/>
                    </a:lnTo>
                    <a:lnTo>
                      <a:pt x="14838" y="21016"/>
                    </a:lnTo>
                    <a:lnTo>
                      <a:pt x="15234" y="20858"/>
                    </a:lnTo>
                    <a:lnTo>
                      <a:pt x="15641" y="20688"/>
                    </a:lnTo>
                    <a:lnTo>
                      <a:pt x="16060" y="20496"/>
                    </a:lnTo>
                    <a:lnTo>
                      <a:pt x="16490" y="20269"/>
                    </a:lnTo>
                    <a:lnTo>
                      <a:pt x="16920" y="20020"/>
                    </a:lnTo>
                    <a:lnTo>
                      <a:pt x="17361" y="19737"/>
                    </a:lnTo>
                    <a:lnTo>
                      <a:pt x="17803" y="19432"/>
                    </a:lnTo>
                    <a:lnTo>
                      <a:pt x="18018" y="19273"/>
                    </a:lnTo>
                    <a:lnTo>
                      <a:pt x="18233" y="19092"/>
                    </a:lnTo>
                    <a:lnTo>
                      <a:pt x="18448" y="18911"/>
                    </a:lnTo>
                    <a:lnTo>
                      <a:pt x="18663" y="18719"/>
                    </a:lnTo>
                    <a:lnTo>
                      <a:pt x="18878" y="18526"/>
                    </a:lnTo>
                    <a:lnTo>
                      <a:pt x="19093" y="18311"/>
                    </a:lnTo>
                    <a:lnTo>
                      <a:pt x="19297" y="18096"/>
                    </a:lnTo>
                    <a:lnTo>
                      <a:pt x="19500" y="17870"/>
                    </a:lnTo>
                    <a:lnTo>
                      <a:pt x="19704" y="17644"/>
                    </a:lnTo>
                    <a:lnTo>
                      <a:pt x="19908" y="17395"/>
                    </a:lnTo>
                    <a:lnTo>
                      <a:pt x="20100" y="17146"/>
                    </a:lnTo>
                    <a:lnTo>
                      <a:pt x="20293" y="16874"/>
                    </a:lnTo>
                    <a:lnTo>
                      <a:pt x="20474" y="16602"/>
                    </a:lnTo>
                    <a:lnTo>
                      <a:pt x="20655" y="16320"/>
                    </a:lnTo>
                    <a:lnTo>
                      <a:pt x="20836" y="16025"/>
                    </a:lnTo>
                    <a:lnTo>
                      <a:pt x="21006" y="15720"/>
                    </a:lnTo>
                    <a:lnTo>
                      <a:pt x="21175" y="15403"/>
                    </a:lnTo>
                    <a:lnTo>
                      <a:pt x="21334" y="15075"/>
                    </a:lnTo>
                    <a:lnTo>
                      <a:pt x="21481" y="14735"/>
                    </a:lnTo>
                    <a:lnTo>
                      <a:pt x="21628" y="14384"/>
                    </a:lnTo>
                    <a:lnTo>
                      <a:pt x="21764" y="14022"/>
                    </a:lnTo>
                    <a:lnTo>
                      <a:pt x="21900" y="13649"/>
                    </a:lnTo>
                    <a:lnTo>
                      <a:pt x="22013" y="13264"/>
                    </a:lnTo>
                    <a:lnTo>
                      <a:pt x="22137" y="12868"/>
                    </a:lnTo>
                    <a:lnTo>
                      <a:pt x="22239" y="12460"/>
                    </a:lnTo>
                    <a:lnTo>
                      <a:pt x="22341" y="12042"/>
                    </a:lnTo>
                    <a:lnTo>
                      <a:pt x="22420" y="11612"/>
                    </a:lnTo>
                    <a:lnTo>
                      <a:pt x="22466" y="11181"/>
                    </a:lnTo>
                    <a:lnTo>
                      <a:pt x="22499" y="10763"/>
                    </a:lnTo>
                    <a:lnTo>
                      <a:pt x="22511" y="10333"/>
                    </a:lnTo>
                    <a:lnTo>
                      <a:pt x="22488" y="9914"/>
                    </a:lnTo>
                    <a:lnTo>
                      <a:pt x="22454" y="9507"/>
                    </a:lnTo>
                    <a:lnTo>
                      <a:pt x="22386" y="9088"/>
                    </a:lnTo>
                    <a:lnTo>
                      <a:pt x="22307" y="8680"/>
                    </a:lnTo>
                    <a:lnTo>
                      <a:pt x="22205" y="8273"/>
                    </a:lnTo>
                    <a:lnTo>
                      <a:pt x="22081" y="7877"/>
                    </a:lnTo>
                    <a:lnTo>
                      <a:pt x="21934" y="7481"/>
                    </a:lnTo>
                    <a:lnTo>
                      <a:pt x="21775" y="7096"/>
                    </a:lnTo>
                    <a:lnTo>
                      <a:pt x="21594" y="6711"/>
                    </a:lnTo>
                    <a:lnTo>
                      <a:pt x="21390" y="6338"/>
                    </a:lnTo>
                    <a:lnTo>
                      <a:pt x="21175" y="5964"/>
                    </a:lnTo>
                    <a:lnTo>
                      <a:pt x="20938" y="5602"/>
                    </a:lnTo>
                    <a:lnTo>
                      <a:pt x="20689" y="5251"/>
                    </a:lnTo>
                    <a:lnTo>
                      <a:pt x="20428" y="4900"/>
                    </a:lnTo>
                    <a:lnTo>
                      <a:pt x="20145" y="4561"/>
                    </a:lnTo>
                    <a:lnTo>
                      <a:pt x="19851" y="4233"/>
                    </a:lnTo>
                    <a:lnTo>
                      <a:pt x="19546" y="3905"/>
                    </a:lnTo>
                    <a:lnTo>
                      <a:pt x="19229" y="3599"/>
                    </a:lnTo>
                    <a:lnTo>
                      <a:pt x="18889" y="3293"/>
                    </a:lnTo>
                    <a:lnTo>
                      <a:pt x="18550" y="3010"/>
                    </a:lnTo>
                    <a:lnTo>
                      <a:pt x="18188" y="2728"/>
                    </a:lnTo>
                    <a:lnTo>
                      <a:pt x="17825" y="2456"/>
                    </a:lnTo>
                    <a:lnTo>
                      <a:pt x="17441" y="2207"/>
                    </a:lnTo>
                    <a:lnTo>
                      <a:pt x="17056" y="1958"/>
                    </a:lnTo>
                    <a:lnTo>
                      <a:pt x="16660" y="1720"/>
                    </a:lnTo>
                    <a:lnTo>
                      <a:pt x="16252" y="1505"/>
                    </a:lnTo>
                    <a:lnTo>
                      <a:pt x="15845" y="1302"/>
                    </a:lnTo>
                    <a:lnTo>
                      <a:pt x="15426" y="1109"/>
                    </a:lnTo>
                    <a:lnTo>
                      <a:pt x="14996" y="928"/>
                    </a:lnTo>
                    <a:lnTo>
                      <a:pt x="14566" y="758"/>
                    </a:lnTo>
                    <a:lnTo>
                      <a:pt x="14125" y="611"/>
                    </a:lnTo>
                    <a:lnTo>
                      <a:pt x="13683" y="475"/>
                    </a:lnTo>
                    <a:lnTo>
                      <a:pt x="13231" y="362"/>
                    </a:lnTo>
                    <a:lnTo>
                      <a:pt x="12789" y="260"/>
                    </a:lnTo>
                    <a:lnTo>
                      <a:pt x="12337" y="170"/>
                    </a:lnTo>
                    <a:lnTo>
                      <a:pt x="11873" y="102"/>
                    </a:lnTo>
                    <a:lnTo>
                      <a:pt x="11420" y="57"/>
                    </a:lnTo>
                    <a:lnTo>
                      <a:pt x="10956" y="23"/>
                    </a:lnTo>
                    <a:lnTo>
                      <a:pt x="10503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5506644" y="1555965"/>
                <a:ext cx="290416" cy="301630"/>
              </a:xfrm>
              <a:custGeom>
                <a:avLst/>
                <a:gdLst/>
                <a:ahLst/>
                <a:cxnLst/>
                <a:rect l="l" t="t" r="r" b="b"/>
                <a:pathLst>
                  <a:path w="16705" h="17350" extrusionOk="0">
                    <a:moveTo>
                      <a:pt x="2592" y="0"/>
                    </a:moveTo>
                    <a:lnTo>
                      <a:pt x="2479" y="147"/>
                    </a:lnTo>
                    <a:lnTo>
                      <a:pt x="2196" y="543"/>
                    </a:lnTo>
                    <a:lnTo>
                      <a:pt x="1777" y="1154"/>
                    </a:lnTo>
                    <a:lnTo>
                      <a:pt x="1551" y="1505"/>
                    </a:lnTo>
                    <a:lnTo>
                      <a:pt x="1313" y="1901"/>
                    </a:lnTo>
                    <a:lnTo>
                      <a:pt x="1075" y="2320"/>
                    </a:lnTo>
                    <a:lnTo>
                      <a:pt x="838" y="2750"/>
                    </a:lnTo>
                    <a:lnTo>
                      <a:pt x="623" y="3192"/>
                    </a:lnTo>
                    <a:lnTo>
                      <a:pt x="430" y="3633"/>
                    </a:lnTo>
                    <a:lnTo>
                      <a:pt x="340" y="3859"/>
                    </a:lnTo>
                    <a:lnTo>
                      <a:pt x="261" y="4086"/>
                    </a:lnTo>
                    <a:lnTo>
                      <a:pt x="181" y="4301"/>
                    </a:lnTo>
                    <a:lnTo>
                      <a:pt x="125" y="4516"/>
                    </a:lnTo>
                    <a:lnTo>
                      <a:pt x="68" y="4731"/>
                    </a:lnTo>
                    <a:lnTo>
                      <a:pt x="34" y="4934"/>
                    </a:lnTo>
                    <a:lnTo>
                      <a:pt x="12" y="5127"/>
                    </a:lnTo>
                    <a:lnTo>
                      <a:pt x="0" y="5331"/>
                    </a:lnTo>
                    <a:lnTo>
                      <a:pt x="0" y="5512"/>
                    </a:lnTo>
                    <a:lnTo>
                      <a:pt x="12" y="5693"/>
                    </a:lnTo>
                    <a:lnTo>
                      <a:pt x="34" y="5851"/>
                    </a:lnTo>
                    <a:lnTo>
                      <a:pt x="68" y="6010"/>
                    </a:lnTo>
                    <a:lnTo>
                      <a:pt x="102" y="6168"/>
                    </a:lnTo>
                    <a:lnTo>
                      <a:pt x="159" y="6304"/>
                    </a:lnTo>
                    <a:lnTo>
                      <a:pt x="215" y="6440"/>
                    </a:lnTo>
                    <a:lnTo>
                      <a:pt x="283" y="6575"/>
                    </a:lnTo>
                    <a:lnTo>
                      <a:pt x="351" y="6689"/>
                    </a:lnTo>
                    <a:lnTo>
                      <a:pt x="430" y="6802"/>
                    </a:lnTo>
                    <a:lnTo>
                      <a:pt x="510" y="6915"/>
                    </a:lnTo>
                    <a:lnTo>
                      <a:pt x="600" y="7006"/>
                    </a:lnTo>
                    <a:lnTo>
                      <a:pt x="781" y="7187"/>
                    </a:lnTo>
                    <a:lnTo>
                      <a:pt x="962" y="7334"/>
                    </a:lnTo>
                    <a:lnTo>
                      <a:pt x="1155" y="7470"/>
                    </a:lnTo>
                    <a:lnTo>
                      <a:pt x="1336" y="7571"/>
                    </a:lnTo>
                    <a:lnTo>
                      <a:pt x="1505" y="7662"/>
                    </a:lnTo>
                    <a:lnTo>
                      <a:pt x="1653" y="7730"/>
                    </a:lnTo>
                    <a:lnTo>
                      <a:pt x="1890" y="7809"/>
                    </a:lnTo>
                    <a:lnTo>
                      <a:pt x="1981" y="7832"/>
                    </a:lnTo>
                    <a:lnTo>
                      <a:pt x="1947" y="7888"/>
                    </a:lnTo>
                    <a:lnTo>
                      <a:pt x="1879" y="8035"/>
                    </a:lnTo>
                    <a:lnTo>
                      <a:pt x="1788" y="8262"/>
                    </a:lnTo>
                    <a:lnTo>
                      <a:pt x="1732" y="8398"/>
                    </a:lnTo>
                    <a:lnTo>
                      <a:pt x="1698" y="8545"/>
                    </a:lnTo>
                    <a:lnTo>
                      <a:pt x="1653" y="8703"/>
                    </a:lnTo>
                    <a:lnTo>
                      <a:pt x="1630" y="8873"/>
                    </a:lnTo>
                    <a:lnTo>
                      <a:pt x="1619" y="9043"/>
                    </a:lnTo>
                    <a:lnTo>
                      <a:pt x="1607" y="9212"/>
                    </a:lnTo>
                    <a:lnTo>
                      <a:pt x="1630" y="9382"/>
                    </a:lnTo>
                    <a:lnTo>
                      <a:pt x="1664" y="9552"/>
                    </a:lnTo>
                    <a:lnTo>
                      <a:pt x="1721" y="9722"/>
                    </a:lnTo>
                    <a:lnTo>
                      <a:pt x="1766" y="9801"/>
                    </a:lnTo>
                    <a:lnTo>
                      <a:pt x="1811" y="9880"/>
                    </a:lnTo>
                    <a:lnTo>
                      <a:pt x="1868" y="9948"/>
                    </a:lnTo>
                    <a:lnTo>
                      <a:pt x="1924" y="10016"/>
                    </a:lnTo>
                    <a:lnTo>
                      <a:pt x="1981" y="10072"/>
                    </a:lnTo>
                    <a:lnTo>
                      <a:pt x="2049" y="10118"/>
                    </a:lnTo>
                    <a:lnTo>
                      <a:pt x="2117" y="10163"/>
                    </a:lnTo>
                    <a:lnTo>
                      <a:pt x="2185" y="10208"/>
                    </a:lnTo>
                    <a:lnTo>
                      <a:pt x="2343" y="10265"/>
                    </a:lnTo>
                    <a:lnTo>
                      <a:pt x="2501" y="10299"/>
                    </a:lnTo>
                    <a:lnTo>
                      <a:pt x="2660" y="10321"/>
                    </a:lnTo>
                    <a:lnTo>
                      <a:pt x="2818" y="10321"/>
                    </a:lnTo>
                    <a:lnTo>
                      <a:pt x="2988" y="10310"/>
                    </a:lnTo>
                    <a:lnTo>
                      <a:pt x="3135" y="10299"/>
                    </a:lnTo>
                    <a:lnTo>
                      <a:pt x="3282" y="10276"/>
                    </a:lnTo>
                    <a:lnTo>
                      <a:pt x="3531" y="10208"/>
                    </a:lnTo>
                    <a:lnTo>
                      <a:pt x="3690" y="10163"/>
                    </a:lnTo>
                    <a:lnTo>
                      <a:pt x="3758" y="10140"/>
                    </a:lnTo>
                    <a:lnTo>
                      <a:pt x="3758" y="10140"/>
                    </a:lnTo>
                    <a:lnTo>
                      <a:pt x="3701" y="10231"/>
                    </a:lnTo>
                    <a:lnTo>
                      <a:pt x="3577" y="10491"/>
                    </a:lnTo>
                    <a:lnTo>
                      <a:pt x="3497" y="10672"/>
                    </a:lnTo>
                    <a:lnTo>
                      <a:pt x="3418" y="10887"/>
                    </a:lnTo>
                    <a:lnTo>
                      <a:pt x="3339" y="11125"/>
                    </a:lnTo>
                    <a:lnTo>
                      <a:pt x="3271" y="11385"/>
                    </a:lnTo>
                    <a:lnTo>
                      <a:pt x="3226" y="11668"/>
                    </a:lnTo>
                    <a:lnTo>
                      <a:pt x="3203" y="11804"/>
                    </a:lnTo>
                    <a:lnTo>
                      <a:pt x="3203" y="11951"/>
                    </a:lnTo>
                    <a:lnTo>
                      <a:pt x="3192" y="12110"/>
                    </a:lnTo>
                    <a:lnTo>
                      <a:pt x="3203" y="12257"/>
                    </a:lnTo>
                    <a:lnTo>
                      <a:pt x="3214" y="12415"/>
                    </a:lnTo>
                    <a:lnTo>
                      <a:pt x="3237" y="12562"/>
                    </a:lnTo>
                    <a:lnTo>
                      <a:pt x="3271" y="12721"/>
                    </a:lnTo>
                    <a:lnTo>
                      <a:pt x="3316" y="12879"/>
                    </a:lnTo>
                    <a:lnTo>
                      <a:pt x="3373" y="13038"/>
                    </a:lnTo>
                    <a:lnTo>
                      <a:pt x="3441" y="13185"/>
                    </a:lnTo>
                    <a:lnTo>
                      <a:pt x="3520" y="13343"/>
                    </a:lnTo>
                    <a:lnTo>
                      <a:pt x="3622" y="13490"/>
                    </a:lnTo>
                    <a:lnTo>
                      <a:pt x="3724" y="13637"/>
                    </a:lnTo>
                    <a:lnTo>
                      <a:pt x="3859" y="13785"/>
                    </a:lnTo>
                    <a:lnTo>
                      <a:pt x="4108" y="14034"/>
                    </a:lnTo>
                    <a:lnTo>
                      <a:pt x="4346" y="14271"/>
                    </a:lnTo>
                    <a:lnTo>
                      <a:pt x="4584" y="14464"/>
                    </a:lnTo>
                    <a:lnTo>
                      <a:pt x="4821" y="14633"/>
                    </a:lnTo>
                    <a:lnTo>
                      <a:pt x="5048" y="14792"/>
                    </a:lnTo>
                    <a:lnTo>
                      <a:pt x="5263" y="14916"/>
                    </a:lnTo>
                    <a:lnTo>
                      <a:pt x="5478" y="15018"/>
                    </a:lnTo>
                    <a:lnTo>
                      <a:pt x="5693" y="15097"/>
                    </a:lnTo>
                    <a:lnTo>
                      <a:pt x="5897" y="15154"/>
                    </a:lnTo>
                    <a:lnTo>
                      <a:pt x="6089" y="15199"/>
                    </a:lnTo>
                    <a:lnTo>
                      <a:pt x="6281" y="15222"/>
                    </a:lnTo>
                    <a:lnTo>
                      <a:pt x="6462" y="15233"/>
                    </a:lnTo>
                    <a:lnTo>
                      <a:pt x="6644" y="15222"/>
                    </a:lnTo>
                    <a:lnTo>
                      <a:pt x="6813" y="15211"/>
                    </a:lnTo>
                    <a:lnTo>
                      <a:pt x="6972" y="15177"/>
                    </a:lnTo>
                    <a:lnTo>
                      <a:pt x="7130" y="15131"/>
                    </a:lnTo>
                    <a:lnTo>
                      <a:pt x="7277" y="15086"/>
                    </a:lnTo>
                    <a:lnTo>
                      <a:pt x="7424" y="15029"/>
                    </a:lnTo>
                    <a:lnTo>
                      <a:pt x="7560" y="14962"/>
                    </a:lnTo>
                    <a:lnTo>
                      <a:pt x="7685" y="14894"/>
                    </a:lnTo>
                    <a:lnTo>
                      <a:pt x="7911" y="14735"/>
                    </a:lnTo>
                    <a:lnTo>
                      <a:pt x="8115" y="14588"/>
                    </a:lnTo>
                    <a:lnTo>
                      <a:pt x="8285" y="14430"/>
                    </a:lnTo>
                    <a:lnTo>
                      <a:pt x="8420" y="14305"/>
                    </a:lnTo>
                    <a:lnTo>
                      <a:pt x="8590" y="14124"/>
                    </a:lnTo>
                    <a:lnTo>
                      <a:pt x="8601" y="14305"/>
                    </a:lnTo>
                    <a:lnTo>
                      <a:pt x="8624" y="14509"/>
                    </a:lnTo>
                    <a:lnTo>
                      <a:pt x="8669" y="14780"/>
                    </a:lnTo>
                    <a:lnTo>
                      <a:pt x="8726" y="15086"/>
                    </a:lnTo>
                    <a:lnTo>
                      <a:pt x="8816" y="15426"/>
                    </a:lnTo>
                    <a:lnTo>
                      <a:pt x="8873" y="15595"/>
                    </a:lnTo>
                    <a:lnTo>
                      <a:pt x="8930" y="15765"/>
                    </a:lnTo>
                    <a:lnTo>
                      <a:pt x="9009" y="15946"/>
                    </a:lnTo>
                    <a:lnTo>
                      <a:pt x="9088" y="16116"/>
                    </a:lnTo>
                    <a:lnTo>
                      <a:pt x="9179" y="16286"/>
                    </a:lnTo>
                    <a:lnTo>
                      <a:pt x="9280" y="16444"/>
                    </a:lnTo>
                    <a:lnTo>
                      <a:pt x="9394" y="16603"/>
                    </a:lnTo>
                    <a:lnTo>
                      <a:pt x="9518" y="16750"/>
                    </a:lnTo>
                    <a:lnTo>
                      <a:pt x="9665" y="16885"/>
                    </a:lnTo>
                    <a:lnTo>
                      <a:pt x="9812" y="17010"/>
                    </a:lnTo>
                    <a:lnTo>
                      <a:pt x="9982" y="17112"/>
                    </a:lnTo>
                    <a:lnTo>
                      <a:pt x="10152" y="17202"/>
                    </a:lnTo>
                    <a:lnTo>
                      <a:pt x="10356" y="17270"/>
                    </a:lnTo>
                    <a:lnTo>
                      <a:pt x="10559" y="17327"/>
                    </a:lnTo>
                    <a:lnTo>
                      <a:pt x="10786" y="17349"/>
                    </a:lnTo>
                    <a:lnTo>
                      <a:pt x="11023" y="17349"/>
                    </a:lnTo>
                    <a:lnTo>
                      <a:pt x="11284" y="17327"/>
                    </a:lnTo>
                    <a:lnTo>
                      <a:pt x="11567" y="17282"/>
                    </a:lnTo>
                    <a:lnTo>
                      <a:pt x="11861" y="17202"/>
                    </a:lnTo>
                    <a:lnTo>
                      <a:pt x="12178" y="17089"/>
                    </a:lnTo>
                    <a:lnTo>
                      <a:pt x="16705" y="838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5868470" y="1612224"/>
                <a:ext cx="320336" cy="311870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17939" extrusionOk="0">
                    <a:moveTo>
                      <a:pt x="4528" y="1"/>
                    </a:moveTo>
                    <a:lnTo>
                      <a:pt x="1" y="16264"/>
                    </a:lnTo>
                    <a:lnTo>
                      <a:pt x="216" y="16524"/>
                    </a:lnTo>
                    <a:lnTo>
                      <a:pt x="431" y="16750"/>
                    </a:lnTo>
                    <a:lnTo>
                      <a:pt x="657" y="16943"/>
                    </a:lnTo>
                    <a:lnTo>
                      <a:pt x="872" y="17113"/>
                    </a:lnTo>
                    <a:lnTo>
                      <a:pt x="1098" y="17248"/>
                    </a:lnTo>
                    <a:lnTo>
                      <a:pt x="1336" y="17362"/>
                    </a:lnTo>
                    <a:lnTo>
                      <a:pt x="1562" y="17441"/>
                    </a:lnTo>
                    <a:lnTo>
                      <a:pt x="1789" y="17509"/>
                    </a:lnTo>
                    <a:lnTo>
                      <a:pt x="2015" y="17543"/>
                    </a:lnTo>
                    <a:lnTo>
                      <a:pt x="2242" y="17565"/>
                    </a:lnTo>
                    <a:lnTo>
                      <a:pt x="2468" y="17565"/>
                    </a:lnTo>
                    <a:lnTo>
                      <a:pt x="2683" y="17554"/>
                    </a:lnTo>
                    <a:lnTo>
                      <a:pt x="2898" y="17531"/>
                    </a:lnTo>
                    <a:lnTo>
                      <a:pt x="3113" y="17486"/>
                    </a:lnTo>
                    <a:lnTo>
                      <a:pt x="3317" y="17429"/>
                    </a:lnTo>
                    <a:lnTo>
                      <a:pt x="3520" y="17362"/>
                    </a:lnTo>
                    <a:lnTo>
                      <a:pt x="3713" y="17294"/>
                    </a:lnTo>
                    <a:lnTo>
                      <a:pt x="3905" y="17214"/>
                    </a:lnTo>
                    <a:lnTo>
                      <a:pt x="4086" y="17124"/>
                    </a:lnTo>
                    <a:lnTo>
                      <a:pt x="4256" y="17033"/>
                    </a:lnTo>
                    <a:lnTo>
                      <a:pt x="4562" y="16852"/>
                    </a:lnTo>
                    <a:lnTo>
                      <a:pt x="4833" y="16671"/>
                    </a:lnTo>
                    <a:lnTo>
                      <a:pt x="5048" y="16513"/>
                    </a:lnTo>
                    <a:lnTo>
                      <a:pt x="5218" y="16377"/>
                    </a:lnTo>
                    <a:lnTo>
                      <a:pt x="5354" y="16252"/>
                    </a:lnTo>
                    <a:lnTo>
                      <a:pt x="5388" y="16343"/>
                    </a:lnTo>
                    <a:lnTo>
                      <a:pt x="5456" y="16456"/>
                    </a:lnTo>
                    <a:lnTo>
                      <a:pt x="5546" y="16603"/>
                    </a:lnTo>
                    <a:lnTo>
                      <a:pt x="5671" y="16762"/>
                    </a:lnTo>
                    <a:lnTo>
                      <a:pt x="5818" y="16931"/>
                    </a:lnTo>
                    <a:lnTo>
                      <a:pt x="5999" y="17113"/>
                    </a:lnTo>
                    <a:lnTo>
                      <a:pt x="6191" y="17282"/>
                    </a:lnTo>
                    <a:lnTo>
                      <a:pt x="6418" y="17452"/>
                    </a:lnTo>
                    <a:lnTo>
                      <a:pt x="6655" y="17599"/>
                    </a:lnTo>
                    <a:lnTo>
                      <a:pt x="6791" y="17667"/>
                    </a:lnTo>
                    <a:lnTo>
                      <a:pt x="6916" y="17735"/>
                    </a:lnTo>
                    <a:lnTo>
                      <a:pt x="7063" y="17792"/>
                    </a:lnTo>
                    <a:lnTo>
                      <a:pt x="7198" y="17837"/>
                    </a:lnTo>
                    <a:lnTo>
                      <a:pt x="7346" y="17882"/>
                    </a:lnTo>
                    <a:lnTo>
                      <a:pt x="7504" y="17916"/>
                    </a:lnTo>
                    <a:lnTo>
                      <a:pt x="7651" y="17927"/>
                    </a:lnTo>
                    <a:lnTo>
                      <a:pt x="7810" y="17939"/>
                    </a:lnTo>
                    <a:lnTo>
                      <a:pt x="7979" y="17939"/>
                    </a:lnTo>
                    <a:lnTo>
                      <a:pt x="8138" y="17927"/>
                    </a:lnTo>
                    <a:lnTo>
                      <a:pt x="8308" y="17893"/>
                    </a:lnTo>
                    <a:lnTo>
                      <a:pt x="8477" y="17859"/>
                    </a:lnTo>
                    <a:lnTo>
                      <a:pt x="8658" y="17803"/>
                    </a:lnTo>
                    <a:lnTo>
                      <a:pt x="8828" y="17724"/>
                    </a:lnTo>
                    <a:lnTo>
                      <a:pt x="9009" y="17644"/>
                    </a:lnTo>
                    <a:lnTo>
                      <a:pt x="9168" y="17554"/>
                    </a:lnTo>
                    <a:lnTo>
                      <a:pt x="9326" y="17452"/>
                    </a:lnTo>
                    <a:lnTo>
                      <a:pt x="9462" y="17350"/>
                    </a:lnTo>
                    <a:lnTo>
                      <a:pt x="9598" y="17237"/>
                    </a:lnTo>
                    <a:lnTo>
                      <a:pt x="9722" y="17124"/>
                    </a:lnTo>
                    <a:lnTo>
                      <a:pt x="9835" y="17011"/>
                    </a:lnTo>
                    <a:lnTo>
                      <a:pt x="9949" y="16886"/>
                    </a:lnTo>
                    <a:lnTo>
                      <a:pt x="10039" y="16762"/>
                    </a:lnTo>
                    <a:lnTo>
                      <a:pt x="10130" y="16637"/>
                    </a:lnTo>
                    <a:lnTo>
                      <a:pt x="10288" y="16377"/>
                    </a:lnTo>
                    <a:lnTo>
                      <a:pt x="10424" y="16117"/>
                    </a:lnTo>
                    <a:lnTo>
                      <a:pt x="10526" y="15868"/>
                    </a:lnTo>
                    <a:lnTo>
                      <a:pt x="10616" y="15630"/>
                    </a:lnTo>
                    <a:lnTo>
                      <a:pt x="10673" y="15404"/>
                    </a:lnTo>
                    <a:lnTo>
                      <a:pt x="10729" y="15200"/>
                    </a:lnTo>
                    <a:lnTo>
                      <a:pt x="10763" y="15019"/>
                    </a:lnTo>
                    <a:lnTo>
                      <a:pt x="10786" y="14759"/>
                    </a:lnTo>
                    <a:lnTo>
                      <a:pt x="10797" y="14657"/>
                    </a:lnTo>
                    <a:lnTo>
                      <a:pt x="10843" y="14713"/>
                    </a:lnTo>
                    <a:lnTo>
                      <a:pt x="10956" y="14838"/>
                    </a:lnTo>
                    <a:lnTo>
                      <a:pt x="11137" y="15019"/>
                    </a:lnTo>
                    <a:lnTo>
                      <a:pt x="11250" y="15109"/>
                    </a:lnTo>
                    <a:lnTo>
                      <a:pt x="11375" y="15211"/>
                    </a:lnTo>
                    <a:lnTo>
                      <a:pt x="11499" y="15302"/>
                    </a:lnTo>
                    <a:lnTo>
                      <a:pt x="11646" y="15381"/>
                    </a:lnTo>
                    <a:lnTo>
                      <a:pt x="11793" y="15449"/>
                    </a:lnTo>
                    <a:lnTo>
                      <a:pt x="11952" y="15494"/>
                    </a:lnTo>
                    <a:lnTo>
                      <a:pt x="12110" y="15528"/>
                    </a:lnTo>
                    <a:lnTo>
                      <a:pt x="12269" y="15528"/>
                    </a:lnTo>
                    <a:lnTo>
                      <a:pt x="12359" y="15517"/>
                    </a:lnTo>
                    <a:lnTo>
                      <a:pt x="12438" y="15494"/>
                    </a:lnTo>
                    <a:lnTo>
                      <a:pt x="12518" y="15472"/>
                    </a:lnTo>
                    <a:lnTo>
                      <a:pt x="12597" y="15438"/>
                    </a:lnTo>
                    <a:lnTo>
                      <a:pt x="12676" y="15392"/>
                    </a:lnTo>
                    <a:lnTo>
                      <a:pt x="12755" y="15347"/>
                    </a:lnTo>
                    <a:lnTo>
                      <a:pt x="12891" y="15234"/>
                    </a:lnTo>
                    <a:lnTo>
                      <a:pt x="13016" y="15109"/>
                    </a:lnTo>
                    <a:lnTo>
                      <a:pt x="13117" y="14974"/>
                    </a:lnTo>
                    <a:lnTo>
                      <a:pt x="13197" y="14826"/>
                    </a:lnTo>
                    <a:lnTo>
                      <a:pt x="13276" y="14668"/>
                    </a:lnTo>
                    <a:lnTo>
                      <a:pt x="13332" y="14521"/>
                    </a:lnTo>
                    <a:lnTo>
                      <a:pt x="13389" y="14362"/>
                    </a:lnTo>
                    <a:lnTo>
                      <a:pt x="13423" y="14215"/>
                    </a:lnTo>
                    <a:lnTo>
                      <a:pt x="13457" y="14068"/>
                    </a:lnTo>
                    <a:lnTo>
                      <a:pt x="13491" y="13831"/>
                    </a:lnTo>
                    <a:lnTo>
                      <a:pt x="13513" y="13661"/>
                    </a:lnTo>
                    <a:lnTo>
                      <a:pt x="13513" y="13604"/>
                    </a:lnTo>
                    <a:lnTo>
                      <a:pt x="13615" y="13593"/>
                    </a:lnTo>
                    <a:lnTo>
                      <a:pt x="13898" y="13570"/>
                    </a:lnTo>
                    <a:lnTo>
                      <a:pt x="14102" y="13536"/>
                    </a:lnTo>
                    <a:lnTo>
                      <a:pt x="14317" y="13491"/>
                    </a:lnTo>
                    <a:lnTo>
                      <a:pt x="14566" y="13434"/>
                    </a:lnTo>
                    <a:lnTo>
                      <a:pt x="14826" y="13355"/>
                    </a:lnTo>
                    <a:lnTo>
                      <a:pt x="15109" y="13265"/>
                    </a:lnTo>
                    <a:lnTo>
                      <a:pt x="15381" y="13140"/>
                    </a:lnTo>
                    <a:lnTo>
                      <a:pt x="15664" y="12993"/>
                    </a:lnTo>
                    <a:lnTo>
                      <a:pt x="15811" y="12914"/>
                    </a:lnTo>
                    <a:lnTo>
                      <a:pt x="15947" y="12823"/>
                    </a:lnTo>
                    <a:lnTo>
                      <a:pt x="16082" y="12721"/>
                    </a:lnTo>
                    <a:lnTo>
                      <a:pt x="16207" y="12620"/>
                    </a:lnTo>
                    <a:lnTo>
                      <a:pt x="16343" y="12506"/>
                    </a:lnTo>
                    <a:lnTo>
                      <a:pt x="16456" y="12382"/>
                    </a:lnTo>
                    <a:lnTo>
                      <a:pt x="16580" y="12246"/>
                    </a:lnTo>
                    <a:lnTo>
                      <a:pt x="16694" y="12110"/>
                    </a:lnTo>
                    <a:lnTo>
                      <a:pt x="16795" y="11952"/>
                    </a:lnTo>
                    <a:lnTo>
                      <a:pt x="16897" y="11793"/>
                    </a:lnTo>
                    <a:lnTo>
                      <a:pt x="16988" y="11612"/>
                    </a:lnTo>
                    <a:lnTo>
                      <a:pt x="17067" y="11420"/>
                    </a:lnTo>
                    <a:lnTo>
                      <a:pt x="17135" y="11216"/>
                    </a:lnTo>
                    <a:lnTo>
                      <a:pt x="17192" y="11001"/>
                    </a:lnTo>
                    <a:lnTo>
                      <a:pt x="17237" y="10786"/>
                    </a:lnTo>
                    <a:lnTo>
                      <a:pt x="17271" y="10560"/>
                    </a:lnTo>
                    <a:lnTo>
                      <a:pt x="17305" y="10322"/>
                    </a:lnTo>
                    <a:lnTo>
                      <a:pt x="17327" y="10085"/>
                    </a:lnTo>
                    <a:lnTo>
                      <a:pt x="17339" y="9847"/>
                    </a:lnTo>
                    <a:lnTo>
                      <a:pt x="17339" y="9609"/>
                    </a:lnTo>
                    <a:lnTo>
                      <a:pt x="17327" y="9123"/>
                    </a:lnTo>
                    <a:lnTo>
                      <a:pt x="17293" y="8647"/>
                    </a:lnTo>
                    <a:lnTo>
                      <a:pt x="17248" y="8183"/>
                    </a:lnTo>
                    <a:lnTo>
                      <a:pt x="17418" y="8059"/>
                    </a:lnTo>
                    <a:lnTo>
                      <a:pt x="17576" y="7912"/>
                    </a:lnTo>
                    <a:lnTo>
                      <a:pt x="17735" y="7753"/>
                    </a:lnTo>
                    <a:lnTo>
                      <a:pt x="17882" y="7572"/>
                    </a:lnTo>
                    <a:lnTo>
                      <a:pt x="18018" y="7368"/>
                    </a:lnTo>
                    <a:lnTo>
                      <a:pt x="18131" y="7153"/>
                    </a:lnTo>
                    <a:lnTo>
                      <a:pt x="18244" y="6916"/>
                    </a:lnTo>
                    <a:lnTo>
                      <a:pt x="18289" y="6791"/>
                    </a:lnTo>
                    <a:lnTo>
                      <a:pt x="18323" y="6655"/>
                    </a:lnTo>
                    <a:lnTo>
                      <a:pt x="18357" y="6520"/>
                    </a:lnTo>
                    <a:lnTo>
                      <a:pt x="18380" y="6372"/>
                    </a:lnTo>
                    <a:lnTo>
                      <a:pt x="18403" y="6225"/>
                    </a:lnTo>
                    <a:lnTo>
                      <a:pt x="18414" y="6067"/>
                    </a:lnTo>
                    <a:lnTo>
                      <a:pt x="18425" y="5908"/>
                    </a:lnTo>
                    <a:lnTo>
                      <a:pt x="18425" y="5739"/>
                    </a:lnTo>
                    <a:lnTo>
                      <a:pt x="18414" y="5569"/>
                    </a:lnTo>
                    <a:lnTo>
                      <a:pt x="18403" y="5399"/>
                    </a:lnTo>
                    <a:lnTo>
                      <a:pt x="18369" y="5207"/>
                    </a:lnTo>
                    <a:lnTo>
                      <a:pt x="18335" y="5014"/>
                    </a:lnTo>
                    <a:lnTo>
                      <a:pt x="18289" y="4822"/>
                    </a:lnTo>
                    <a:lnTo>
                      <a:pt x="18244" y="4618"/>
                    </a:lnTo>
                    <a:lnTo>
                      <a:pt x="18176" y="4403"/>
                    </a:lnTo>
                    <a:lnTo>
                      <a:pt x="18097" y="4188"/>
                    </a:lnTo>
                    <a:lnTo>
                      <a:pt x="18018" y="3962"/>
                    </a:lnTo>
                    <a:lnTo>
                      <a:pt x="17916" y="3736"/>
                    </a:lnTo>
                    <a:lnTo>
                      <a:pt x="17814" y="3509"/>
                    </a:lnTo>
                    <a:lnTo>
                      <a:pt x="17701" y="3306"/>
                    </a:lnTo>
                    <a:lnTo>
                      <a:pt x="17588" y="3124"/>
                    </a:lnTo>
                    <a:lnTo>
                      <a:pt x="17475" y="2966"/>
                    </a:lnTo>
                    <a:lnTo>
                      <a:pt x="17361" y="2830"/>
                    </a:lnTo>
                    <a:lnTo>
                      <a:pt x="17237" y="2717"/>
                    </a:lnTo>
                    <a:lnTo>
                      <a:pt x="17112" y="2626"/>
                    </a:lnTo>
                    <a:lnTo>
                      <a:pt x="16999" y="2559"/>
                    </a:lnTo>
                    <a:lnTo>
                      <a:pt x="16863" y="2513"/>
                    </a:lnTo>
                    <a:lnTo>
                      <a:pt x="16739" y="2479"/>
                    </a:lnTo>
                    <a:lnTo>
                      <a:pt x="16614" y="2468"/>
                    </a:lnTo>
                    <a:lnTo>
                      <a:pt x="16490" y="2468"/>
                    </a:lnTo>
                    <a:lnTo>
                      <a:pt x="16354" y="2491"/>
                    </a:lnTo>
                    <a:lnTo>
                      <a:pt x="16230" y="2525"/>
                    </a:lnTo>
                    <a:lnTo>
                      <a:pt x="16105" y="2570"/>
                    </a:lnTo>
                    <a:lnTo>
                      <a:pt x="15969" y="2638"/>
                    </a:lnTo>
                    <a:lnTo>
                      <a:pt x="15845" y="2717"/>
                    </a:lnTo>
                    <a:lnTo>
                      <a:pt x="15709" y="2808"/>
                    </a:lnTo>
                    <a:lnTo>
                      <a:pt x="15585" y="2898"/>
                    </a:lnTo>
                    <a:lnTo>
                      <a:pt x="15460" y="3011"/>
                    </a:lnTo>
                    <a:lnTo>
                      <a:pt x="15324" y="3136"/>
                    </a:lnTo>
                    <a:lnTo>
                      <a:pt x="15200" y="3260"/>
                    </a:lnTo>
                    <a:lnTo>
                      <a:pt x="14951" y="3543"/>
                    </a:lnTo>
                    <a:lnTo>
                      <a:pt x="14713" y="3849"/>
                    </a:lnTo>
                    <a:lnTo>
                      <a:pt x="14475" y="4166"/>
                    </a:lnTo>
                    <a:lnTo>
                      <a:pt x="14260" y="4494"/>
                    </a:lnTo>
                    <a:lnTo>
                      <a:pt x="14045" y="4833"/>
                    </a:lnTo>
                    <a:lnTo>
                      <a:pt x="4528" y="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5651447" y="1459945"/>
                <a:ext cx="385651" cy="526313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0274" extrusionOk="0">
                    <a:moveTo>
                      <a:pt x="13332" y="0"/>
                    </a:moveTo>
                    <a:lnTo>
                      <a:pt x="13061" y="12"/>
                    </a:lnTo>
                    <a:lnTo>
                      <a:pt x="12789" y="23"/>
                    </a:lnTo>
                    <a:lnTo>
                      <a:pt x="12518" y="46"/>
                    </a:lnTo>
                    <a:lnTo>
                      <a:pt x="12246" y="80"/>
                    </a:lnTo>
                    <a:lnTo>
                      <a:pt x="11974" y="114"/>
                    </a:lnTo>
                    <a:lnTo>
                      <a:pt x="11691" y="170"/>
                    </a:lnTo>
                    <a:lnTo>
                      <a:pt x="11420" y="227"/>
                    </a:lnTo>
                    <a:lnTo>
                      <a:pt x="11148" y="295"/>
                    </a:lnTo>
                    <a:lnTo>
                      <a:pt x="10877" y="374"/>
                    </a:lnTo>
                    <a:lnTo>
                      <a:pt x="10616" y="464"/>
                    </a:lnTo>
                    <a:lnTo>
                      <a:pt x="10345" y="555"/>
                    </a:lnTo>
                    <a:lnTo>
                      <a:pt x="10073" y="657"/>
                    </a:lnTo>
                    <a:lnTo>
                      <a:pt x="9802" y="770"/>
                    </a:lnTo>
                    <a:lnTo>
                      <a:pt x="9541" y="894"/>
                    </a:lnTo>
                    <a:lnTo>
                      <a:pt x="9270" y="1019"/>
                    </a:lnTo>
                    <a:lnTo>
                      <a:pt x="9009" y="1166"/>
                    </a:lnTo>
                    <a:lnTo>
                      <a:pt x="8749" y="1313"/>
                    </a:lnTo>
                    <a:lnTo>
                      <a:pt x="8489" y="1460"/>
                    </a:lnTo>
                    <a:lnTo>
                      <a:pt x="8228" y="1630"/>
                    </a:lnTo>
                    <a:lnTo>
                      <a:pt x="7968" y="1800"/>
                    </a:lnTo>
                    <a:lnTo>
                      <a:pt x="7719" y="1970"/>
                    </a:lnTo>
                    <a:lnTo>
                      <a:pt x="7459" y="2162"/>
                    </a:lnTo>
                    <a:lnTo>
                      <a:pt x="7210" y="2354"/>
                    </a:lnTo>
                    <a:lnTo>
                      <a:pt x="6961" y="2547"/>
                    </a:lnTo>
                    <a:lnTo>
                      <a:pt x="6712" y="2762"/>
                    </a:lnTo>
                    <a:lnTo>
                      <a:pt x="6474" y="2977"/>
                    </a:lnTo>
                    <a:lnTo>
                      <a:pt x="6225" y="3203"/>
                    </a:lnTo>
                    <a:lnTo>
                      <a:pt x="5988" y="3429"/>
                    </a:lnTo>
                    <a:lnTo>
                      <a:pt x="5761" y="3667"/>
                    </a:lnTo>
                    <a:lnTo>
                      <a:pt x="5524" y="3905"/>
                    </a:lnTo>
                    <a:lnTo>
                      <a:pt x="5297" y="4154"/>
                    </a:lnTo>
                    <a:lnTo>
                      <a:pt x="5071" y="4414"/>
                    </a:lnTo>
                    <a:lnTo>
                      <a:pt x="4845" y="4686"/>
                    </a:lnTo>
                    <a:lnTo>
                      <a:pt x="4403" y="5229"/>
                    </a:lnTo>
                    <a:lnTo>
                      <a:pt x="3984" y="5795"/>
                    </a:lnTo>
                    <a:lnTo>
                      <a:pt x="3577" y="6395"/>
                    </a:lnTo>
                    <a:lnTo>
                      <a:pt x="3192" y="7017"/>
                    </a:lnTo>
                    <a:lnTo>
                      <a:pt x="2819" y="7662"/>
                    </a:lnTo>
                    <a:lnTo>
                      <a:pt x="2457" y="8330"/>
                    </a:lnTo>
                    <a:lnTo>
                      <a:pt x="2128" y="9020"/>
                    </a:lnTo>
                    <a:lnTo>
                      <a:pt x="1812" y="9722"/>
                    </a:lnTo>
                    <a:lnTo>
                      <a:pt x="1517" y="10446"/>
                    </a:lnTo>
                    <a:lnTo>
                      <a:pt x="1370" y="10820"/>
                    </a:lnTo>
                    <a:lnTo>
                      <a:pt x="1246" y="11193"/>
                    </a:lnTo>
                    <a:lnTo>
                      <a:pt x="1110" y="11578"/>
                    </a:lnTo>
                    <a:lnTo>
                      <a:pt x="985" y="11963"/>
                    </a:lnTo>
                    <a:lnTo>
                      <a:pt x="872" y="12359"/>
                    </a:lnTo>
                    <a:lnTo>
                      <a:pt x="759" y="12744"/>
                    </a:lnTo>
                    <a:lnTo>
                      <a:pt x="657" y="13140"/>
                    </a:lnTo>
                    <a:lnTo>
                      <a:pt x="567" y="13536"/>
                    </a:lnTo>
                    <a:lnTo>
                      <a:pt x="476" y="13921"/>
                    </a:lnTo>
                    <a:lnTo>
                      <a:pt x="397" y="14317"/>
                    </a:lnTo>
                    <a:lnTo>
                      <a:pt x="329" y="14701"/>
                    </a:lnTo>
                    <a:lnTo>
                      <a:pt x="261" y="15086"/>
                    </a:lnTo>
                    <a:lnTo>
                      <a:pt x="204" y="15471"/>
                    </a:lnTo>
                    <a:lnTo>
                      <a:pt x="148" y="15844"/>
                    </a:lnTo>
                    <a:lnTo>
                      <a:pt x="103" y="16229"/>
                    </a:lnTo>
                    <a:lnTo>
                      <a:pt x="69" y="16603"/>
                    </a:lnTo>
                    <a:lnTo>
                      <a:pt x="46" y="16965"/>
                    </a:lnTo>
                    <a:lnTo>
                      <a:pt x="23" y="17338"/>
                    </a:lnTo>
                    <a:lnTo>
                      <a:pt x="12" y="17700"/>
                    </a:lnTo>
                    <a:lnTo>
                      <a:pt x="1" y="18063"/>
                    </a:lnTo>
                    <a:lnTo>
                      <a:pt x="1" y="18425"/>
                    </a:lnTo>
                    <a:lnTo>
                      <a:pt x="12" y="18787"/>
                    </a:lnTo>
                    <a:lnTo>
                      <a:pt x="23" y="19138"/>
                    </a:lnTo>
                    <a:lnTo>
                      <a:pt x="46" y="19489"/>
                    </a:lnTo>
                    <a:lnTo>
                      <a:pt x="69" y="19828"/>
                    </a:lnTo>
                    <a:lnTo>
                      <a:pt x="103" y="20168"/>
                    </a:lnTo>
                    <a:lnTo>
                      <a:pt x="148" y="20507"/>
                    </a:lnTo>
                    <a:lnTo>
                      <a:pt x="193" y="20847"/>
                    </a:lnTo>
                    <a:lnTo>
                      <a:pt x="238" y="21175"/>
                    </a:lnTo>
                    <a:lnTo>
                      <a:pt x="306" y="21503"/>
                    </a:lnTo>
                    <a:lnTo>
                      <a:pt x="374" y="21820"/>
                    </a:lnTo>
                    <a:lnTo>
                      <a:pt x="442" y="22137"/>
                    </a:lnTo>
                    <a:lnTo>
                      <a:pt x="521" y="22454"/>
                    </a:lnTo>
                    <a:lnTo>
                      <a:pt x="601" y="22759"/>
                    </a:lnTo>
                    <a:lnTo>
                      <a:pt x="691" y="23065"/>
                    </a:lnTo>
                    <a:lnTo>
                      <a:pt x="793" y="23359"/>
                    </a:lnTo>
                    <a:lnTo>
                      <a:pt x="895" y="23653"/>
                    </a:lnTo>
                    <a:lnTo>
                      <a:pt x="1008" y="23948"/>
                    </a:lnTo>
                    <a:lnTo>
                      <a:pt x="1121" y="24231"/>
                    </a:lnTo>
                    <a:lnTo>
                      <a:pt x="1234" y="24513"/>
                    </a:lnTo>
                    <a:lnTo>
                      <a:pt x="1370" y="24785"/>
                    </a:lnTo>
                    <a:lnTo>
                      <a:pt x="1495" y="25057"/>
                    </a:lnTo>
                    <a:lnTo>
                      <a:pt x="1630" y="25317"/>
                    </a:lnTo>
                    <a:lnTo>
                      <a:pt x="1778" y="25577"/>
                    </a:lnTo>
                    <a:lnTo>
                      <a:pt x="1925" y="25826"/>
                    </a:lnTo>
                    <a:lnTo>
                      <a:pt x="2083" y="26075"/>
                    </a:lnTo>
                    <a:lnTo>
                      <a:pt x="2242" y="26313"/>
                    </a:lnTo>
                    <a:lnTo>
                      <a:pt x="2400" y="26551"/>
                    </a:lnTo>
                    <a:lnTo>
                      <a:pt x="2570" y="26777"/>
                    </a:lnTo>
                    <a:lnTo>
                      <a:pt x="2751" y="26992"/>
                    </a:lnTo>
                    <a:lnTo>
                      <a:pt x="2932" y="27218"/>
                    </a:lnTo>
                    <a:lnTo>
                      <a:pt x="3113" y="27422"/>
                    </a:lnTo>
                    <a:lnTo>
                      <a:pt x="3305" y="27626"/>
                    </a:lnTo>
                    <a:lnTo>
                      <a:pt x="3498" y="27818"/>
                    </a:lnTo>
                    <a:lnTo>
                      <a:pt x="3702" y="28010"/>
                    </a:lnTo>
                    <a:lnTo>
                      <a:pt x="3905" y="28192"/>
                    </a:lnTo>
                    <a:lnTo>
                      <a:pt x="4109" y="28373"/>
                    </a:lnTo>
                    <a:lnTo>
                      <a:pt x="4324" y="28542"/>
                    </a:lnTo>
                    <a:lnTo>
                      <a:pt x="4539" y="28701"/>
                    </a:lnTo>
                    <a:lnTo>
                      <a:pt x="4765" y="28859"/>
                    </a:lnTo>
                    <a:lnTo>
                      <a:pt x="4992" y="29006"/>
                    </a:lnTo>
                    <a:lnTo>
                      <a:pt x="5229" y="29142"/>
                    </a:lnTo>
                    <a:lnTo>
                      <a:pt x="5467" y="29278"/>
                    </a:lnTo>
                    <a:lnTo>
                      <a:pt x="5705" y="29403"/>
                    </a:lnTo>
                    <a:lnTo>
                      <a:pt x="5942" y="29516"/>
                    </a:lnTo>
                    <a:lnTo>
                      <a:pt x="6191" y="29629"/>
                    </a:lnTo>
                    <a:lnTo>
                      <a:pt x="6452" y="29719"/>
                    </a:lnTo>
                    <a:lnTo>
                      <a:pt x="6712" y="29821"/>
                    </a:lnTo>
                    <a:lnTo>
                      <a:pt x="6972" y="29900"/>
                    </a:lnTo>
                    <a:lnTo>
                      <a:pt x="7232" y="29980"/>
                    </a:lnTo>
                    <a:lnTo>
                      <a:pt x="7504" y="30048"/>
                    </a:lnTo>
                    <a:lnTo>
                      <a:pt x="7764" y="30104"/>
                    </a:lnTo>
                    <a:lnTo>
                      <a:pt x="8036" y="30149"/>
                    </a:lnTo>
                    <a:lnTo>
                      <a:pt x="8308" y="30195"/>
                    </a:lnTo>
                    <a:lnTo>
                      <a:pt x="8579" y="30229"/>
                    </a:lnTo>
                    <a:lnTo>
                      <a:pt x="8840" y="30251"/>
                    </a:lnTo>
                    <a:lnTo>
                      <a:pt x="9111" y="30263"/>
                    </a:lnTo>
                    <a:lnTo>
                      <a:pt x="9383" y="30274"/>
                    </a:lnTo>
                    <a:lnTo>
                      <a:pt x="9654" y="30263"/>
                    </a:lnTo>
                    <a:lnTo>
                      <a:pt x="9915" y="30251"/>
                    </a:lnTo>
                    <a:lnTo>
                      <a:pt x="10186" y="30229"/>
                    </a:lnTo>
                    <a:lnTo>
                      <a:pt x="10458" y="30206"/>
                    </a:lnTo>
                    <a:lnTo>
                      <a:pt x="10730" y="30161"/>
                    </a:lnTo>
                    <a:lnTo>
                      <a:pt x="10990" y="30116"/>
                    </a:lnTo>
                    <a:lnTo>
                      <a:pt x="11261" y="30059"/>
                    </a:lnTo>
                    <a:lnTo>
                      <a:pt x="11522" y="30002"/>
                    </a:lnTo>
                    <a:lnTo>
                      <a:pt x="11793" y="29923"/>
                    </a:lnTo>
                    <a:lnTo>
                      <a:pt x="12054" y="29844"/>
                    </a:lnTo>
                    <a:lnTo>
                      <a:pt x="12314" y="29765"/>
                    </a:lnTo>
                    <a:lnTo>
                      <a:pt x="12574" y="29663"/>
                    </a:lnTo>
                    <a:lnTo>
                      <a:pt x="12835" y="29561"/>
                    </a:lnTo>
                    <a:lnTo>
                      <a:pt x="13095" y="29448"/>
                    </a:lnTo>
                    <a:lnTo>
                      <a:pt x="13355" y="29335"/>
                    </a:lnTo>
                    <a:lnTo>
                      <a:pt x="13604" y="29199"/>
                    </a:lnTo>
                    <a:lnTo>
                      <a:pt x="13864" y="29063"/>
                    </a:lnTo>
                    <a:lnTo>
                      <a:pt x="14113" y="28927"/>
                    </a:lnTo>
                    <a:lnTo>
                      <a:pt x="14362" y="28769"/>
                    </a:lnTo>
                    <a:lnTo>
                      <a:pt x="14611" y="28610"/>
                    </a:lnTo>
                    <a:lnTo>
                      <a:pt x="14860" y="28452"/>
                    </a:lnTo>
                    <a:lnTo>
                      <a:pt x="15098" y="28271"/>
                    </a:lnTo>
                    <a:lnTo>
                      <a:pt x="15347" y="28090"/>
                    </a:lnTo>
                    <a:lnTo>
                      <a:pt x="15585" y="27909"/>
                    </a:lnTo>
                    <a:lnTo>
                      <a:pt x="15822" y="27705"/>
                    </a:lnTo>
                    <a:lnTo>
                      <a:pt x="16060" y="27513"/>
                    </a:lnTo>
                    <a:lnTo>
                      <a:pt x="16286" y="27298"/>
                    </a:lnTo>
                    <a:lnTo>
                      <a:pt x="16513" y="27082"/>
                    </a:lnTo>
                    <a:lnTo>
                      <a:pt x="16739" y="26856"/>
                    </a:lnTo>
                    <a:lnTo>
                      <a:pt x="16965" y="26630"/>
                    </a:lnTo>
                    <a:lnTo>
                      <a:pt x="17180" y="26381"/>
                    </a:lnTo>
                    <a:lnTo>
                      <a:pt x="17407" y="26143"/>
                    </a:lnTo>
                    <a:lnTo>
                      <a:pt x="17610" y="25894"/>
                    </a:lnTo>
                    <a:lnTo>
                      <a:pt x="17825" y="25634"/>
                    </a:lnTo>
                    <a:lnTo>
                      <a:pt x="18029" y="25362"/>
                    </a:lnTo>
                    <a:lnTo>
                      <a:pt x="18233" y="25091"/>
                    </a:lnTo>
                    <a:lnTo>
                      <a:pt x="18437" y="24819"/>
                    </a:lnTo>
                    <a:lnTo>
                      <a:pt x="18629" y="24525"/>
                    </a:lnTo>
                    <a:lnTo>
                      <a:pt x="18821" y="24242"/>
                    </a:lnTo>
                    <a:lnTo>
                      <a:pt x="19002" y="23936"/>
                    </a:lnTo>
                    <a:lnTo>
                      <a:pt x="19195" y="23631"/>
                    </a:lnTo>
                    <a:lnTo>
                      <a:pt x="19365" y="23325"/>
                    </a:lnTo>
                    <a:lnTo>
                      <a:pt x="19546" y="23008"/>
                    </a:lnTo>
                    <a:lnTo>
                      <a:pt x="19715" y="22680"/>
                    </a:lnTo>
                    <a:lnTo>
                      <a:pt x="19885" y="22352"/>
                    </a:lnTo>
                    <a:lnTo>
                      <a:pt x="20044" y="22024"/>
                    </a:lnTo>
                    <a:lnTo>
                      <a:pt x="20202" y="21673"/>
                    </a:lnTo>
                    <a:lnTo>
                      <a:pt x="20349" y="21333"/>
                    </a:lnTo>
                    <a:lnTo>
                      <a:pt x="20496" y="20971"/>
                    </a:lnTo>
                    <a:lnTo>
                      <a:pt x="20643" y="20620"/>
                    </a:lnTo>
                    <a:lnTo>
                      <a:pt x="20779" y="20247"/>
                    </a:lnTo>
                    <a:lnTo>
                      <a:pt x="20915" y="19885"/>
                    </a:lnTo>
                    <a:lnTo>
                      <a:pt x="21040" y="19500"/>
                    </a:lnTo>
                    <a:lnTo>
                      <a:pt x="21153" y="19126"/>
                    </a:lnTo>
                    <a:lnTo>
                      <a:pt x="21277" y="18730"/>
                    </a:lnTo>
                    <a:lnTo>
                      <a:pt x="21379" y="18346"/>
                    </a:lnTo>
                    <a:lnTo>
                      <a:pt x="21492" y="17949"/>
                    </a:lnTo>
                    <a:lnTo>
                      <a:pt x="21583" y="17553"/>
                    </a:lnTo>
                    <a:lnTo>
                      <a:pt x="21673" y="17157"/>
                    </a:lnTo>
                    <a:lnTo>
                      <a:pt x="21753" y="16761"/>
                    </a:lnTo>
                    <a:lnTo>
                      <a:pt x="21832" y="16376"/>
                    </a:lnTo>
                    <a:lnTo>
                      <a:pt x="21900" y="15980"/>
                    </a:lnTo>
                    <a:lnTo>
                      <a:pt x="22013" y="15211"/>
                    </a:lnTo>
                    <a:lnTo>
                      <a:pt x="22092" y="14430"/>
                    </a:lnTo>
                    <a:lnTo>
                      <a:pt x="22149" y="13672"/>
                    </a:lnTo>
                    <a:lnTo>
                      <a:pt x="22183" y="12913"/>
                    </a:lnTo>
                    <a:lnTo>
                      <a:pt x="22183" y="12178"/>
                    </a:lnTo>
                    <a:lnTo>
                      <a:pt x="22160" y="11442"/>
                    </a:lnTo>
                    <a:lnTo>
                      <a:pt x="22115" y="10718"/>
                    </a:lnTo>
                    <a:lnTo>
                      <a:pt x="22047" y="10016"/>
                    </a:lnTo>
                    <a:lnTo>
                      <a:pt x="21945" y="9326"/>
                    </a:lnTo>
                    <a:lnTo>
                      <a:pt x="21877" y="8975"/>
                    </a:lnTo>
                    <a:lnTo>
                      <a:pt x="21820" y="8647"/>
                    </a:lnTo>
                    <a:lnTo>
                      <a:pt x="21741" y="8307"/>
                    </a:lnTo>
                    <a:lnTo>
                      <a:pt x="21662" y="7979"/>
                    </a:lnTo>
                    <a:lnTo>
                      <a:pt x="21583" y="7662"/>
                    </a:lnTo>
                    <a:lnTo>
                      <a:pt x="21492" y="7345"/>
                    </a:lnTo>
                    <a:lnTo>
                      <a:pt x="21402" y="7028"/>
                    </a:lnTo>
                    <a:lnTo>
                      <a:pt x="21300" y="6711"/>
                    </a:lnTo>
                    <a:lnTo>
                      <a:pt x="21187" y="6417"/>
                    </a:lnTo>
                    <a:lnTo>
                      <a:pt x="21073" y="6112"/>
                    </a:lnTo>
                    <a:lnTo>
                      <a:pt x="20960" y="5817"/>
                    </a:lnTo>
                    <a:lnTo>
                      <a:pt x="20836" y="5534"/>
                    </a:lnTo>
                    <a:lnTo>
                      <a:pt x="20700" y="5252"/>
                    </a:lnTo>
                    <a:lnTo>
                      <a:pt x="20564" y="4969"/>
                    </a:lnTo>
                    <a:lnTo>
                      <a:pt x="20428" y="4697"/>
                    </a:lnTo>
                    <a:lnTo>
                      <a:pt x="20281" y="4437"/>
                    </a:lnTo>
                    <a:lnTo>
                      <a:pt x="20123" y="4176"/>
                    </a:lnTo>
                    <a:lnTo>
                      <a:pt x="19964" y="3927"/>
                    </a:lnTo>
                    <a:lnTo>
                      <a:pt x="19806" y="3678"/>
                    </a:lnTo>
                    <a:lnTo>
                      <a:pt x="19636" y="3441"/>
                    </a:lnTo>
                    <a:lnTo>
                      <a:pt x="19466" y="3203"/>
                    </a:lnTo>
                    <a:lnTo>
                      <a:pt x="19285" y="2988"/>
                    </a:lnTo>
                    <a:lnTo>
                      <a:pt x="19093" y="2762"/>
                    </a:lnTo>
                    <a:lnTo>
                      <a:pt x="18912" y="2558"/>
                    </a:lnTo>
                    <a:lnTo>
                      <a:pt x="18708" y="2343"/>
                    </a:lnTo>
                    <a:lnTo>
                      <a:pt x="18516" y="2151"/>
                    </a:lnTo>
                    <a:lnTo>
                      <a:pt x="18312" y="1958"/>
                    </a:lnTo>
                    <a:lnTo>
                      <a:pt x="18097" y="1777"/>
                    </a:lnTo>
                    <a:lnTo>
                      <a:pt x="17882" y="1607"/>
                    </a:lnTo>
                    <a:lnTo>
                      <a:pt x="17667" y="1438"/>
                    </a:lnTo>
                    <a:lnTo>
                      <a:pt x="17441" y="1290"/>
                    </a:lnTo>
                    <a:lnTo>
                      <a:pt x="17214" y="1132"/>
                    </a:lnTo>
                    <a:lnTo>
                      <a:pt x="16977" y="996"/>
                    </a:lnTo>
                    <a:lnTo>
                      <a:pt x="16739" y="860"/>
                    </a:lnTo>
                    <a:lnTo>
                      <a:pt x="16501" y="736"/>
                    </a:lnTo>
                    <a:lnTo>
                      <a:pt x="16252" y="623"/>
                    </a:lnTo>
                    <a:lnTo>
                      <a:pt x="16003" y="521"/>
                    </a:lnTo>
                    <a:lnTo>
                      <a:pt x="15743" y="430"/>
                    </a:lnTo>
                    <a:lnTo>
                      <a:pt x="15483" y="340"/>
                    </a:lnTo>
                    <a:lnTo>
                      <a:pt x="15222" y="261"/>
                    </a:lnTo>
                    <a:lnTo>
                      <a:pt x="14951" y="193"/>
                    </a:lnTo>
                    <a:lnTo>
                      <a:pt x="14691" y="136"/>
                    </a:lnTo>
                    <a:lnTo>
                      <a:pt x="14419" y="91"/>
                    </a:lnTo>
                    <a:lnTo>
                      <a:pt x="14147" y="57"/>
                    </a:lnTo>
                    <a:lnTo>
                      <a:pt x="13876" y="34"/>
                    </a:lnTo>
                    <a:lnTo>
                      <a:pt x="13604" y="12"/>
                    </a:lnTo>
                    <a:lnTo>
                      <a:pt x="13332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5907622" y="1716710"/>
                <a:ext cx="32493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980" extrusionOk="0">
                    <a:moveTo>
                      <a:pt x="1540" y="0"/>
                    </a:moveTo>
                    <a:lnTo>
                      <a:pt x="1461" y="23"/>
                    </a:lnTo>
                    <a:lnTo>
                      <a:pt x="1382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3" y="340"/>
                    </a:lnTo>
                    <a:lnTo>
                      <a:pt x="1042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2" y="962"/>
                    </a:lnTo>
                    <a:lnTo>
                      <a:pt x="691" y="1155"/>
                    </a:lnTo>
                    <a:lnTo>
                      <a:pt x="601" y="1370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3" y="2060"/>
                    </a:lnTo>
                    <a:lnTo>
                      <a:pt x="295" y="2320"/>
                    </a:lnTo>
                    <a:lnTo>
                      <a:pt x="227" y="2569"/>
                    </a:lnTo>
                    <a:lnTo>
                      <a:pt x="171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39"/>
                    </a:lnTo>
                    <a:lnTo>
                      <a:pt x="1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5" y="4584"/>
                    </a:lnTo>
                    <a:lnTo>
                      <a:pt x="69" y="4708"/>
                    </a:lnTo>
                    <a:lnTo>
                      <a:pt x="103" y="4810"/>
                    </a:lnTo>
                    <a:lnTo>
                      <a:pt x="148" y="4889"/>
                    </a:lnTo>
                    <a:lnTo>
                      <a:pt x="205" y="4935"/>
                    </a:lnTo>
                    <a:lnTo>
                      <a:pt x="261" y="4969"/>
                    </a:lnTo>
                    <a:lnTo>
                      <a:pt x="329" y="4980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7" y="4844"/>
                    </a:lnTo>
                    <a:lnTo>
                      <a:pt x="646" y="4754"/>
                    </a:lnTo>
                    <a:lnTo>
                      <a:pt x="736" y="4640"/>
                    </a:lnTo>
                    <a:lnTo>
                      <a:pt x="827" y="4516"/>
                    </a:lnTo>
                    <a:lnTo>
                      <a:pt x="918" y="4369"/>
                    </a:lnTo>
                    <a:lnTo>
                      <a:pt x="997" y="4199"/>
                    </a:lnTo>
                    <a:lnTo>
                      <a:pt x="1087" y="4018"/>
                    </a:lnTo>
                    <a:lnTo>
                      <a:pt x="1178" y="3826"/>
                    </a:lnTo>
                    <a:lnTo>
                      <a:pt x="1268" y="3622"/>
                    </a:lnTo>
                    <a:lnTo>
                      <a:pt x="1348" y="3395"/>
                    </a:lnTo>
                    <a:lnTo>
                      <a:pt x="1427" y="3158"/>
                    </a:lnTo>
                    <a:lnTo>
                      <a:pt x="1506" y="2920"/>
                    </a:lnTo>
                    <a:lnTo>
                      <a:pt x="1574" y="2660"/>
                    </a:lnTo>
                    <a:lnTo>
                      <a:pt x="1642" y="2411"/>
                    </a:lnTo>
                    <a:lnTo>
                      <a:pt x="1698" y="2162"/>
                    </a:lnTo>
                    <a:lnTo>
                      <a:pt x="1744" y="1924"/>
                    </a:lnTo>
                    <a:lnTo>
                      <a:pt x="1789" y="1687"/>
                    </a:lnTo>
                    <a:lnTo>
                      <a:pt x="1823" y="1460"/>
                    </a:lnTo>
                    <a:lnTo>
                      <a:pt x="1846" y="1245"/>
                    </a:lnTo>
                    <a:lnTo>
                      <a:pt x="1857" y="1042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7" y="532"/>
                    </a:lnTo>
                    <a:lnTo>
                      <a:pt x="1834" y="396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76" y="46"/>
                    </a:lnTo>
                    <a:lnTo>
                      <a:pt x="1608" y="1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5742947" y="1672047"/>
                <a:ext cx="32475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9" extrusionOk="0">
                    <a:moveTo>
                      <a:pt x="1539" y="0"/>
                    </a:moveTo>
                    <a:lnTo>
                      <a:pt x="1460" y="23"/>
                    </a:lnTo>
                    <a:lnTo>
                      <a:pt x="1381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2" y="340"/>
                    </a:lnTo>
                    <a:lnTo>
                      <a:pt x="1041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1" y="962"/>
                    </a:lnTo>
                    <a:lnTo>
                      <a:pt x="691" y="1155"/>
                    </a:lnTo>
                    <a:lnTo>
                      <a:pt x="600" y="1358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2" y="2060"/>
                    </a:lnTo>
                    <a:lnTo>
                      <a:pt x="295" y="2309"/>
                    </a:lnTo>
                    <a:lnTo>
                      <a:pt x="227" y="2569"/>
                    </a:lnTo>
                    <a:lnTo>
                      <a:pt x="170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27"/>
                    </a:lnTo>
                    <a:lnTo>
                      <a:pt x="0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4" y="4584"/>
                    </a:lnTo>
                    <a:lnTo>
                      <a:pt x="68" y="4708"/>
                    </a:lnTo>
                    <a:lnTo>
                      <a:pt x="102" y="4810"/>
                    </a:lnTo>
                    <a:lnTo>
                      <a:pt x="147" y="4878"/>
                    </a:lnTo>
                    <a:lnTo>
                      <a:pt x="204" y="4935"/>
                    </a:lnTo>
                    <a:lnTo>
                      <a:pt x="261" y="4969"/>
                    </a:lnTo>
                    <a:lnTo>
                      <a:pt x="328" y="4969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6" y="4844"/>
                    </a:lnTo>
                    <a:lnTo>
                      <a:pt x="645" y="4754"/>
                    </a:lnTo>
                    <a:lnTo>
                      <a:pt x="736" y="4640"/>
                    </a:lnTo>
                    <a:lnTo>
                      <a:pt x="826" y="4516"/>
                    </a:lnTo>
                    <a:lnTo>
                      <a:pt x="917" y="4369"/>
                    </a:lnTo>
                    <a:lnTo>
                      <a:pt x="996" y="4199"/>
                    </a:lnTo>
                    <a:lnTo>
                      <a:pt x="1087" y="4018"/>
                    </a:lnTo>
                    <a:lnTo>
                      <a:pt x="1177" y="3826"/>
                    </a:lnTo>
                    <a:lnTo>
                      <a:pt x="1268" y="3611"/>
                    </a:lnTo>
                    <a:lnTo>
                      <a:pt x="1347" y="3395"/>
                    </a:lnTo>
                    <a:lnTo>
                      <a:pt x="1426" y="3158"/>
                    </a:lnTo>
                    <a:lnTo>
                      <a:pt x="1505" y="2920"/>
                    </a:lnTo>
                    <a:lnTo>
                      <a:pt x="1573" y="2660"/>
                    </a:lnTo>
                    <a:lnTo>
                      <a:pt x="1641" y="2411"/>
                    </a:lnTo>
                    <a:lnTo>
                      <a:pt x="1698" y="2162"/>
                    </a:lnTo>
                    <a:lnTo>
                      <a:pt x="1743" y="1913"/>
                    </a:lnTo>
                    <a:lnTo>
                      <a:pt x="1788" y="1687"/>
                    </a:lnTo>
                    <a:lnTo>
                      <a:pt x="1822" y="1460"/>
                    </a:lnTo>
                    <a:lnTo>
                      <a:pt x="1845" y="1245"/>
                    </a:lnTo>
                    <a:lnTo>
                      <a:pt x="1856" y="1041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6" y="532"/>
                    </a:lnTo>
                    <a:lnTo>
                      <a:pt x="1834" y="385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64" y="34"/>
                    </a:lnTo>
                    <a:lnTo>
                      <a:pt x="1607" y="12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5795277" y="1731262"/>
                <a:ext cx="58848" cy="10568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6079" extrusionOk="0">
                    <a:moveTo>
                      <a:pt x="3158" y="1"/>
                    </a:moveTo>
                    <a:lnTo>
                      <a:pt x="3124" y="12"/>
                    </a:lnTo>
                    <a:lnTo>
                      <a:pt x="3090" y="35"/>
                    </a:lnTo>
                    <a:lnTo>
                      <a:pt x="3056" y="57"/>
                    </a:lnTo>
                    <a:lnTo>
                      <a:pt x="3034" y="91"/>
                    </a:lnTo>
                    <a:lnTo>
                      <a:pt x="3022" y="114"/>
                    </a:lnTo>
                    <a:lnTo>
                      <a:pt x="3011" y="159"/>
                    </a:lnTo>
                    <a:lnTo>
                      <a:pt x="3011" y="193"/>
                    </a:lnTo>
                    <a:lnTo>
                      <a:pt x="3011" y="272"/>
                    </a:lnTo>
                    <a:lnTo>
                      <a:pt x="3000" y="487"/>
                    </a:lnTo>
                    <a:lnTo>
                      <a:pt x="2977" y="838"/>
                    </a:lnTo>
                    <a:lnTo>
                      <a:pt x="2921" y="1314"/>
                    </a:lnTo>
                    <a:lnTo>
                      <a:pt x="2830" y="1913"/>
                    </a:lnTo>
                    <a:lnTo>
                      <a:pt x="2773" y="2253"/>
                    </a:lnTo>
                    <a:lnTo>
                      <a:pt x="2694" y="2615"/>
                    </a:lnTo>
                    <a:lnTo>
                      <a:pt x="2604" y="3011"/>
                    </a:lnTo>
                    <a:lnTo>
                      <a:pt x="2502" y="3430"/>
                    </a:lnTo>
                    <a:lnTo>
                      <a:pt x="2377" y="3871"/>
                    </a:lnTo>
                    <a:lnTo>
                      <a:pt x="2230" y="4335"/>
                    </a:lnTo>
                    <a:lnTo>
                      <a:pt x="2162" y="4539"/>
                    </a:lnTo>
                    <a:lnTo>
                      <a:pt x="2094" y="4709"/>
                    </a:lnTo>
                    <a:lnTo>
                      <a:pt x="2026" y="4867"/>
                    </a:lnTo>
                    <a:lnTo>
                      <a:pt x="1959" y="5014"/>
                    </a:lnTo>
                    <a:lnTo>
                      <a:pt x="1891" y="5139"/>
                    </a:lnTo>
                    <a:lnTo>
                      <a:pt x="1823" y="5263"/>
                    </a:lnTo>
                    <a:lnTo>
                      <a:pt x="1755" y="5354"/>
                    </a:lnTo>
                    <a:lnTo>
                      <a:pt x="1687" y="5444"/>
                    </a:lnTo>
                    <a:lnTo>
                      <a:pt x="1608" y="5512"/>
                    </a:lnTo>
                    <a:lnTo>
                      <a:pt x="1540" y="5580"/>
                    </a:lnTo>
                    <a:lnTo>
                      <a:pt x="1472" y="5625"/>
                    </a:lnTo>
                    <a:lnTo>
                      <a:pt x="1415" y="5659"/>
                    </a:lnTo>
                    <a:lnTo>
                      <a:pt x="1347" y="5682"/>
                    </a:lnTo>
                    <a:lnTo>
                      <a:pt x="1291" y="5693"/>
                    </a:lnTo>
                    <a:lnTo>
                      <a:pt x="1223" y="5705"/>
                    </a:lnTo>
                    <a:lnTo>
                      <a:pt x="1166" y="5693"/>
                    </a:lnTo>
                    <a:lnTo>
                      <a:pt x="1087" y="5671"/>
                    </a:lnTo>
                    <a:lnTo>
                      <a:pt x="1008" y="5637"/>
                    </a:lnTo>
                    <a:lnTo>
                      <a:pt x="940" y="5580"/>
                    </a:lnTo>
                    <a:lnTo>
                      <a:pt x="861" y="5501"/>
                    </a:lnTo>
                    <a:lnTo>
                      <a:pt x="793" y="5410"/>
                    </a:lnTo>
                    <a:lnTo>
                      <a:pt x="714" y="5297"/>
                    </a:lnTo>
                    <a:lnTo>
                      <a:pt x="657" y="5173"/>
                    </a:lnTo>
                    <a:lnTo>
                      <a:pt x="589" y="5037"/>
                    </a:lnTo>
                    <a:lnTo>
                      <a:pt x="544" y="4890"/>
                    </a:lnTo>
                    <a:lnTo>
                      <a:pt x="487" y="4720"/>
                    </a:lnTo>
                    <a:lnTo>
                      <a:pt x="453" y="4539"/>
                    </a:lnTo>
                    <a:lnTo>
                      <a:pt x="419" y="4358"/>
                    </a:lnTo>
                    <a:lnTo>
                      <a:pt x="397" y="4154"/>
                    </a:lnTo>
                    <a:lnTo>
                      <a:pt x="374" y="3939"/>
                    </a:lnTo>
                    <a:lnTo>
                      <a:pt x="374" y="3713"/>
                    </a:lnTo>
                    <a:lnTo>
                      <a:pt x="374" y="3487"/>
                    </a:lnTo>
                    <a:lnTo>
                      <a:pt x="374" y="3441"/>
                    </a:lnTo>
                    <a:lnTo>
                      <a:pt x="363" y="3407"/>
                    </a:lnTo>
                    <a:lnTo>
                      <a:pt x="352" y="3373"/>
                    </a:lnTo>
                    <a:lnTo>
                      <a:pt x="329" y="3351"/>
                    </a:lnTo>
                    <a:lnTo>
                      <a:pt x="306" y="3328"/>
                    </a:lnTo>
                    <a:lnTo>
                      <a:pt x="272" y="3305"/>
                    </a:lnTo>
                    <a:lnTo>
                      <a:pt x="238" y="3294"/>
                    </a:lnTo>
                    <a:lnTo>
                      <a:pt x="204" y="3283"/>
                    </a:lnTo>
                    <a:lnTo>
                      <a:pt x="159" y="3294"/>
                    </a:lnTo>
                    <a:lnTo>
                      <a:pt x="125" y="3294"/>
                    </a:lnTo>
                    <a:lnTo>
                      <a:pt x="91" y="3317"/>
                    </a:lnTo>
                    <a:lnTo>
                      <a:pt x="69" y="3339"/>
                    </a:lnTo>
                    <a:lnTo>
                      <a:pt x="46" y="3362"/>
                    </a:lnTo>
                    <a:lnTo>
                      <a:pt x="23" y="3396"/>
                    </a:lnTo>
                    <a:lnTo>
                      <a:pt x="12" y="3430"/>
                    </a:lnTo>
                    <a:lnTo>
                      <a:pt x="12" y="3464"/>
                    </a:lnTo>
                    <a:lnTo>
                      <a:pt x="1" y="3713"/>
                    </a:lnTo>
                    <a:lnTo>
                      <a:pt x="1" y="3951"/>
                    </a:lnTo>
                    <a:lnTo>
                      <a:pt x="23" y="4188"/>
                    </a:lnTo>
                    <a:lnTo>
                      <a:pt x="46" y="4403"/>
                    </a:lnTo>
                    <a:lnTo>
                      <a:pt x="80" y="4618"/>
                    </a:lnTo>
                    <a:lnTo>
                      <a:pt x="125" y="4822"/>
                    </a:lnTo>
                    <a:lnTo>
                      <a:pt x="182" y="5014"/>
                    </a:lnTo>
                    <a:lnTo>
                      <a:pt x="250" y="5184"/>
                    </a:lnTo>
                    <a:lnTo>
                      <a:pt x="318" y="5354"/>
                    </a:lnTo>
                    <a:lnTo>
                      <a:pt x="408" y="5501"/>
                    </a:lnTo>
                    <a:lnTo>
                      <a:pt x="487" y="5637"/>
                    </a:lnTo>
                    <a:lnTo>
                      <a:pt x="589" y="5761"/>
                    </a:lnTo>
                    <a:lnTo>
                      <a:pt x="691" y="5852"/>
                    </a:lnTo>
                    <a:lnTo>
                      <a:pt x="804" y="5942"/>
                    </a:lnTo>
                    <a:lnTo>
                      <a:pt x="917" y="5999"/>
                    </a:lnTo>
                    <a:lnTo>
                      <a:pt x="1042" y="6044"/>
                    </a:lnTo>
                    <a:lnTo>
                      <a:pt x="1110" y="6067"/>
                    </a:lnTo>
                    <a:lnTo>
                      <a:pt x="1223" y="6078"/>
                    </a:lnTo>
                    <a:lnTo>
                      <a:pt x="1302" y="6067"/>
                    </a:lnTo>
                    <a:lnTo>
                      <a:pt x="1381" y="6056"/>
                    </a:lnTo>
                    <a:lnTo>
                      <a:pt x="1472" y="6033"/>
                    </a:lnTo>
                    <a:lnTo>
                      <a:pt x="1562" y="5999"/>
                    </a:lnTo>
                    <a:lnTo>
                      <a:pt x="1664" y="5942"/>
                    </a:lnTo>
                    <a:lnTo>
                      <a:pt x="1755" y="5874"/>
                    </a:lnTo>
                    <a:lnTo>
                      <a:pt x="1868" y="5784"/>
                    </a:lnTo>
                    <a:lnTo>
                      <a:pt x="1970" y="5682"/>
                    </a:lnTo>
                    <a:lnTo>
                      <a:pt x="2072" y="5546"/>
                    </a:lnTo>
                    <a:lnTo>
                      <a:pt x="2185" y="5388"/>
                    </a:lnTo>
                    <a:lnTo>
                      <a:pt x="2287" y="5195"/>
                    </a:lnTo>
                    <a:lnTo>
                      <a:pt x="2389" y="4980"/>
                    </a:lnTo>
                    <a:lnTo>
                      <a:pt x="2490" y="4731"/>
                    </a:lnTo>
                    <a:lnTo>
                      <a:pt x="2581" y="4448"/>
                    </a:lnTo>
                    <a:lnTo>
                      <a:pt x="2728" y="3973"/>
                    </a:lnTo>
                    <a:lnTo>
                      <a:pt x="2853" y="3520"/>
                    </a:lnTo>
                    <a:lnTo>
                      <a:pt x="2966" y="3090"/>
                    </a:lnTo>
                    <a:lnTo>
                      <a:pt x="3056" y="2683"/>
                    </a:lnTo>
                    <a:lnTo>
                      <a:pt x="3136" y="2310"/>
                    </a:lnTo>
                    <a:lnTo>
                      <a:pt x="3203" y="1970"/>
                    </a:lnTo>
                    <a:lnTo>
                      <a:pt x="3249" y="1653"/>
                    </a:lnTo>
                    <a:lnTo>
                      <a:pt x="3294" y="1359"/>
                    </a:lnTo>
                    <a:lnTo>
                      <a:pt x="3351" y="872"/>
                    </a:lnTo>
                    <a:lnTo>
                      <a:pt x="3373" y="510"/>
                    </a:lnTo>
                    <a:lnTo>
                      <a:pt x="3385" y="272"/>
                    </a:lnTo>
                    <a:lnTo>
                      <a:pt x="3385" y="182"/>
                    </a:lnTo>
                    <a:lnTo>
                      <a:pt x="3373" y="148"/>
                    </a:lnTo>
                    <a:lnTo>
                      <a:pt x="3362" y="114"/>
                    </a:lnTo>
                    <a:lnTo>
                      <a:pt x="3351" y="80"/>
                    </a:lnTo>
                    <a:lnTo>
                      <a:pt x="3328" y="46"/>
                    </a:lnTo>
                    <a:lnTo>
                      <a:pt x="3294" y="35"/>
                    </a:lnTo>
                    <a:lnTo>
                      <a:pt x="3260" y="12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5739400" y="1832010"/>
                <a:ext cx="149355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3724" extrusionOk="0">
                    <a:moveTo>
                      <a:pt x="136" y="0"/>
                    </a:moveTo>
                    <a:lnTo>
                      <a:pt x="102" y="12"/>
                    </a:lnTo>
                    <a:lnTo>
                      <a:pt x="68" y="34"/>
                    </a:lnTo>
                    <a:lnTo>
                      <a:pt x="46" y="57"/>
                    </a:lnTo>
                    <a:lnTo>
                      <a:pt x="23" y="91"/>
                    </a:lnTo>
                    <a:lnTo>
                      <a:pt x="12" y="125"/>
                    </a:lnTo>
                    <a:lnTo>
                      <a:pt x="1" y="159"/>
                    </a:lnTo>
                    <a:lnTo>
                      <a:pt x="1" y="193"/>
                    </a:lnTo>
                    <a:lnTo>
                      <a:pt x="1" y="227"/>
                    </a:lnTo>
                    <a:lnTo>
                      <a:pt x="57" y="374"/>
                    </a:lnTo>
                    <a:lnTo>
                      <a:pt x="102" y="510"/>
                    </a:lnTo>
                    <a:lnTo>
                      <a:pt x="182" y="691"/>
                    </a:lnTo>
                    <a:lnTo>
                      <a:pt x="272" y="894"/>
                    </a:lnTo>
                    <a:lnTo>
                      <a:pt x="397" y="1132"/>
                    </a:lnTo>
                    <a:lnTo>
                      <a:pt x="544" y="1381"/>
                    </a:lnTo>
                    <a:lnTo>
                      <a:pt x="725" y="1641"/>
                    </a:lnTo>
                    <a:lnTo>
                      <a:pt x="940" y="1913"/>
                    </a:lnTo>
                    <a:lnTo>
                      <a:pt x="1064" y="2060"/>
                    </a:lnTo>
                    <a:lnTo>
                      <a:pt x="1189" y="2196"/>
                    </a:lnTo>
                    <a:lnTo>
                      <a:pt x="1325" y="2332"/>
                    </a:lnTo>
                    <a:lnTo>
                      <a:pt x="1472" y="2467"/>
                    </a:lnTo>
                    <a:lnTo>
                      <a:pt x="1630" y="2592"/>
                    </a:lnTo>
                    <a:lnTo>
                      <a:pt x="1789" y="2728"/>
                    </a:lnTo>
                    <a:lnTo>
                      <a:pt x="1970" y="2852"/>
                    </a:lnTo>
                    <a:lnTo>
                      <a:pt x="2151" y="2965"/>
                    </a:lnTo>
                    <a:lnTo>
                      <a:pt x="2343" y="3079"/>
                    </a:lnTo>
                    <a:lnTo>
                      <a:pt x="2558" y="3192"/>
                    </a:lnTo>
                    <a:lnTo>
                      <a:pt x="2773" y="3282"/>
                    </a:lnTo>
                    <a:lnTo>
                      <a:pt x="3000" y="3384"/>
                    </a:lnTo>
                    <a:lnTo>
                      <a:pt x="3237" y="3463"/>
                    </a:lnTo>
                    <a:lnTo>
                      <a:pt x="3486" y="3543"/>
                    </a:lnTo>
                    <a:lnTo>
                      <a:pt x="3747" y="3599"/>
                    </a:lnTo>
                    <a:lnTo>
                      <a:pt x="3996" y="3644"/>
                    </a:lnTo>
                    <a:lnTo>
                      <a:pt x="4245" y="3690"/>
                    </a:lnTo>
                    <a:lnTo>
                      <a:pt x="4482" y="3712"/>
                    </a:lnTo>
                    <a:lnTo>
                      <a:pt x="4720" y="3724"/>
                    </a:lnTo>
                    <a:lnTo>
                      <a:pt x="5184" y="3724"/>
                    </a:lnTo>
                    <a:lnTo>
                      <a:pt x="5410" y="3712"/>
                    </a:lnTo>
                    <a:lnTo>
                      <a:pt x="5625" y="3690"/>
                    </a:lnTo>
                    <a:lnTo>
                      <a:pt x="5840" y="3656"/>
                    </a:lnTo>
                    <a:lnTo>
                      <a:pt x="6055" y="3610"/>
                    </a:lnTo>
                    <a:lnTo>
                      <a:pt x="6248" y="3576"/>
                    </a:lnTo>
                    <a:lnTo>
                      <a:pt x="6632" y="3475"/>
                    </a:lnTo>
                    <a:lnTo>
                      <a:pt x="6995" y="3350"/>
                    </a:lnTo>
                    <a:lnTo>
                      <a:pt x="7312" y="3226"/>
                    </a:lnTo>
                    <a:lnTo>
                      <a:pt x="7606" y="3101"/>
                    </a:lnTo>
                    <a:lnTo>
                      <a:pt x="7855" y="2965"/>
                    </a:lnTo>
                    <a:lnTo>
                      <a:pt x="8070" y="2852"/>
                    </a:lnTo>
                    <a:lnTo>
                      <a:pt x="8251" y="2739"/>
                    </a:lnTo>
                    <a:lnTo>
                      <a:pt x="8387" y="2648"/>
                    </a:lnTo>
                    <a:lnTo>
                      <a:pt x="8511" y="2558"/>
                    </a:lnTo>
                    <a:lnTo>
                      <a:pt x="8545" y="2535"/>
                    </a:lnTo>
                    <a:lnTo>
                      <a:pt x="8568" y="2501"/>
                    </a:lnTo>
                    <a:lnTo>
                      <a:pt x="8579" y="2467"/>
                    </a:lnTo>
                    <a:lnTo>
                      <a:pt x="8590" y="2433"/>
                    </a:lnTo>
                    <a:lnTo>
                      <a:pt x="8590" y="2399"/>
                    </a:lnTo>
                    <a:lnTo>
                      <a:pt x="8579" y="2366"/>
                    </a:lnTo>
                    <a:lnTo>
                      <a:pt x="8568" y="2332"/>
                    </a:lnTo>
                    <a:lnTo>
                      <a:pt x="8545" y="2298"/>
                    </a:lnTo>
                    <a:lnTo>
                      <a:pt x="8522" y="2275"/>
                    </a:lnTo>
                    <a:lnTo>
                      <a:pt x="8500" y="2252"/>
                    </a:lnTo>
                    <a:lnTo>
                      <a:pt x="8466" y="2241"/>
                    </a:lnTo>
                    <a:lnTo>
                      <a:pt x="8432" y="2230"/>
                    </a:lnTo>
                    <a:lnTo>
                      <a:pt x="8353" y="2230"/>
                    </a:lnTo>
                    <a:lnTo>
                      <a:pt x="8319" y="2241"/>
                    </a:lnTo>
                    <a:lnTo>
                      <a:pt x="8285" y="2264"/>
                    </a:lnTo>
                    <a:lnTo>
                      <a:pt x="8183" y="2332"/>
                    </a:lnTo>
                    <a:lnTo>
                      <a:pt x="7900" y="2513"/>
                    </a:lnTo>
                    <a:lnTo>
                      <a:pt x="7708" y="2626"/>
                    </a:lnTo>
                    <a:lnTo>
                      <a:pt x="7459" y="2739"/>
                    </a:lnTo>
                    <a:lnTo>
                      <a:pt x="7187" y="2863"/>
                    </a:lnTo>
                    <a:lnTo>
                      <a:pt x="6881" y="2988"/>
                    </a:lnTo>
                    <a:lnTo>
                      <a:pt x="6553" y="3101"/>
                    </a:lnTo>
                    <a:lnTo>
                      <a:pt x="6191" y="3203"/>
                    </a:lnTo>
                    <a:lnTo>
                      <a:pt x="5999" y="3237"/>
                    </a:lnTo>
                    <a:lnTo>
                      <a:pt x="5795" y="3282"/>
                    </a:lnTo>
                    <a:lnTo>
                      <a:pt x="5603" y="3305"/>
                    </a:lnTo>
                    <a:lnTo>
                      <a:pt x="5388" y="3327"/>
                    </a:lnTo>
                    <a:lnTo>
                      <a:pt x="5184" y="3350"/>
                    </a:lnTo>
                    <a:lnTo>
                      <a:pt x="4743" y="3350"/>
                    </a:lnTo>
                    <a:lnTo>
                      <a:pt x="4516" y="3339"/>
                    </a:lnTo>
                    <a:lnTo>
                      <a:pt x="4290" y="3316"/>
                    </a:lnTo>
                    <a:lnTo>
                      <a:pt x="4052" y="3282"/>
                    </a:lnTo>
                    <a:lnTo>
                      <a:pt x="3826" y="3237"/>
                    </a:lnTo>
                    <a:lnTo>
                      <a:pt x="3588" y="3180"/>
                    </a:lnTo>
                    <a:lnTo>
                      <a:pt x="3350" y="3112"/>
                    </a:lnTo>
                    <a:lnTo>
                      <a:pt x="3135" y="3033"/>
                    </a:lnTo>
                    <a:lnTo>
                      <a:pt x="2920" y="2943"/>
                    </a:lnTo>
                    <a:lnTo>
                      <a:pt x="2717" y="2852"/>
                    </a:lnTo>
                    <a:lnTo>
                      <a:pt x="2524" y="2750"/>
                    </a:lnTo>
                    <a:lnTo>
                      <a:pt x="2343" y="2648"/>
                    </a:lnTo>
                    <a:lnTo>
                      <a:pt x="2173" y="2535"/>
                    </a:lnTo>
                    <a:lnTo>
                      <a:pt x="2015" y="2411"/>
                    </a:lnTo>
                    <a:lnTo>
                      <a:pt x="1857" y="2298"/>
                    </a:lnTo>
                    <a:lnTo>
                      <a:pt x="1709" y="2173"/>
                    </a:lnTo>
                    <a:lnTo>
                      <a:pt x="1574" y="2049"/>
                    </a:lnTo>
                    <a:lnTo>
                      <a:pt x="1449" y="1924"/>
                    </a:lnTo>
                    <a:lnTo>
                      <a:pt x="1223" y="1664"/>
                    </a:lnTo>
                    <a:lnTo>
                      <a:pt x="1030" y="1404"/>
                    </a:lnTo>
                    <a:lnTo>
                      <a:pt x="861" y="1155"/>
                    </a:lnTo>
                    <a:lnTo>
                      <a:pt x="714" y="928"/>
                    </a:lnTo>
                    <a:lnTo>
                      <a:pt x="600" y="713"/>
                    </a:lnTo>
                    <a:lnTo>
                      <a:pt x="510" y="521"/>
                    </a:lnTo>
                    <a:lnTo>
                      <a:pt x="442" y="362"/>
                    </a:lnTo>
                    <a:lnTo>
                      <a:pt x="397" y="238"/>
                    </a:lnTo>
                    <a:lnTo>
                      <a:pt x="363" y="136"/>
                    </a:lnTo>
                    <a:lnTo>
                      <a:pt x="351" y="102"/>
                    </a:lnTo>
                    <a:lnTo>
                      <a:pt x="329" y="68"/>
                    </a:lnTo>
                    <a:lnTo>
                      <a:pt x="306" y="45"/>
                    </a:lnTo>
                    <a:lnTo>
                      <a:pt x="272" y="23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6"/>
              <p:cNvSpPr/>
              <p:nvPr/>
            </p:nvSpPr>
            <p:spPr>
              <a:xfrm>
                <a:off x="5709688" y="1631122"/>
                <a:ext cx="91115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660" extrusionOk="0">
                    <a:moveTo>
                      <a:pt x="2739" y="0"/>
                    </a:moveTo>
                    <a:lnTo>
                      <a:pt x="2558" y="12"/>
                    </a:lnTo>
                    <a:lnTo>
                      <a:pt x="2366" y="23"/>
                    </a:lnTo>
                    <a:lnTo>
                      <a:pt x="2185" y="57"/>
                    </a:lnTo>
                    <a:lnTo>
                      <a:pt x="2015" y="91"/>
                    </a:lnTo>
                    <a:lnTo>
                      <a:pt x="1868" y="125"/>
                    </a:lnTo>
                    <a:lnTo>
                      <a:pt x="1732" y="181"/>
                    </a:lnTo>
                    <a:lnTo>
                      <a:pt x="1608" y="238"/>
                    </a:lnTo>
                    <a:lnTo>
                      <a:pt x="1483" y="306"/>
                    </a:lnTo>
                    <a:lnTo>
                      <a:pt x="1370" y="374"/>
                    </a:lnTo>
                    <a:lnTo>
                      <a:pt x="1257" y="464"/>
                    </a:lnTo>
                    <a:lnTo>
                      <a:pt x="1155" y="544"/>
                    </a:lnTo>
                    <a:lnTo>
                      <a:pt x="1053" y="645"/>
                    </a:lnTo>
                    <a:lnTo>
                      <a:pt x="861" y="838"/>
                    </a:lnTo>
                    <a:lnTo>
                      <a:pt x="691" y="1053"/>
                    </a:lnTo>
                    <a:lnTo>
                      <a:pt x="544" y="1279"/>
                    </a:lnTo>
                    <a:lnTo>
                      <a:pt x="419" y="1506"/>
                    </a:lnTo>
                    <a:lnTo>
                      <a:pt x="306" y="1732"/>
                    </a:lnTo>
                    <a:lnTo>
                      <a:pt x="216" y="1936"/>
                    </a:lnTo>
                    <a:lnTo>
                      <a:pt x="136" y="2128"/>
                    </a:lnTo>
                    <a:lnTo>
                      <a:pt x="80" y="2309"/>
                    </a:lnTo>
                    <a:lnTo>
                      <a:pt x="35" y="2456"/>
                    </a:lnTo>
                    <a:lnTo>
                      <a:pt x="12" y="2558"/>
                    </a:lnTo>
                    <a:lnTo>
                      <a:pt x="1" y="2637"/>
                    </a:lnTo>
                    <a:lnTo>
                      <a:pt x="1" y="2660"/>
                    </a:lnTo>
                    <a:lnTo>
                      <a:pt x="57" y="2660"/>
                    </a:lnTo>
                    <a:lnTo>
                      <a:pt x="125" y="2626"/>
                    </a:lnTo>
                    <a:lnTo>
                      <a:pt x="204" y="2569"/>
                    </a:lnTo>
                    <a:lnTo>
                      <a:pt x="306" y="2490"/>
                    </a:lnTo>
                    <a:lnTo>
                      <a:pt x="838" y="2026"/>
                    </a:lnTo>
                    <a:lnTo>
                      <a:pt x="1155" y="1766"/>
                    </a:lnTo>
                    <a:lnTo>
                      <a:pt x="1336" y="1641"/>
                    </a:lnTo>
                    <a:lnTo>
                      <a:pt x="1517" y="1517"/>
                    </a:lnTo>
                    <a:lnTo>
                      <a:pt x="1698" y="1404"/>
                    </a:lnTo>
                    <a:lnTo>
                      <a:pt x="1891" y="1313"/>
                    </a:lnTo>
                    <a:lnTo>
                      <a:pt x="2083" y="1234"/>
                    </a:lnTo>
                    <a:lnTo>
                      <a:pt x="2275" y="1177"/>
                    </a:lnTo>
                    <a:lnTo>
                      <a:pt x="2400" y="1143"/>
                    </a:lnTo>
                    <a:lnTo>
                      <a:pt x="2524" y="1132"/>
                    </a:lnTo>
                    <a:lnTo>
                      <a:pt x="2649" y="1121"/>
                    </a:lnTo>
                    <a:lnTo>
                      <a:pt x="2909" y="1121"/>
                    </a:lnTo>
                    <a:lnTo>
                      <a:pt x="3034" y="1132"/>
                    </a:lnTo>
                    <a:lnTo>
                      <a:pt x="3170" y="1155"/>
                    </a:lnTo>
                    <a:lnTo>
                      <a:pt x="3294" y="1177"/>
                    </a:lnTo>
                    <a:lnTo>
                      <a:pt x="3566" y="1257"/>
                    </a:lnTo>
                    <a:lnTo>
                      <a:pt x="3837" y="1358"/>
                    </a:lnTo>
                    <a:lnTo>
                      <a:pt x="4109" y="1494"/>
                    </a:lnTo>
                    <a:lnTo>
                      <a:pt x="4392" y="1653"/>
                    </a:lnTo>
                    <a:lnTo>
                      <a:pt x="4494" y="1698"/>
                    </a:lnTo>
                    <a:lnTo>
                      <a:pt x="4595" y="1732"/>
                    </a:lnTo>
                    <a:lnTo>
                      <a:pt x="4709" y="1743"/>
                    </a:lnTo>
                    <a:lnTo>
                      <a:pt x="4811" y="1721"/>
                    </a:lnTo>
                    <a:lnTo>
                      <a:pt x="4912" y="1687"/>
                    </a:lnTo>
                    <a:lnTo>
                      <a:pt x="5003" y="1641"/>
                    </a:lnTo>
                    <a:lnTo>
                      <a:pt x="5093" y="1562"/>
                    </a:lnTo>
                    <a:lnTo>
                      <a:pt x="5161" y="1483"/>
                    </a:lnTo>
                    <a:lnTo>
                      <a:pt x="5207" y="1381"/>
                    </a:lnTo>
                    <a:lnTo>
                      <a:pt x="5241" y="1268"/>
                    </a:lnTo>
                    <a:lnTo>
                      <a:pt x="5241" y="1166"/>
                    </a:lnTo>
                    <a:lnTo>
                      <a:pt x="5229" y="1053"/>
                    </a:lnTo>
                    <a:lnTo>
                      <a:pt x="5195" y="951"/>
                    </a:lnTo>
                    <a:lnTo>
                      <a:pt x="5139" y="860"/>
                    </a:lnTo>
                    <a:lnTo>
                      <a:pt x="5071" y="781"/>
                    </a:lnTo>
                    <a:lnTo>
                      <a:pt x="4980" y="713"/>
                    </a:lnTo>
                    <a:lnTo>
                      <a:pt x="4799" y="600"/>
                    </a:lnTo>
                    <a:lnTo>
                      <a:pt x="4607" y="487"/>
                    </a:lnTo>
                    <a:lnTo>
                      <a:pt x="4414" y="396"/>
                    </a:lnTo>
                    <a:lnTo>
                      <a:pt x="4222" y="317"/>
                    </a:lnTo>
                    <a:lnTo>
                      <a:pt x="4041" y="238"/>
                    </a:lnTo>
                    <a:lnTo>
                      <a:pt x="3849" y="170"/>
                    </a:lnTo>
                    <a:lnTo>
                      <a:pt x="3667" y="125"/>
                    </a:lnTo>
                    <a:lnTo>
                      <a:pt x="3475" y="80"/>
                    </a:lnTo>
                    <a:lnTo>
                      <a:pt x="3294" y="46"/>
                    </a:lnTo>
                    <a:lnTo>
                      <a:pt x="3102" y="23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6"/>
              <p:cNvSpPr/>
              <p:nvPr/>
            </p:nvSpPr>
            <p:spPr>
              <a:xfrm>
                <a:off x="5910768" y="1670083"/>
                <a:ext cx="78528" cy="68480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939" extrusionOk="0">
                    <a:moveTo>
                      <a:pt x="1144" y="0"/>
                    </a:moveTo>
                    <a:lnTo>
                      <a:pt x="929" y="11"/>
                    </a:lnTo>
                    <a:lnTo>
                      <a:pt x="714" y="23"/>
                    </a:lnTo>
                    <a:lnTo>
                      <a:pt x="488" y="45"/>
                    </a:lnTo>
                    <a:lnTo>
                      <a:pt x="386" y="68"/>
                    </a:lnTo>
                    <a:lnTo>
                      <a:pt x="284" y="113"/>
                    </a:lnTo>
                    <a:lnTo>
                      <a:pt x="193" y="181"/>
                    </a:lnTo>
                    <a:lnTo>
                      <a:pt x="125" y="260"/>
                    </a:lnTo>
                    <a:lnTo>
                      <a:pt x="69" y="351"/>
                    </a:lnTo>
                    <a:lnTo>
                      <a:pt x="24" y="453"/>
                    </a:lnTo>
                    <a:lnTo>
                      <a:pt x="1" y="555"/>
                    </a:lnTo>
                    <a:lnTo>
                      <a:pt x="12" y="668"/>
                    </a:lnTo>
                    <a:lnTo>
                      <a:pt x="35" y="781"/>
                    </a:lnTo>
                    <a:lnTo>
                      <a:pt x="80" y="883"/>
                    </a:lnTo>
                    <a:lnTo>
                      <a:pt x="137" y="962"/>
                    </a:lnTo>
                    <a:lnTo>
                      <a:pt x="216" y="1041"/>
                    </a:lnTo>
                    <a:lnTo>
                      <a:pt x="306" y="1098"/>
                    </a:lnTo>
                    <a:lnTo>
                      <a:pt x="408" y="1132"/>
                    </a:lnTo>
                    <a:lnTo>
                      <a:pt x="510" y="1154"/>
                    </a:lnTo>
                    <a:lnTo>
                      <a:pt x="623" y="1154"/>
                    </a:lnTo>
                    <a:lnTo>
                      <a:pt x="952" y="1121"/>
                    </a:lnTo>
                    <a:lnTo>
                      <a:pt x="1257" y="1121"/>
                    </a:lnTo>
                    <a:lnTo>
                      <a:pt x="1551" y="1143"/>
                    </a:lnTo>
                    <a:lnTo>
                      <a:pt x="1687" y="1166"/>
                    </a:lnTo>
                    <a:lnTo>
                      <a:pt x="1823" y="1188"/>
                    </a:lnTo>
                    <a:lnTo>
                      <a:pt x="1959" y="1222"/>
                    </a:lnTo>
                    <a:lnTo>
                      <a:pt x="2083" y="1256"/>
                    </a:lnTo>
                    <a:lnTo>
                      <a:pt x="2208" y="1302"/>
                    </a:lnTo>
                    <a:lnTo>
                      <a:pt x="2321" y="1358"/>
                    </a:lnTo>
                    <a:lnTo>
                      <a:pt x="2434" y="1415"/>
                    </a:lnTo>
                    <a:lnTo>
                      <a:pt x="2547" y="1483"/>
                    </a:lnTo>
                    <a:lnTo>
                      <a:pt x="2649" y="1551"/>
                    </a:lnTo>
                    <a:lnTo>
                      <a:pt x="2751" y="1619"/>
                    </a:lnTo>
                    <a:lnTo>
                      <a:pt x="2909" y="1766"/>
                    </a:lnTo>
                    <a:lnTo>
                      <a:pt x="3057" y="1913"/>
                    </a:lnTo>
                    <a:lnTo>
                      <a:pt x="3204" y="2083"/>
                    </a:lnTo>
                    <a:lnTo>
                      <a:pt x="3351" y="2264"/>
                    </a:lnTo>
                    <a:lnTo>
                      <a:pt x="3487" y="2456"/>
                    </a:lnTo>
                    <a:lnTo>
                      <a:pt x="3611" y="2648"/>
                    </a:lnTo>
                    <a:lnTo>
                      <a:pt x="3837" y="3033"/>
                    </a:lnTo>
                    <a:lnTo>
                      <a:pt x="4041" y="3384"/>
                    </a:lnTo>
                    <a:lnTo>
                      <a:pt x="4188" y="3678"/>
                    </a:lnTo>
                    <a:lnTo>
                      <a:pt x="4290" y="3871"/>
                    </a:lnTo>
                    <a:lnTo>
                      <a:pt x="4324" y="3927"/>
                    </a:lnTo>
                    <a:lnTo>
                      <a:pt x="4347" y="3939"/>
                    </a:lnTo>
                    <a:lnTo>
                      <a:pt x="4369" y="3927"/>
                    </a:lnTo>
                    <a:lnTo>
                      <a:pt x="4403" y="3916"/>
                    </a:lnTo>
                    <a:lnTo>
                      <a:pt x="4426" y="3882"/>
                    </a:lnTo>
                    <a:lnTo>
                      <a:pt x="4449" y="3837"/>
                    </a:lnTo>
                    <a:lnTo>
                      <a:pt x="4483" y="3724"/>
                    </a:lnTo>
                    <a:lnTo>
                      <a:pt x="4505" y="3565"/>
                    </a:lnTo>
                    <a:lnTo>
                      <a:pt x="4516" y="3384"/>
                    </a:lnTo>
                    <a:lnTo>
                      <a:pt x="4516" y="3169"/>
                    </a:lnTo>
                    <a:lnTo>
                      <a:pt x="4505" y="2943"/>
                    </a:lnTo>
                    <a:lnTo>
                      <a:pt x="4471" y="2694"/>
                    </a:lnTo>
                    <a:lnTo>
                      <a:pt x="4415" y="2445"/>
                    </a:lnTo>
                    <a:lnTo>
                      <a:pt x="4347" y="2173"/>
                    </a:lnTo>
                    <a:lnTo>
                      <a:pt x="4256" y="1913"/>
                    </a:lnTo>
                    <a:lnTo>
                      <a:pt x="4143" y="1652"/>
                    </a:lnTo>
                    <a:lnTo>
                      <a:pt x="4007" y="1403"/>
                    </a:lnTo>
                    <a:lnTo>
                      <a:pt x="3928" y="1279"/>
                    </a:lnTo>
                    <a:lnTo>
                      <a:pt x="3849" y="1166"/>
                    </a:lnTo>
                    <a:lnTo>
                      <a:pt x="3758" y="1053"/>
                    </a:lnTo>
                    <a:lnTo>
                      <a:pt x="3656" y="951"/>
                    </a:lnTo>
                    <a:lnTo>
                      <a:pt x="3555" y="849"/>
                    </a:lnTo>
                    <a:lnTo>
                      <a:pt x="3441" y="747"/>
                    </a:lnTo>
                    <a:lnTo>
                      <a:pt x="3294" y="645"/>
                    </a:lnTo>
                    <a:lnTo>
                      <a:pt x="3147" y="543"/>
                    </a:lnTo>
                    <a:lnTo>
                      <a:pt x="2989" y="442"/>
                    </a:lnTo>
                    <a:lnTo>
                      <a:pt x="2830" y="362"/>
                    </a:lnTo>
                    <a:lnTo>
                      <a:pt x="2660" y="283"/>
                    </a:lnTo>
                    <a:lnTo>
                      <a:pt x="2491" y="215"/>
                    </a:lnTo>
                    <a:lnTo>
                      <a:pt x="2310" y="159"/>
                    </a:lnTo>
                    <a:lnTo>
                      <a:pt x="2129" y="113"/>
                    </a:lnTo>
                    <a:lnTo>
                      <a:pt x="1936" y="79"/>
                    </a:lnTo>
                    <a:lnTo>
                      <a:pt x="1744" y="45"/>
                    </a:lnTo>
                    <a:lnTo>
                      <a:pt x="1551" y="23"/>
                    </a:lnTo>
                    <a:lnTo>
                      <a:pt x="1348" y="11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5481852" y="1240750"/>
                <a:ext cx="802353" cy="510980"/>
              </a:xfrm>
              <a:custGeom>
                <a:avLst/>
                <a:gdLst/>
                <a:ahLst/>
                <a:cxnLst/>
                <a:rect l="l" t="t" r="r" b="b"/>
                <a:pathLst>
                  <a:path w="46152" h="29392" extrusionOk="0">
                    <a:moveTo>
                      <a:pt x="20111" y="1"/>
                    </a:moveTo>
                    <a:lnTo>
                      <a:pt x="19805" y="24"/>
                    </a:lnTo>
                    <a:lnTo>
                      <a:pt x="19511" y="69"/>
                    </a:lnTo>
                    <a:lnTo>
                      <a:pt x="19240" y="137"/>
                    </a:lnTo>
                    <a:lnTo>
                      <a:pt x="18979" y="227"/>
                    </a:lnTo>
                    <a:lnTo>
                      <a:pt x="18742" y="329"/>
                    </a:lnTo>
                    <a:lnTo>
                      <a:pt x="18515" y="465"/>
                    </a:lnTo>
                    <a:lnTo>
                      <a:pt x="18312" y="612"/>
                    </a:lnTo>
                    <a:lnTo>
                      <a:pt x="18131" y="770"/>
                    </a:lnTo>
                    <a:lnTo>
                      <a:pt x="17961" y="952"/>
                    </a:lnTo>
                    <a:lnTo>
                      <a:pt x="17814" y="1155"/>
                    </a:lnTo>
                    <a:lnTo>
                      <a:pt x="17678" y="1370"/>
                    </a:lnTo>
                    <a:lnTo>
                      <a:pt x="17565" y="1608"/>
                    </a:lnTo>
                    <a:lnTo>
                      <a:pt x="17474" y="1857"/>
                    </a:lnTo>
                    <a:lnTo>
                      <a:pt x="17406" y="2117"/>
                    </a:lnTo>
                    <a:lnTo>
                      <a:pt x="17350" y="2389"/>
                    </a:lnTo>
                    <a:lnTo>
                      <a:pt x="17316" y="2683"/>
                    </a:lnTo>
                    <a:lnTo>
                      <a:pt x="17180" y="2502"/>
                    </a:lnTo>
                    <a:lnTo>
                      <a:pt x="17078" y="2400"/>
                    </a:lnTo>
                    <a:lnTo>
                      <a:pt x="16965" y="2287"/>
                    </a:lnTo>
                    <a:lnTo>
                      <a:pt x="16840" y="2163"/>
                    </a:lnTo>
                    <a:lnTo>
                      <a:pt x="16693" y="2038"/>
                    </a:lnTo>
                    <a:lnTo>
                      <a:pt x="16523" y="1914"/>
                    </a:lnTo>
                    <a:lnTo>
                      <a:pt x="16342" y="1789"/>
                    </a:lnTo>
                    <a:lnTo>
                      <a:pt x="16139" y="1665"/>
                    </a:lnTo>
                    <a:lnTo>
                      <a:pt x="15924" y="1551"/>
                    </a:lnTo>
                    <a:lnTo>
                      <a:pt x="15675" y="1450"/>
                    </a:lnTo>
                    <a:lnTo>
                      <a:pt x="15414" y="1359"/>
                    </a:lnTo>
                    <a:lnTo>
                      <a:pt x="15143" y="1280"/>
                    </a:lnTo>
                    <a:lnTo>
                      <a:pt x="14837" y="1223"/>
                    </a:lnTo>
                    <a:lnTo>
                      <a:pt x="14520" y="1189"/>
                    </a:lnTo>
                    <a:lnTo>
                      <a:pt x="14181" y="1178"/>
                    </a:lnTo>
                    <a:lnTo>
                      <a:pt x="13977" y="1189"/>
                    </a:lnTo>
                    <a:lnTo>
                      <a:pt x="13785" y="1212"/>
                    </a:lnTo>
                    <a:lnTo>
                      <a:pt x="13592" y="1235"/>
                    </a:lnTo>
                    <a:lnTo>
                      <a:pt x="13423" y="1280"/>
                    </a:lnTo>
                    <a:lnTo>
                      <a:pt x="13264" y="1336"/>
                    </a:lnTo>
                    <a:lnTo>
                      <a:pt x="13106" y="1393"/>
                    </a:lnTo>
                    <a:lnTo>
                      <a:pt x="12959" y="1461"/>
                    </a:lnTo>
                    <a:lnTo>
                      <a:pt x="12823" y="1540"/>
                    </a:lnTo>
                    <a:lnTo>
                      <a:pt x="12698" y="1631"/>
                    </a:lnTo>
                    <a:lnTo>
                      <a:pt x="12585" y="1721"/>
                    </a:lnTo>
                    <a:lnTo>
                      <a:pt x="12472" y="1812"/>
                    </a:lnTo>
                    <a:lnTo>
                      <a:pt x="12370" y="1914"/>
                    </a:lnTo>
                    <a:lnTo>
                      <a:pt x="12268" y="2015"/>
                    </a:lnTo>
                    <a:lnTo>
                      <a:pt x="12189" y="2117"/>
                    </a:lnTo>
                    <a:lnTo>
                      <a:pt x="12031" y="2332"/>
                    </a:lnTo>
                    <a:lnTo>
                      <a:pt x="11906" y="2547"/>
                    </a:lnTo>
                    <a:lnTo>
                      <a:pt x="11804" y="2751"/>
                    </a:lnTo>
                    <a:lnTo>
                      <a:pt x="11725" y="2955"/>
                    </a:lnTo>
                    <a:lnTo>
                      <a:pt x="11668" y="3124"/>
                    </a:lnTo>
                    <a:lnTo>
                      <a:pt x="11623" y="3272"/>
                    </a:lnTo>
                    <a:lnTo>
                      <a:pt x="11589" y="3385"/>
                    </a:lnTo>
                    <a:lnTo>
                      <a:pt x="11567" y="3487"/>
                    </a:lnTo>
                    <a:lnTo>
                      <a:pt x="11533" y="3441"/>
                    </a:lnTo>
                    <a:lnTo>
                      <a:pt x="11442" y="3328"/>
                    </a:lnTo>
                    <a:lnTo>
                      <a:pt x="11284" y="3181"/>
                    </a:lnTo>
                    <a:lnTo>
                      <a:pt x="11182" y="3102"/>
                    </a:lnTo>
                    <a:lnTo>
                      <a:pt x="11069" y="3023"/>
                    </a:lnTo>
                    <a:lnTo>
                      <a:pt x="10944" y="2955"/>
                    </a:lnTo>
                    <a:lnTo>
                      <a:pt x="10808" y="2898"/>
                    </a:lnTo>
                    <a:lnTo>
                      <a:pt x="10661" y="2842"/>
                    </a:lnTo>
                    <a:lnTo>
                      <a:pt x="10503" y="2808"/>
                    </a:lnTo>
                    <a:lnTo>
                      <a:pt x="10333" y="2796"/>
                    </a:lnTo>
                    <a:lnTo>
                      <a:pt x="10152" y="2796"/>
                    </a:lnTo>
                    <a:lnTo>
                      <a:pt x="10061" y="2819"/>
                    </a:lnTo>
                    <a:lnTo>
                      <a:pt x="9959" y="2842"/>
                    </a:lnTo>
                    <a:lnTo>
                      <a:pt x="9858" y="2864"/>
                    </a:lnTo>
                    <a:lnTo>
                      <a:pt x="9756" y="2898"/>
                    </a:lnTo>
                    <a:lnTo>
                      <a:pt x="9631" y="2955"/>
                    </a:lnTo>
                    <a:lnTo>
                      <a:pt x="9518" y="3023"/>
                    </a:lnTo>
                    <a:lnTo>
                      <a:pt x="9416" y="3091"/>
                    </a:lnTo>
                    <a:lnTo>
                      <a:pt x="9326" y="3170"/>
                    </a:lnTo>
                    <a:lnTo>
                      <a:pt x="9247" y="3249"/>
                    </a:lnTo>
                    <a:lnTo>
                      <a:pt x="9167" y="3340"/>
                    </a:lnTo>
                    <a:lnTo>
                      <a:pt x="9099" y="3430"/>
                    </a:lnTo>
                    <a:lnTo>
                      <a:pt x="9043" y="3532"/>
                    </a:lnTo>
                    <a:lnTo>
                      <a:pt x="8986" y="3622"/>
                    </a:lnTo>
                    <a:lnTo>
                      <a:pt x="8941" y="3724"/>
                    </a:lnTo>
                    <a:lnTo>
                      <a:pt x="8873" y="3939"/>
                    </a:lnTo>
                    <a:lnTo>
                      <a:pt x="8828" y="4143"/>
                    </a:lnTo>
                    <a:lnTo>
                      <a:pt x="8794" y="4358"/>
                    </a:lnTo>
                    <a:lnTo>
                      <a:pt x="8782" y="4562"/>
                    </a:lnTo>
                    <a:lnTo>
                      <a:pt x="8782" y="4754"/>
                    </a:lnTo>
                    <a:lnTo>
                      <a:pt x="8794" y="4924"/>
                    </a:lnTo>
                    <a:lnTo>
                      <a:pt x="8816" y="5082"/>
                    </a:lnTo>
                    <a:lnTo>
                      <a:pt x="8850" y="5309"/>
                    </a:lnTo>
                    <a:lnTo>
                      <a:pt x="8862" y="5399"/>
                    </a:lnTo>
                    <a:lnTo>
                      <a:pt x="8760" y="5354"/>
                    </a:lnTo>
                    <a:lnTo>
                      <a:pt x="8647" y="5309"/>
                    </a:lnTo>
                    <a:lnTo>
                      <a:pt x="8488" y="5252"/>
                    </a:lnTo>
                    <a:lnTo>
                      <a:pt x="8296" y="5196"/>
                    </a:lnTo>
                    <a:lnTo>
                      <a:pt x="8070" y="5139"/>
                    </a:lnTo>
                    <a:lnTo>
                      <a:pt x="7821" y="5094"/>
                    </a:lnTo>
                    <a:lnTo>
                      <a:pt x="7549" y="5071"/>
                    </a:lnTo>
                    <a:lnTo>
                      <a:pt x="7402" y="5060"/>
                    </a:lnTo>
                    <a:lnTo>
                      <a:pt x="7243" y="5060"/>
                    </a:lnTo>
                    <a:lnTo>
                      <a:pt x="7085" y="5071"/>
                    </a:lnTo>
                    <a:lnTo>
                      <a:pt x="6926" y="5082"/>
                    </a:lnTo>
                    <a:lnTo>
                      <a:pt x="6768" y="5116"/>
                    </a:lnTo>
                    <a:lnTo>
                      <a:pt x="6610" y="5150"/>
                    </a:lnTo>
                    <a:lnTo>
                      <a:pt x="6451" y="5196"/>
                    </a:lnTo>
                    <a:lnTo>
                      <a:pt x="6293" y="5252"/>
                    </a:lnTo>
                    <a:lnTo>
                      <a:pt x="6134" y="5331"/>
                    </a:lnTo>
                    <a:lnTo>
                      <a:pt x="5976" y="5411"/>
                    </a:lnTo>
                    <a:lnTo>
                      <a:pt x="5817" y="5512"/>
                    </a:lnTo>
                    <a:lnTo>
                      <a:pt x="5670" y="5626"/>
                    </a:lnTo>
                    <a:lnTo>
                      <a:pt x="5512" y="5761"/>
                    </a:lnTo>
                    <a:lnTo>
                      <a:pt x="5376" y="5909"/>
                    </a:lnTo>
                    <a:lnTo>
                      <a:pt x="5229" y="6078"/>
                    </a:lnTo>
                    <a:lnTo>
                      <a:pt x="5104" y="6259"/>
                    </a:lnTo>
                    <a:lnTo>
                      <a:pt x="4980" y="6452"/>
                    </a:lnTo>
                    <a:lnTo>
                      <a:pt x="4878" y="6644"/>
                    </a:lnTo>
                    <a:lnTo>
                      <a:pt x="4776" y="6837"/>
                    </a:lnTo>
                    <a:lnTo>
                      <a:pt x="4697" y="7018"/>
                    </a:lnTo>
                    <a:lnTo>
                      <a:pt x="4618" y="7199"/>
                    </a:lnTo>
                    <a:lnTo>
                      <a:pt x="4561" y="7380"/>
                    </a:lnTo>
                    <a:lnTo>
                      <a:pt x="4505" y="7561"/>
                    </a:lnTo>
                    <a:lnTo>
                      <a:pt x="4459" y="7731"/>
                    </a:lnTo>
                    <a:lnTo>
                      <a:pt x="4425" y="7900"/>
                    </a:lnTo>
                    <a:lnTo>
                      <a:pt x="4403" y="8070"/>
                    </a:lnTo>
                    <a:lnTo>
                      <a:pt x="4369" y="8398"/>
                    </a:lnTo>
                    <a:lnTo>
                      <a:pt x="4357" y="8693"/>
                    </a:lnTo>
                    <a:lnTo>
                      <a:pt x="4369" y="8975"/>
                    </a:lnTo>
                    <a:lnTo>
                      <a:pt x="4403" y="9236"/>
                    </a:lnTo>
                    <a:lnTo>
                      <a:pt x="4437" y="9462"/>
                    </a:lnTo>
                    <a:lnTo>
                      <a:pt x="4482" y="9666"/>
                    </a:lnTo>
                    <a:lnTo>
                      <a:pt x="4539" y="9836"/>
                    </a:lnTo>
                    <a:lnTo>
                      <a:pt x="4618" y="10073"/>
                    </a:lnTo>
                    <a:lnTo>
                      <a:pt x="4652" y="10164"/>
                    </a:lnTo>
                    <a:lnTo>
                      <a:pt x="4606" y="10152"/>
                    </a:lnTo>
                    <a:lnTo>
                      <a:pt x="4459" y="10164"/>
                    </a:lnTo>
                    <a:lnTo>
                      <a:pt x="4357" y="10186"/>
                    </a:lnTo>
                    <a:lnTo>
                      <a:pt x="4244" y="10209"/>
                    </a:lnTo>
                    <a:lnTo>
                      <a:pt x="4120" y="10254"/>
                    </a:lnTo>
                    <a:lnTo>
                      <a:pt x="3984" y="10311"/>
                    </a:lnTo>
                    <a:lnTo>
                      <a:pt x="3837" y="10379"/>
                    </a:lnTo>
                    <a:lnTo>
                      <a:pt x="3690" y="10481"/>
                    </a:lnTo>
                    <a:lnTo>
                      <a:pt x="3543" y="10594"/>
                    </a:lnTo>
                    <a:lnTo>
                      <a:pt x="3395" y="10741"/>
                    </a:lnTo>
                    <a:lnTo>
                      <a:pt x="3260" y="10911"/>
                    </a:lnTo>
                    <a:lnTo>
                      <a:pt x="3124" y="11114"/>
                    </a:lnTo>
                    <a:lnTo>
                      <a:pt x="2999" y="11352"/>
                    </a:lnTo>
                    <a:lnTo>
                      <a:pt x="2943" y="11488"/>
                    </a:lnTo>
                    <a:lnTo>
                      <a:pt x="2886" y="11624"/>
                    </a:lnTo>
                    <a:lnTo>
                      <a:pt x="2830" y="11771"/>
                    </a:lnTo>
                    <a:lnTo>
                      <a:pt x="2796" y="11907"/>
                    </a:lnTo>
                    <a:lnTo>
                      <a:pt x="2762" y="12042"/>
                    </a:lnTo>
                    <a:lnTo>
                      <a:pt x="2739" y="12178"/>
                    </a:lnTo>
                    <a:lnTo>
                      <a:pt x="2716" y="12439"/>
                    </a:lnTo>
                    <a:lnTo>
                      <a:pt x="2716" y="12676"/>
                    </a:lnTo>
                    <a:lnTo>
                      <a:pt x="2739" y="12891"/>
                    </a:lnTo>
                    <a:lnTo>
                      <a:pt x="2784" y="13106"/>
                    </a:lnTo>
                    <a:lnTo>
                      <a:pt x="2830" y="13287"/>
                    </a:lnTo>
                    <a:lnTo>
                      <a:pt x="2898" y="13468"/>
                    </a:lnTo>
                    <a:lnTo>
                      <a:pt x="2977" y="13616"/>
                    </a:lnTo>
                    <a:lnTo>
                      <a:pt x="3045" y="13751"/>
                    </a:lnTo>
                    <a:lnTo>
                      <a:pt x="3124" y="13865"/>
                    </a:lnTo>
                    <a:lnTo>
                      <a:pt x="3192" y="13966"/>
                    </a:lnTo>
                    <a:lnTo>
                      <a:pt x="3305" y="14091"/>
                    </a:lnTo>
                    <a:lnTo>
                      <a:pt x="3339" y="14136"/>
                    </a:lnTo>
                    <a:lnTo>
                      <a:pt x="3339" y="14136"/>
                    </a:lnTo>
                    <a:lnTo>
                      <a:pt x="3248" y="14125"/>
                    </a:lnTo>
                    <a:lnTo>
                      <a:pt x="2988" y="14125"/>
                    </a:lnTo>
                    <a:lnTo>
                      <a:pt x="2818" y="14136"/>
                    </a:lnTo>
                    <a:lnTo>
                      <a:pt x="2615" y="14159"/>
                    </a:lnTo>
                    <a:lnTo>
                      <a:pt x="2388" y="14215"/>
                    </a:lnTo>
                    <a:lnTo>
                      <a:pt x="2151" y="14283"/>
                    </a:lnTo>
                    <a:lnTo>
                      <a:pt x="1902" y="14385"/>
                    </a:lnTo>
                    <a:lnTo>
                      <a:pt x="1777" y="14442"/>
                    </a:lnTo>
                    <a:lnTo>
                      <a:pt x="1641" y="14521"/>
                    </a:lnTo>
                    <a:lnTo>
                      <a:pt x="1517" y="14600"/>
                    </a:lnTo>
                    <a:lnTo>
                      <a:pt x="1381" y="14691"/>
                    </a:lnTo>
                    <a:lnTo>
                      <a:pt x="1257" y="14793"/>
                    </a:lnTo>
                    <a:lnTo>
                      <a:pt x="1121" y="14906"/>
                    </a:lnTo>
                    <a:lnTo>
                      <a:pt x="996" y="15030"/>
                    </a:lnTo>
                    <a:lnTo>
                      <a:pt x="872" y="15166"/>
                    </a:lnTo>
                    <a:lnTo>
                      <a:pt x="759" y="15324"/>
                    </a:lnTo>
                    <a:lnTo>
                      <a:pt x="634" y="15483"/>
                    </a:lnTo>
                    <a:lnTo>
                      <a:pt x="532" y="15664"/>
                    </a:lnTo>
                    <a:lnTo>
                      <a:pt x="419" y="15856"/>
                    </a:lnTo>
                    <a:lnTo>
                      <a:pt x="317" y="16071"/>
                    </a:lnTo>
                    <a:lnTo>
                      <a:pt x="227" y="16286"/>
                    </a:lnTo>
                    <a:lnTo>
                      <a:pt x="136" y="16524"/>
                    </a:lnTo>
                    <a:lnTo>
                      <a:pt x="80" y="16739"/>
                    </a:lnTo>
                    <a:lnTo>
                      <a:pt x="34" y="16943"/>
                    </a:lnTo>
                    <a:lnTo>
                      <a:pt x="12" y="17135"/>
                    </a:lnTo>
                    <a:lnTo>
                      <a:pt x="0" y="17328"/>
                    </a:lnTo>
                    <a:lnTo>
                      <a:pt x="12" y="17509"/>
                    </a:lnTo>
                    <a:lnTo>
                      <a:pt x="34" y="17678"/>
                    </a:lnTo>
                    <a:lnTo>
                      <a:pt x="68" y="17837"/>
                    </a:lnTo>
                    <a:lnTo>
                      <a:pt x="125" y="17984"/>
                    </a:lnTo>
                    <a:lnTo>
                      <a:pt x="181" y="18131"/>
                    </a:lnTo>
                    <a:lnTo>
                      <a:pt x="249" y="18256"/>
                    </a:lnTo>
                    <a:lnTo>
                      <a:pt x="329" y="18380"/>
                    </a:lnTo>
                    <a:lnTo>
                      <a:pt x="408" y="18505"/>
                    </a:lnTo>
                    <a:lnTo>
                      <a:pt x="510" y="18606"/>
                    </a:lnTo>
                    <a:lnTo>
                      <a:pt x="600" y="18708"/>
                    </a:lnTo>
                    <a:lnTo>
                      <a:pt x="702" y="18799"/>
                    </a:lnTo>
                    <a:lnTo>
                      <a:pt x="804" y="18889"/>
                    </a:lnTo>
                    <a:lnTo>
                      <a:pt x="917" y="18969"/>
                    </a:lnTo>
                    <a:lnTo>
                      <a:pt x="1132" y="19104"/>
                    </a:lnTo>
                    <a:lnTo>
                      <a:pt x="1336" y="19218"/>
                    </a:lnTo>
                    <a:lnTo>
                      <a:pt x="1517" y="19308"/>
                    </a:lnTo>
                    <a:lnTo>
                      <a:pt x="1687" y="19376"/>
                    </a:lnTo>
                    <a:lnTo>
                      <a:pt x="1811" y="19421"/>
                    </a:lnTo>
                    <a:lnTo>
                      <a:pt x="1924" y="19455"/>
                    </a:lnTo>
                    <a:lnTo>
                      <a:pt x="1947" y="19523"/>
                    </a:lnTo>
                    <a:lnTo>
                      <a:pt x="2003" y="19738"/>
                    </a:lnTo>
                    <a:lnTo>
                      <a:pt x="2049" y="19874"/>
                    </a:lnTo>
                    <a:lnTo>
                      <a:pt x="2105" y="20032"/>
                    </a:lnTo>
                    <a:lnTo>
                      <a:pt x="2173" y="20202"/>
                    </a:lnTo>
                    <a:lnTo>
                      <a:pt x="2264" y="20383"/>
                    </a:lnTo>
                    <a:lnTo>
                      <a:pt x="2366" y="20576"/>
                    </a:lnTo>
                    <a:lnTo>
                      <a:pt x="2490" y="20757"/>
                    </a:lnTo>
                    <a:lnTo>
                      <a:pt x="2637" y="20938"/>
                    </a:lnTo>
                    <a:lnTo>
                      <a:pt x="2796" y="21108"/>
                    </a:lnTo>
                    <a:lnTo>
                      <a:pt x="2886" y="21187"/>
                    </a:lnTo>
                    <a:lnTo>
                      <a:pt x="2988" y="21255"/>
                    </a:lnTo>
                    <a:lnTo>
                      <a:pt x="3090" y="21323"/>
                    </a:lnTo>
                    <a:lnTo>
                      <a:pt x="3192" y="21391"/>
                    </a:lnTo>
                    <a:lnTo>
                      <a:pt x="3305" y="21447"/>
                    </a:lnTo>
                    <a:lnTo>
                      <a:pt x="3429" y="21504"/>
                    </a:lnTo>
                    <a:lnTo>
                      <a:pt x="3554" y="21549"/>
                    </a:lnTo>
                    <a:lnTo>
                      <a:pt x="3690" y="21583"/>
                    </a:lnTo>
                    <a:lnTo>
                      <a:pt x="3826" y="21617"/>
                    </a:lnTo>
                    <a:lnTo>
                      <a:pt x="3950" y="21628"/>
                    </a:lnTo>
                    <a:lnTo>
                      <a:pt x="4086" y="21628"/>
                    </a:lnTo>
                    <a:lnTo>
                      <a:pt x="4210" y="21606"/>
                    </a:lnTo>
                    <a:lnTo>
                      <a:pt x="4324" y="21583"/>
                    </a:lnTo>
                    <a:lnTo>
                      <a:pt x="4448" y="21549"/>
                    </a:lnTo>
                    <a:lnTo>
                      <a:pt x="4561" y="21504"/>
                    </a:lnTo>
                    <a:lnTo>
                      <a:pt x="4663" y="21447"/>
                    </a:lnTo>
                    <a:lnTo>
                      <a:pt x="4776" y="21391"/>
                    </a:lnTo>
                    <a:lnTo>
                      <a:pt x="4878" y="21323"/>
                    </a:lnTo>
                    <a:lnTo>
                      <a:pt x="4969" y="21243"/>
                    </a:lnTo>
                    <a:lnTo>
                      <a:pt x="5059" y="21164"/>
                    </a:lnTo>
                    <a:lnTo>
                      <a:pt x="5240" y="20983"/>
                    </a:lnTo>
                    <a:lnTo>
                      <a:pt x="5399" y="20802"/>
                    </a:lnTo>
                    <a:lnTo>
                      <a:pt x="5534" y="20610"/>
                    </a:lnTo>
                    <a:lnTo>
                      <a:pt x="5659" y="20429"/>
                    </a:lnTo>
                    <a:lnTo>
                      <a:pt x="5772" y="20247"/>
                    </a:lnTo>
                    <a:lnTo>
                      <a:pt x="5863" y="20089"/>
                    </a:lnTo>
                    <a:lnTo>
                      <a:pt x="5976" y="19840"/>
                    </a:lnTo>
                    <a:lnTo>
                      <a:pt x="6021" y="19750"/>
                    </a:lnTo>
                    <a:lnTo>
                      <a:pt x="6180" y="19931"/>
                    </a:lnTo>
                    <a:lnTo>
                      <a:pt x="6349" y="20100"/>
                    </a:lnTo>
                    <a:lnTo>
                      <a:pt x="6508" y="20236"/>
                    </a:lnTo>
                    <a:lnTo>
                      <a:pt x="6666" y="20338"/>
                    </a:lnTo>
                    <a:lnTo>
                      <a:pt x="6825" y="20429"/>
                    </a:lnTo>
                    <a:lnTo>
                      <a:pt x="6983" y="20485"/>
                    </a:lnTo>
                    <a:lnTo>
                      <a:pt x="7142" y="20530"/>
                    </a:lnTo>
                    <a:lnTo>
                      <a:pt x="7300" y="20553"/>
                    </a:lnTo>
                    <a:lnTo>
                      <a:pt x="7447" y="20564"/>
                    </a:lnTo>
                    <a:lnTo>
                      <a:pt x="7594" y="20553"/>
                    </a:lnTo>
                    <a:lnTo>
                      <a:pt x="7741" y="20530"/>
                    </a:lnTo>
                    <a:lnTo>
                      <a:pt x="7888" y="20485"/>
                    </a:lnTo>
                    <a:lnTo>
                      <a:pt x="8024" y="20440"/>
                    </a:lnTo>
                    <a:lnTo>
                      <a:pt x="8160" y="20372"/>
                    </a:lnTo>
                    <a:lnTo>
                      <a:pt x="8285" y="20304"/>
                    </a:lnTo>
                    <a:lnTo>
                      <a:pt x="8409" y="20225"/>
                    </a:lnTo>
                    <a:lnTo>
                      <a:pt x="8534" y="20146"/>
                    </a:lnTo>
                    <a:lnTo>
                      <a:pt x="8647" y="20055"/>
                    </a:lnTo>
                    <a:lnTo>
                      <a:pt x="8862" y="19863"/>
                    </a:lnTo>
                    <a:lnTo>
                      <a:pt x="9043" y="19682"/>
                    </a:lnTo>
                    <a:lnTo>
                      <a:pt x="9201" y="19501"/>
                    </a:lnTo>
                    <a:lnTo>
                      <a:pt x="9326" y="19331"/>
                    </a:lnTo>
                    <a:lnTo>
                      <a:pt x="9428" y="19206"/>
                    </a:lnTo>
                    <a:lnTo>
                      <a:pt x="9507" y="19093"/>
                    </a:lnTo>
                    <a:lnTo>
                      <a:pt x="9462" y="19195"/>
                    </a:lnTo>
                    <a:lnTo>
                      <a:pt x="9428" y="19319"/>
                    </a:lnTo>
                    <a:lnTo>
                      <a:pt x="9394" y="19478"/>
                    </a:lnTo>
                    <a:lnTo>
                      <a:pt x="9348" y="19670"/>
                    </a:lnTo>
                    <a:lnTo>
                      <a:pt x="9326" y="19885"/>
                    </a:lnTo>
                    <a:lnTo>
                      <a:pt x="9314" y="20123"/>
                    </a:lnTo>
                    <a:lnTo>
                      <a:pt x="9326" y="20372"/>
                    </a:lnTo>
                    <a:lnTo>
                      <a:pt x="9337" y="20496"/>
                    </a:lnTo>
                    <a:lnTo>
                      <a:pt x="9360" y="20632"/>
                    </a:lnTo>
                    <a:lnTo>
                      <a:pt x="9394" y="20757"/>
                    </a:lnTo>
                    <a:lnTo>
                      <a:pt x="9439" y="20893"/>
                    </a:lnTo>
                    <a:lnTo>
                      <a:pt x="9495" y="21017"/>
                    </a:lnTo>
                    <a:lnTo>
                      <a:pt x="9552" y="21142"/>
                    </a:lnTo>
                    <a:lnTo>
                      <a:pt x="9631" y="21266"/>
                    </a:lnTo>
                    <a:lnTo>
                      <a:pt x="9722" y="21379"/>
                    </a:lnTo>
                    <a:lnTo>
                      <a:pt x="9824" y="21492"/>
                    </a:lnTo>
                    <a:lnTo>
                      <a:pt x="9937" y="21606"/>
                    </a:lnTo>
                    <a:lnTo>
                      <a:pt x="10061" y="21707"/>
                    </a:lnTo>
                    <a:lnTo>
                      <a:pt x="10208" y="21798"/>
                    </a:lnTo>
                    <a:lnTo>
                      <a:pt x="10378" y="21888"/>
                    </a:lnTo>
                    <a:lnTo>
                      <a:pt x="10559" y="21968"/>
                    </a:lnTo>
                    <a:lnTo>
                      <a:pt x="10763" y="22036"/>
                    </a:lnTo>
                    <a:lnTo>
                      <a:pt x="10978" y="22103"/>
                    </a:lnTo>
                    <a:lnTo>
                      <a:pt x="11204" y="22149"/>
                    </a:lnTo>
                    <a:lnTo>
                      <a:pt x="11408" y="22183"/>
                    </a:lnTo>
                    <a:lnTo>
                      <a:pt x="11612" y="22205"/>
                    </a:lnTo>
                    <a:lnTo>
                      <a:pt x="11804" y="22217"/>
                    </a:lnTo>
                    <a:lnTo>
                      <a:pt x="11974" y="22217"/>
                    </a:lnTo>
                    <a:lnTo>
                      <a:pt x="12144" y="22205"/>
                    </a:lnTo>
                    <a:lnTo>
                      <a:pt x="12302" y="22183"/>
                    </a:lnTo>
                    <a:lnTo>
                      <a:pt x="12449" y="22149"/>
                    </a:lnTo>
                    <a:lnTo>
                      <a:pt x="12585" y="22103"/>
                    </a:lnTo>
                    <a:lnTo>
                      <a:pt x="12721" y="22058"/>
                    </a:lnTo>
                    <a:lnTo>
                      <a:pt x="12834" y="22002"/>
                    </a:lnTo>
                    <a:lnTo>
                      <a:pt x="12947" y="21945"/>
                    </a:lnTo>
                    <a:lnTo>
                      <a:pt x="13049" y="21877"/>
                    </a:lnTo>
                    <a:lnTo>
                      <a:pt x="13151" y="21809"/>
                    </a:lnTo>
                    <a:lnTo>
                      <a:pt x="13230" y="21741"/>
                    </a:lnTo>
                    <a:lnTo>
                      <a:pt x="13309" y="21662"/>
                    </a:lnTo>
                    <a:lnTo>
                      <a:pt x="13457" y="21504"/>
                    </a:lnTo>
                    <a:lnTo>
                      <a:pt x="13570" y="21357"/>
                    </a:lnTo>
                    <a:lnTo>
                      <a:pt x="13649" y="21209"/>
                    </a:lnTo>
                    <a:lnTo>
                      <a:pt x="13717" y="21074"/>
                    </a:lnTo>
                    <a:lnTo>
                      <a:pt x="13773" y="20949"/>
                    </a:lnTo>
                    <a:lnTo>
                      <a:pt x="13796" y="20859"/>
                    </a:lnTo>
                    <a:lnTo>
                      <a:pt x="13819" y="20779"/>
                    </a:lnTo>
                    <a:lnTo>
                      <a:pt x="13943" y="20881"/>
                    </a:lnTo>
                    <a:lnTo>
                      <a:pt x="14068" y="20972"/>
                    </a:lnTo>
                    <a:lnTo>
                      <a:pt x="14192" y="21040"/>
                    </a:lnTo>
                    <a:lnTo>
                      <a:pt x="14305" y="21108"/>
                    </a:lnTo>
                    <a:lnTo>
                      <a:pt x="14430" y="21153"/>
                    </a:lnTo>
                    <a:lnTo>
                      <a:pt x="14554" y="21187"/>
                    </a:lnTo>
                    <a:lnTo>
                      <a:pt x="14667" y="21209"/>
                    </a:lnTo>
                    <a:lnTo>
                      <a:pt x="14792" y="21221"/>
                    </a:lnTo>
                    <a:lnTo>
                      <a:pt x="14905" y="21221"/>
                    </a:lnTo>
                    <a:lnTo>
                      <a:pt x="15018" y="21209"/>
                    </a:lnTo>
                    <a:lnTo>
                      <a:pt x="15143" y="21198"/>
                    </a:lnTo>
                    <a:lnTo>
                      <a:pt x="15245" y="21175"/>
                    </a:lnTo>
                    <a:lnTo>
                      <a:pt x="15460" y="21108"/>
                    </a:lnTo>
                    <a:lnTo>
                      <a:pt x="15663" y="21028"/>
                    </a:lnTo>
                    <a:lnTo>
                      <a:pt x="15844" y="20926"/>
                    </a:lnTo>
                    <a:lnTo>
                      <a:pt x="16014" y="20825"/>
                    </a:lnTo>
                    <a:lnTo>
                      <a:pt x="16161" y="20711"/>
                    </a:lnTo>
                    <a:lnTo>
                      <a:pt x="16297" y="20610"/>
                    </a:lnTo>
                    <a:lnTo>
                      <a:pt x="16467" y="20451"/>
                    </a:lnTo>
                    <a:lnTo>
                      <a:pt x="16535" y="20383"/>
                    </a:lnTo>
                    <a:lnTo>
                      <a:pt x="16523" y="20440"/>
                    </a:lnTo>
                    <a:lnTo>
                      <a:pt x="16523" y="20587"/>
                    </a:lnTo>
                    <a:lnTo>
                      <a:pt x="16523" y="20689"/>
                    </a:lnTo>
                    <a:lnTo>
                      <a:pt x="16535" y="20802"/>
                    </a:lnTo>
                    <a:lnTo>
                      <a:pt x="16569" y="20926"/>
                    </a:lnTo>
                    <a:lnTo>
                      <a:pt x="16614" y="21051"/>
                    </a:lnTo>
                    <a:lnTo>
                      <a:pt x="16671" y="21175"/>
                    </a:lnTo>
                    <a:lnTo>
                      <a:pt x="16761" y="21289"/>
                    </a:lnTo>
                    <a:lnTo>
                      <a:pt x="16874" y="21413"/>
                    </a:lnTo>
                    <a:lnTo>
                      <a:pt x="16942" y="21458"/>
                    </a:lnTo>
                    <a:lnTo>
                      <a:pt x="17010" y="21515"/>
                    </a:lnTo>
                    <a:lnTo>
                      <a:pt x="17089" y="21560"/>
                    </a:lnTo>
                    <a:lnTo>
                      <a:pt x="17191" y="21606"/>
                    </a:lnTo>
                    <a:lnTo>
                      <a:pt x="17282" y="21639"/>
                    </a:lnTo>
                    <a:lnTo>
                      <a:pt x="17395" y="21673"/>
                    </a:lnTo>
                    <a:lnTo>
                      <a:pt x="17519" y="21707"/>
                    </a:lnTo>
                    <a:lnTo>
                      <a:pt x="17644" y="21730"/>
                    </a:lnTo>
                    <a:lnTo>
                      <a:pt x="17780" y="21741"/>
                    </a:lnTo>
                    <a:lnTo>
                      <a:pt x="17938" y="21753"/>
                    </a:lnTo>
                    <a:lnTo>
                      <a:pt x="18085" y="21741"/>
                    </a:lnTo>
                    <a:lnTo>
                      <a:pt x="18232" y="21730"/>
                    </a:lnTo>
                    <a:lnTo>
                      <a:pt x="18368" y="21696"/>
                    </a:lnTo>
                    <a:lnTo>
                      <a:pt x="18504" y="21639"/>
                    </a:lnTo>
                    <a:lnTo>
                      <a:pt x="18640" y="21583"/>
                    </a:lnTo>
                    <a:lnTo>
                      <a:pt x="18753" y="21504"/>
                    </a:lnTo>
                    <a:lnTo>
                      <a:pt x="18877" y="21424"/>
                    </a:lnTo>
                    <a:lnTo>
                      <a:pt x="18991" y="21323"/>
                    </a:lnTo>
                    <a:lnTo>
                      <a:pt x="19093" y="21221"/>
                    </a:lnTo>
                    <a:lnTo>
                      <a:pt x="19194" y="21108"/>
                    </a:lnTo>
                    <a:lnTo>
                      <a:pt x="19285" y="20994"/>
                    </a:lnTo>
                    <a:lnTo>
                      <a:pt x="19375" y="20870"/>
                    </a:lnTo>
                    <a:lnTo>
                      <a:pt x="19534" y="20610"/>
                    </a:lnTo>
                    <a:lnTo>
                      <a:pt x="19681" y="20338"/>
                    </a:lnTo>
                    <a:lnTo>
                      <a:pt x="19794" y="20066"/>
                    </a:lnTo>
                    <a:lnTo>
                      <a:pt x="19896" y="19806"/>
                    </a:lnTo>
                    <a:lnTo>
                      <a:pt x="19987" y="19557"/>
                    </a:lnTo>
                    <a:lnTo>
                      <a:pt x="20054" y="19342"/>
                    </a:lnTo>
                    <a:lnTo>
                      <a:pt x="20145" y="19014"/>
                    </a:lnTo>
                    <a:lnTo>
                      <a:pt x="20168" y="18878"/>
                    </a:lnTo>
                    <a:lnTo>
                      <a:pt x="20360" y="18957"/>
                    </a:lnTo>
                    <a:lnTo>
                      <a:pt x="20541" y="19014"/>
                    </a:lnTo>
                    <a:lnTo>
                      <a:pt x="20711" y="19059"/>
                    </a:lnTo>
                    <a:lnTo>
                      <a:pt x="20869" y="19082"/>
                    </a:lnTo>
                    <a:lnTo>
                      <a:pt x="21028" y="19093"/>
                    </a:lnTo>
                    <a:lnTo>
                      <a:pt x="21164" y="19093"/>
                    </a:lnTo>
                    <a:lnTo>
                      <a:pt x="21299" y="19082"/>
                    </a:lnTo>
                    <a:lnTo>
                      <a:pt x="21424" y="19059"/>
                    </a:lnTo>
                    <a:lnTo>
                      <a:pt x="21537" y="19025"/>
                    </a:lnTo>
                    <a:lnTo>
                      <a:pt x="21650" y="18980"/>
                    </a:lnTo>
                    <a:lnTo>
                      <a:pt x="21752" y="18935"/>
                    </a:lnTo>
                    <a:lnTo>
                      <a:pt x="21843" y="18878"/>
                    </a:lnTo>
                    <a:lnTo>
                      <a:pt x="21933" y="18810"/>
                    </a:lnTo>
                    <a:lnTo>
                      <a:pt x="22012" y="18742"/>
                    </a:lnTo>
                    <a:lnTo>
                      <a:pt x="22092" y="18663"/>
                    </a:lnTo>
                    <a:lnTo>
                      <a:pt x="22148" y="18584"/>
                    </a:lnTo>
                    <a:lnTo>
                      <a:pt x="22273" y="18414"/>
                    </a:lnTo>
                    <a:lnTo>
                      <a:pt x="22363" y="18244"/>
                    </a:lnTo>
                    <a:lnTo>
                      <a:pt x="22442" y="18075"/>
                    </a:lnTo>
                    <a:lnTo>
                      <a:pt x="22488" y="17916"/>
                    </a:lnTo>
                    <a:lnTo>
                      <a:pt x="22533" y="17769"/>
                    </a:lnTo>
                    <a:lnTo>
                      <a:pt x="22567" y="17656"/>
                    </a:lnTo>
                    <a:lnTo>
                      <a:pt x="22590" y="17520"/>
                    </a:lnTo>
                    <a:lnTo>
                      <a:pt x="22612" y="17826"/>
                    </a:lnTo>
                    <a:lnTo>
                      <a:pt x="22657" y="18109"/>
                    </a:lnTo>
                    <a:lnTo>
                      <a:pt x="22725" y="18380"/>
                    </a:lnTo>
                    <a:lnTo>
                      <a:pt x="22805" y="18629"/>
                    </a:lnTo>
                    <a:lnTo>
                      <a:pt x="22895" y="18855"/>
                    </a:lnTo>
                    <a:lnTo>
                      <a:pt x="22997" y="19070"/>
                    </a:lnTo>
                    <a:lnTo>
                      <a:pt x="23110" y="19263"/>
                    </a:lnTo>
                    <a:lnTo>
                      <a:pt x="23235" y="19433"/>
                    </a:lnTo>
                    <a:lnTo>
                      <a:pt x="23370" y="19591"/>
                    </a:lnTo>
                    <a:lnTo>
                      <a:pt x="23518" y="19738"/>
                    </a:lnTo>
                    <a:lnTo>
                      <a:pt x="23665" y="19874"/>
                    </a:lnTo>
                    <a:lnTo>
                      <a:pt x="23812" y="19987"/>
                    </a:lnTo>
                    <a:lnTo>
                      <a:pt x="23970" y="20089"/>
                    </a:lnTo>
                    <a:lnTo>
                      <a:pt x="24140" y="20180"/>
                    </a:lnTo>
                    <a:lnTo>
                      <a:pt x="24298" y="20259"/>
                    </a:lnTo>
                    <a:lnTo>
                      <a:pt x="24457" y="20327"/>
                    </a:lnTo>
                    <a:lnTo>
                      <a:pt x="24627" y="20383"/>
                    </a:lnTo>
                    <a:lnTo>
                      <a:pt x="24785" y="20440"/>
                    </a:lnTo>
                    <a:lnTo>
                      <a:pt x="24944" y="20474"/>
                    </a:lnTo>
                    <a:lnTo>
                      <a:pt x="25091" y="20508"/>
                    </a:lnTo>
                    <a:lnTo>
                      <a:pt x="25385" y="20553"/>
                    </a:lnTo>
                    <a:lnTo>
                      <a:pt x="25645" y="20587"/>
                    </a:lnTo>
                    <a:lnTo>
                      <a:pt x="26030" y="20587"/>
                    </a:lnTo>
                    <a:lnTo>
                      <a:pt x="26166" y="20576"/>
                    </a:lnTo>
                    <a:lnTo>
                      <a:pt x="26166" y="20576"/>
                    </a:lnTo>
                    <a:lnTo>
                      <a:pt x="26121" y="20678"/>
                    </a:lnTo>
                    <a:lnTo>
                      <a:pt x="26064" y="20802"/>
                    </a:lnTo>
                    <a:lnTo>
                      <a:pt x="25996" y="20960"/>
                    </a:lnTo>
                    <a:lnTo>
                      <a:pt x="25928" y="21153"/>
                    </a:lnTo>
                    <a:lnTo>
                      <a:pt x="25860" y="21379"/>
                    </a:lnTo>
                    <a:lnTo>
                      <a:pt x="25804" y="21628"/>
                    </a:lnTo>
                    <a:lnTo>
                      <a:pt x="25758" y="21900"/>
                    </a:lnTo>
                    <a:lnTo>
                      <a:pt x="25747" y="22036"/>
                    </a:lnTo>
                    <a:lnTo>
                      <a:pt x="25736" y="22183"/>
                    </a:lnTo>
                    <a:lnTo>
                      <a:pt x="25736" y="22341"/>
                    </a:lnTo>
                    <a:lnTo>
                      <a:pt x="25747" y="22488"/>
                    </a:lnTo>
                    <a:lnTo>
                      <a:pt x="25758" y="22647"/>
                    </a:lnTo>
                    <a:lnTo>
                      <a:pt x="25792" y="22794"/>
                    </a:lnTo>
                    <a:lnTo>
                      <a:pt x="25826" y="22952"/>
                    </a:lnTo>
                    <a:lnTo>
                      <a:pt x="25883" y="23111"/>
                    </a:lnTo>
                    <a:lnTo>
                      <a:pt x="25939" y="23269"/>
                    </a:lnTo>
                    <a:lnTo>
                      <a:pt x="26019" y="23416"/>
                    </a:lnTo>
                    <a:lnTo>
                      <a:pt x="26109" y="23575"/>
                    </a:lnTo>
                    <a:lnTo>
                      <a:pt x="26211" y="23722"/>
                    </a:lnTo>
                    <a:lnTo>
                      <a:pt x="26336" y="23869"/>
                    </a:lnTo>
                    <a:lnTo>
                      <a:pt x="26471" y="24016"/>
                    </a:lnTo>
                    <a:lnTo>
                      <a:pt x="26618" y="24163"/>
                    </a:lnTo>
                    <a:lnTo>
                      <a:pt x="26788" y="24299"/>
                    </a:lnTo>
                    <a:lnTo>
                      <a:pt x="26969" y="24424"/>
                    </a:lnTo>
                    <a:lnTo>
                      <a:pt x="27150" y="24537"/>
                    </a:lnTo>
                    <a:lnTo>
                      <a:pt x="27331" y="24616"/>
                    </a:lnTo>
                    <a:lnTo>
                      <a:pt x="27513" y="24684"/>
                    </a:lnTo>
                    <a:lnTo>
                      <a:pt x="27682" y="24740"/>
                    </a:lnTo>
                    <a:lnTo>
                      <a:pt x="27852" y="24774"/>
                    </a:lnTo>
                    <a:lnTo>
                      <a:pt x="28022" y="24797"/>
                    </a:lnTo>
                    <a:lnTo>
                      <a:pt x="28180" y="24808"/>
                    </a:lnTo>
                    <a:lnTo>
                      <a:pt x="28350" y="24808"/>
                    </a:lnTo>
                    <a:lnTo>
                      <a:pt x="28508" y="24786"/>
                    </a:lnTo>
                    <a:lnTo>
                      <a:pt x="28656" y="24763"/>
                    </a:lnTo>
                    <a:lnTo>
                      <a:pt x="28814" y="24729"/>
                    </a:lnTo>
                    <a:lnTo>
                      <a:pt x="28961" y="24684"/>
                    </a:lnTo>
                    <a:lnTo>
                      <a:pt x="29097" y="24639"/>
                    </a:lnTo>
                    <a:lnTo>
                      <a:pt x="29233" y="24582"/>
                    </a:lnTo>
                    <a:lnTo>
                      <a:pt x="29357" y="24514"/>
                    </a:lnTo>
                    <a:lnTo>
                      <a:pt x="29606" y="24378"/>
                    </a:lnTo>
                    <a:lnTo>
                      <a:pt x="29821" y="24242"/>
                    </a:lnTo>
                    <a:lnTo>
                      <a:pt x="30014" y="24095"/>
                    </a:lnTo>
                    <a:lnTo>
                      <a:pt x="30172" y="23960"/>
                    </a:lnTo>
                    <a:lnTo>
                      <a:pt x="30308" y="23835"/>
                    </a:lnTo>
                    <a:lnTo>
                      <a:pt x="30398" y="23744"/>
                    </a:lnTo>
                    <a:lnTo>
                      <a:pt x="30478" y="23654"/>
                    </a:lnTo>
                    <a:lnTo>
                      <a:pt x="30478" y="23744"/>
                    </a:lnTo>
                    <a:lnTo>
                      <a:pt x="30466" y="24005"/>
                    </a:lnTo>
                    <a:lnTo>
                      <a:pt x="30466" y="24175"/>
                    </a:lnTo>
                    <a:lnTo>
                      <a:pt x="30478" y="24378"/>
                    </a:lnTo>
                    <a:lnTo>
                      <a:pt x="30489" y="24605"/>
                    </a:lnTo>
                    <a:lnTo>
                      <a:pt x="30523" y="24831"/>
                    </a:lnTo>
                    <a:lnTo>
                      <a:pt x="30557" y="25080"/>
                    </a:lnTo>
                    <a:lnTo>
                      <a:pt x="30613" y="25318"/>
                    </a:lnTo>
                    <a:lnTo>
                      <a:pt x="30693" y="25567"/>
                    </a:lnTo>
                    <a:lnTo>
                      <a:pt x="30795" y="25804"/>
                    </a:lnTo>
                    <a:lnTo>
                      <a:pt x="30840" y="25917"/>
                    </a:lnTo>
                    <a:lnTo>
                      <a:pt x="30908" y="26031"/>
                    </a:lnTo>
                    <a:lnTo>
                      <a:pt x="30976" y="26144"/>
                    </a:lnTo>
                    <a:lnTo>
                      <a:pt x="31055" y="26246"/>
                    </a:lnTo>
                    <a:lnTo>
                      <a:pt x="31134" y="26336"/>
                    </a:lnTo>
                    <a:lnTo>
                      <a:pt x="31225" y="26427"/>
                    </a:lnTo>
                    <a:lnTo>
                      <a:pt x="31315" y="26506"/>
                    </a:lnTo>
                    <a:lnTo>
                      <a:pt x="31417" y="26585"/>
                    </a:lnTo>
                    <a:lnTo>
                      <a:pt x="31530" y="26653"/>
                    </a:lnTo>
                    <a:lnTo>
                      <a:pt x="31643" y="26698"/>
                    </a:lnTo>
                    <a:lnTo>
                      <a:pt x="31756" y="26732"/>
                    </a:lnTo>
                    <a:lnTo>
                      <a:pt x="31881" y="26755"/>
                    </a:lnTo>
                    <a:lnTo>
                      <a:pt x="32005" y="26766"/>
                    </a:lnTo>
                    <a:lnTo>
                      <a:pt x="32130" y="26766"/>
                    </a:lnTo>
                    <a:lnTo>
                      <a:pt x="32254" y="26744"/>
                    </a:lnTo>
                    <a:lnTo>
                      <a:pt x="32379" y="26721"/>
                    </a:lnTo>
                    <a:lnTo>
                      <a:pt x="32503" y="26687"/>
                    </a:lnTo>
                    <a:lnTo>
                      <a:pt x="32628" y="26653"/>
                    </a:lnTo>
                    <a:lnTo>
                      <a:pt x="32888" y="26551"/>
                    </a:lnTo>
                    <a:lnTo>
                      <a:pt x="33126" y="26427"/>
                    </a:lnTo>
                    <a:lnTo>
                      <a:pt x="33364" y="26280"/>
                    </a:lnTo>
                    <a:lnTo>
                      <a:pt x="33590" y="26132"/>
                    </a:lnTo>
                    <a:lnTo>
                      <a:pt x="33794" y="25974"/>
                    </a:lnTo>
                    <a:lnTo>
                      <a:pt x="33975" y="25827"/>
                    </a:lnTo>
                    <a:lnTo>
                      <a:pt x="34133" y="25691"/>
                    </a:lnTo>
                    <a:lnTo>
                      <a:pt x="34371" y="25476"/>
                    </a:lnTo>
                    <a:lnTo>
                      <a:pt x="34450" y="25397"/>
                    </a:lnTo>
                    <a:lnTo>
                      <a:pt x="34450" y="25487"/>
                    </a:lnTo>
                    <a:lnTo>
                      <a:pt x="34473" y="25725"/>
                    </a:lnTo>
                    <a:lnTo>
                      <a:pt x="34529" y="26076"/>
                    </a:lnTo>
                    <a:lnTo>
                      <a:pt x="34563" y="26280"/>
                    </a:lnTo>
                    <a:lnTo>
                      <a:pt x="34597" y="26495"/>
                    </a:lnTo>
                    <a:lnTo>
                      <a:pt x="34654" y="26710"/>
                    </a:lnTo>
                    <a:lnTo>
                      <a:pt x="34722" y="26925"/>
                    </a:lnTo>
                    <a:lnTo>
                      <a:pt x="34790" y="27128"/>
                    </a:lnTo>
                    <a:lnTo>
                      <a:pt x="34880" y="27332"/>
                    </a:lnTo>
                    <a:lnTo>
                      <a:pt x="34982" y="27502"/>
                    </a:lnTo>
                    <a:lnTo>
                      <a:pt x="35027" y="27592"/>
                    </a:lnTo>
                    <a:lnTo>
                      <a:pt x="35095" y="27660"/>
                    </a:lnTo>
                    <a:lnTo>
                      <a:pt x="35152" y="27728"/>
                    </a:lnTo>
                    <a:lnTo>
                      <a:pt x="35220" y="27796"/>
                    </a:lnTo>
                    <a:lnTo>
                      <a:pt x="35287" y="27841"/>
                    </a:lnTo>
                    <a:lnTo>
                      <a:pt x="35367" y="27887"/>
                    </a:lnTo>
                    <a:lnTo>
                      <a:pt x="35446" y="27921"/>
                    </a:lnTo>
                    <a:lnTo>
                      <a:pt x="35525" y="27943"/>
                    </a:lnTo>
                    <a:lnTo>
                      <a:pt x="35604" y="27966"/>
                    </a:lnTo>
                    <a:lnTo>
                      <a:pt x="35695" y="27977"/>
                    </a:lnTo>
                    <a:lnTo>
                      <a:pt x="35865" y="27977"/>
                    </a:lnTo>
                    <a:lnTo>
                      <a:pt x="36046" y="27955"/>
                    </a:lnTo>
                    <a:lnTo>
                      <a:pt x="36215" y="27921"/>
                    </a:lnTo>
                    <a:lnTo>
                      <a:pt x="36397" y="27864"/>
                    </a:lnTo>
                    <a:lnTo>
                      <a:pt x="36566" y="27796"/>
                    </a:lnTo>
                    <a:lnTo>
                      <a:pt x="36736" y="27717"/>
                    </a:lnTo>
                    <a:lnTo>
                      <a:pt x="36883" y="27638"/>
                    </a:lnTo>
                    <a:lnTo>
                      <a:pt x="37030" y="27547"/>
                    </a:lnTo>
                    <a:lnTo>
                      <a:pt x="37268" y="27400"/>
                    </a:lnTo>
                    <a:lnTo>
                      <a:pt x="37426" y="27275"/>
                    </a:lnTo>
                    <a:lnTo>
                      <a:pt x="37483" y="27230"/>
                    </a:lnTo>
                    <a:lnTo>
                      <a:pt x="37517" y="27332"/>
                    </a:lnTo>
                    <a:lnTo>
                      <a:pt x="37630" y="27581"/>
                    </a:lnTo>
                    <a:lnTo>
                      <a:pt x="37709" y="27739"/>
                    </a:lnTo>
                    <a:lnTo>
                      <a:pt x="37811" y="27932"/>
                    </a:lnTo>
                    <a:lnTo>
                      <a:pt x="37924" y="28124"/>
                    </a:lnTo>
                    <a:lnTo>
                      <a:pt x="38060" y="28328"/>
                    </a:lnTo>
                    <a:lnTo>
                      <a:pt x="38219" y="28532"/>
                    </a:lnTo>
                    <a:lnTo>
                      <a:pt x="38400" y="28735"/>
                    </a:lnTo>
                    <a:lnTo>
                      <a:pt x="38502" y="28826"/>
                    </a:lnTo>
                    <a:lnTo>
                      <a:pt x="38603" y="28916"/>
                    </a:lnTo>
                    <a:lnTo>
                      <a:pt x="38705" y="28996"/>
                    </a:lnTo>
                    <a:lnTo>
                      <a:pt x="38818" y="29075"/>
                    </a:lnTo>
                    <a:lnTo>
                      <a:pt x="38943" y="29143"/>
                    </a:lnTo>
                    <a:lnTo>
                      <a:pt x="39067" y="29211"/>
                    </a:lnTo>
                    <a:lnTo>
                      <a:pt x="39192" y="29267"/>
                    </a:lnTo>
                    <a:lnTo>
                      <a:pt x="39328" y="29313"/>
                    </a:lnTo>
                    <a:lnTo>
                      <a:pt x="39464" y="29347"/>
                    </a:lnTo>
                    <a:lnTo>
                      <a:pt x="39611" y="29369"/>
                    </a:lnTo>
                    <a:lnTo>
                      <a:pt x="39758" y="29392"/>
                    </a:lnTo>
                    <a:lnTo>
                      <a:pt x="39916" y="29392"/>
                    </a:lnTo>
                    <a:lnTo>
                      <a:pt x="40075" y="29380"/>
                    </a:lnTo>
                    <a:lnTo>
                      <a:pt x="40222" y="29358"/>
                    </a:lnTo>
                    <a:lnTo>
                      <a:pt x="40358" y="29313"/>
                    </a:lnTo>
                    <a:lnTo>
                      <a:pt x="40493" y="29267"/>
                    </a:lnTo>
                    <a:lnTo>
                      <a:pt x="40618" y="29211"/>
                    </a:lnTo>
                    <a:lnTo>
                      <a:pt x="40742" y="29143"/>
                    </a:lnTo>
                    <a:lnTo>
                      <a:pt x="40856" y="29064"/>
                    </a:lnTo>
                    <a:lnTo>
                      <a:pt x="40957" y="28973"/>
                    </a:lnTo>
                    <a:lnTo>
                      <a:pt x="41059" y="28883"/>
                    </a:lnTo>
                    <a:lnTo>
                      <a:pt x="41150" y="28781"/>
                    </a:lnTo>
                    <a:lnTo>
                      <a:pt x="41240" y="28667"/>
                    </a:lnTo>
                    <a:lnTo>
                      <a:pt x="41320" y="28566"/>
                    </a:lnTo>
                    <a:lnTo>
                      <a:pt x="41467" y="28328"/>
                    </a:lnTo>
                    <a:lnTo>
                      <a:pt x="41591" y="28090"/>
                    </a:lnTo>
                    <a:lnTo>
                      <a:pt x="41693" y="27853"/>
                    </a:lnTo>
                    <a:lnTo>
                      <a:pt x="41784" y="27626"/>
                    </a:lnTo>
                    <a:lnTo>
                      <a:pt x="41851" y="27411"/>
                    </a:lnTo>
                    <a:lnTo>
                      <a:pt x="41908" y="27219"/>
                    </a:lnTo>
                    <a:lnTo>
                      <a:pt x="41976" y="26936"/>
                    </a:lnTo>
                    <a:lnTo>
                      <a:pt x="41999" y="26834"/>
                    </a:lnTo>
                    <a:lnTo>
                      <a:pt x="42055" y="26845"/>
                    </a:lnTo>
                    <a:lnTo>
                      <a:pt x="42236" y="26857"/>
                    </a:lnTo>
                    <a:lnTo>
                      <a:pt x="42349" y="26857"/>
                    </a:lnTo>
                    <a:lnTo>
                      <a:pt x="42485" y="26845"/>
                    </a:lnTo>
                    <a:lnTo>
                      <a:pt x="42644" y="26823"/>
                    </a:lnTo>
                    <a:lnTo>
                      <a:pt x="42802" y="26789"/>
                    </a:lnTo>
                    <a:lnTo>
                      <a:pt x="42972" y="26721"/>
                    </a:lnTo>
                    <a:lnTo>
                      <a:pt x="43153" y="26642"/>
                    </a:lnTo>
                    <a:lnTo>
                      <a:pt x="43334" y="26529"/>
                    </a:lnTo>
                    <a:lnTo>
                      <a:pt x="43413" y="26461"/>
                    </a:lnTo>
                    <a:lnTo>
                      <a:pt x="43504" y="26381"/>
                    </a:lnTo>
                    <a:lnTo>
                      <a:pt x="43594" y="26302"/>
                    </a:lnTo>
                    <a:lnTo>
                      <a:pt x="43674" y="26200"/>
                    </a:lnTo>
                    <a:lnTo>
                      <a:pt x="43753" y="26098"/>
                    </a:lnTo>
                    <a:lnTo>
                      <a:pt x="43832" y="25985"/>
                    </a:lnTo>
                    <a:lnTo>
                      <a:pt x="43911" y="25861"/>
                    </a:lnTo>
                    <a:lnTo>
                      <a:pt x="43979" y="25725"/>
                    </a:lnTo>
                    <a:lnTo>
                      <a:pt x="44058" y="25578"/>
                    </a:lnTo>
                    <a:lnTo>
                      <a:pt x="44115" y="25419"/>
                    </a:lnTo>
                    <a:lnTo>
                      <a:pt x="44171" y="25250"/>
                    </a:lnTo>
                    <a:lnTo>
                      <a:pt x="44217" y="25091"/>
                    </a:lnTo>
                    <a:lnTo>
                      <a:pt x="44251" y="24933"/>
                    </a:lnTo>
                    <a:lnTo>
                      <a:pt x="44273" y="24774"/>
                    </a:lnTo>
                    <a:lnTo>
                      <a:pt x="44296" y="24616"/>
                    </a:lnTo>
                    <a:lnTo>
                      <a:pt x="44296" y="24469"/>
                    </a:lnTo>
                    <a:lnTo>
                      <a:pt x="44296" y="24322"/>
                    </a:lnTo>
                    <a:lnTo>
                      <a:pt x="44285" y="24175"/>
                    </a:lnTo>
                    <a:lnTo>
                      <a:pt x="44262" y="24039"/>
                    </a:lnTo>
                    <a:lnTo>
                      <a:pt x="44239" y="23903"/>
                    </a:lnTo>
                    <a:lnTo>
                      <a:pt x="44171" y="23631"/>
                    </a:lnTo>
                    <a:lnTo>
                      <a:pt x="44081" y="23394"/>
                    </a:lnTo>
                    <a:lnTo>
                      <a:pt x="43979" y="23167"/>
                    </a:lnTo>
                    <a:lnTo>
                      <a:pt x="43877" y="22964"/>
                    </a:lnTo>
                    <a:lnTo>
                      <a:pt x="43764" y="22783"/>
                    </a:lnTo>
                    <a:lnTo>
                      <a:pt x="43662" y="22624"/>
                    </a:lnTo>
                    <a:lnTo>
                      <a:pt x="43560" y="22488"/>
                    </a:lnTo>
                    <a:lnTo>
                      <a:pt x="43402" y="22307"/>
                    </a:lnTo>
                    <a:lnTo>
                      <a:pt x="43345" y="22239"/>
                    </a:lnTo>
                    <a:lnTo>
                      <a:pt x="43436" y="22228"/>
                    </a:lnTo>
                    <a:lnTo>
                      <a:pt x="43538" y="22217"/>
                    </a:lnTo>
                    <a:lnTo>
                      <a:pt x="43674" y="22194"/>
                    </a:lnTo>
                    <a:lnTo>
                      <a:pt x="43843" y="22149"/>
                    </a:lnTo>
                    <a:lnTo>
                      <a:pt x="44036" y="22092"/>
                    </a:lnTo>
                    <a:lnTo>
                      <a:pt x="44239" y="22002"/>
                    </a:lnTo>
                    <a:lnTo>
                      <a:pt x="44466" y="21888"/>
                    </a:lnTo>
                    <a:lnTo>
                      <a:pt x="44692" y="21741"/>
                    </a:lnTo>
                    <a:lnTo>
                      <a:pt x="44805" y="21662"/>
                    </a:lnTo>
                    <a:lnTo>
                      <a:pt x="44918" y="21560"/>
                    </a:lnTo>
                    <a:lnTo>
                      <a:pt x="45032" y="21458"/>
                    </a:lnTo>
                    <a:lnTo>
                      <a:pt x="45145" y="21345"/>
                    </a:lnTo>
                    <a:lnTo>
                      <a:pt x="45258" y="21221"/>
                    </a:lnTo>
                    <a:lnTo>
                      <a:pt x="45360" y="21085"/>
                    </a:lnTo>
                    <a:lnTo>
                      <a:pt x="45462" y="20938"/>
                    </a:lnTo>
                    <a:lnTo>
                      <a:pt x="45564" y="20779"/>
                    </a:lnTo>
                    <a:lnTo>
                      <a:pt x="45654" y="20610"/>
                    </a:lnTo>
                    <a:lnTo>
                      <a:pt x="45745" y="20429"/>
                    </a:lnTo>
                    <a:lnTo>
                      <a:pt x="45824" y="20225"/>
                    </a:lnTo>
                    <a:lnTo>
                      <a:pt x="45903" y="20010"/>
                    </a:lnTo>
                    <a:lnTo>
                      <a:pt x="45971" y="19783"/>
                    </a:lnTo>
                    <a:lnTo>
                      <a:pt x="46028" y="19546"/>
                    </a:lnTo>
                    <a:lnTo>
                      <a:pt x="46073" y="19342"/>
                    </a:lnTo>
                    <a:lnTo>
                      <a:pt x="46107" y="19116"/>
                    </a:lnTo>
                    <a:lnTo>
                      <a:pt x="46141" y="18833"/>
                    </a:lnTo>
                    <a:lnTo>
                      <a:pt x="46152" y="18561"/>
                    </a:lnTo>
                    <a:lnTo>
                      <a:pt x="46152" y="18312"/>
                    </a:lnTo>
                    <a:lnTo>
                      <a:pt x="46118" y="18063"/>
                    </a:lnTo>
                    <a:lnTo>
                      <a:pt x="46073" y="17837"/>
                    </a:lnTo>
                    <a:lnTo>
                      <a:pt x="46016" y="17622"/>
                    </a:lnTo>
                    <a:lnTo>
                      <a:pt x="45948" y="17418"/>
                    </a:lnTo>
                    <a:lnTo>
                      <a:pt x="45858" y="17226"/>
                    </a:lnTo>
                    <a:lnTo>
                      <a:pt x="45767" y="17045"/>
                    </a:lnTo>
                    <a:lnTo>
                      <a:pt x="45654" y="16875"/>
                    </a:lnTo>
                    <a:lnTo>
                      <a:pt x="45541" y="16705"/>
                    </a:lnTo>
                    <a:lnTo>
                      <a:pt x="45416" y="16558"/>
                    </a:lnTo>
                    <a:lnTo>
                      <a:pt x="45281" y="16422"/>
                    </a:lnTo>
                    <a:lnTo>
                      <a:pt x="45145" y="16286"/>
                    </a:lnTo>
                    <a:lnTo>
                      <a:pt x="45009" y="16173"/>
                    </a:lnTo>
                    <a:lnTo>
                      <a:pt x="44862" y="16060"/>
                    </a:lnTo>
                    <a:lnTo>
                      <a:pt x="44715" y="15958"/>
                    </a:lnTo>
                    <a:lnTo>
                      <a:pt x="44579" y="15868"/>
                    </a:lnTo>
                    <a:lnTo>
                      <a:pt x="44285" y="15709"/>
                    </a:lnTo>
                    <a:lnTo>
                      <a:pt x="44024" y="15573"/>
                    </a:lnTo>
                    <a:lnTo>
                      <a:pt x="43775" y="15483"/>
                    </a:lnTo>
                    <a:lnTo>
                      <a:pt x="43572" y="15404"/>
                    </a:lnTo>
                    <a:lnTo>
                      <a:pt x="43413" y="15358"/>
                    </a:lnTo>
                    <a:lnTo>
                      <a:pt x="43266" y="15313"/>
                    </a:lnTo>
                    <a:lnTo>
                      <a:pt x="43345" y="15223"/>
                    </a:lnTo>
                    <a:lnTo>
                      <a:pt x="43436" y="15109"/>
                    </a:lnTo>
                    <a:lnTo>
                      <a:pt x="43538" y="14962"/>
                    </a:lnTo>
                    <a:lnTo>
                      <a:pt x="43662" y="14770"/>
                    </a:lnTo>
                    <a:lnTo>
                      <a:pt x="43775" y="14566"/>
                    </a:lnTo>
                    <a:lnTo>
                      <a:pt x="43900" y="14329"/>
                    </a:lnTo>
                    <a:lnTo>
                      <a:pt x="44002" y="14068"/>
                    </a:lnTo>
                    <a:lnTo>
                      <a:pt x="44047" y="13932"/>
                    </a:lnTo>
                    <a:lnTo>
                      <a:pt x="44092" y="13797"/>
                    </a:lnTo>
                    <a:lnTo>
                      <a:pt x="44126" y="13661"/>
                    </a:lnTo>
                    <a:lnTo>
                      <a:pt x="44149" y="13514"/>
                    </a:lnTo>
                    <a:lnTo>
                      <a:pt x="44171" y="13367"/>
                    </a:lnTo>
                    <a:lnTo>
                      <a:pt x="44171" y="13231"/>
                    </a:lnTo>
                    <a:lnTo>
                      <a:pt x="44171" y="13084"/>
                    </a:lnTo>
                    <a:lnTo>
                      <a:pt x="44149" y="12937"/>
                    </a:lnTo>
                    <a:lnTo>
                      <a:pt x="44126" y="12789"/>
                    </a:lnTo>
                    <a:lnTo>
                      <a:pt x="44081" y="12642"/>
                    </a:lnTo>
                    <a:lnTo>
                      <a:pt x="44024" y="12506"/>
                    </a:lnTo>
                    <a:lnTo>
                      <a:pt x="43945" y="12371"/>
                    </a:lnTo>
                    <a:lnTo>
                      <a:pt x="43855" y="12235"/>
                    </a:lnTo>
                    <a:lnTo>
                      <a:pt x="43741" y="12099"/>
                    </a:lnTo>
                    <a:lnTo>
                      <a:pt x="43617" y="11963"/>
                    </a:lnTo>
                    <a:lnTo>
                      <a:pt x="43470" y="11839"/>
                    </a:lnTo>
                    <a:lnTo>
                      <a:pt x="43300" y="11726"/>
                    </a:lnTo>
                    <a:lnTo>
                      <a:pt x="43142" y="11624"/>
                    </a:lnTo>
                    <a:lnTo>
                      <a:pt x="42983" y="11533"/>
                    </a:lnTo>
                    <a:lnTo>
                      <a:pt x="42825" y="11443"/>
                    </a:lnTo>
                    <a:lnTo>
                      <a:pt x="42666" y="11375"/>
                    </a:lnTo>
                    <a:lnTo>
                      <a:pt x="42508" y="11318"/>
                    </a:lnTo>
                    <a:lnTo>
                      <a:pt x="42361" y="11262"/>
                    </a:lnTo>
                    <a:lnTo>
                      <a:pt x="42202" y="11216"/>
                    </a:lnTo>
                    <a:lnTo>
                      <a:pt x="42055" y="11182"/>
                    </a:lnTo>
                    <a:lnTo>
                      <a:pt x="41897" y="11148"/>
                    </a:lnTo>
                    <a:lnTo>
                      <a:pt x="41614" y="11114"/>
                    </a:lnTo>
                    <a:lnTo>
                      <a:pt x="41342" y="11103"/>
                    </a:lnTo>
                    <a:lnTo>
                      <a:pt x="41082" y="11114"/>
                    </a:lnTo>
                    <a:lnTo>
                      <a:pt x="40844" y="11137"/>
                    </a:lnTo>
                    <a:lnTo>
                      <a:pt x="40629" y="11171"/>
                    </a:lnTo>
                    <a:lnTo>
                      <a:pt x="40437" y="11216"/>
                    </a:lnTo>
                    <a:lnTo>
                      <a:pt x="40278" y="11262"/>
                    </a:lnTo>
                    <a:lnTo>
                      <a:pt x="40052" y="11341"/>
                    </a:lnTo>
                    <a:lnTo>
                      <a:pt x="39973" y="11375"/>
                    </a:lnTo>
                    <a:lnTo>
                      <a:pt x="40018" y="11250"/>
                    </a:lnTo>
                    <a:lnTo>
                      <a:pt x="40063" y="11114"/>
                    </a:lnTo>
                    <a:lnTo>
                      <a:pt x="40109" y="10933"/>
                    </a:lnTo>
                    <a:lnTo>
                      <a:pt x="40154" y="10707"/>
                    </a:lnTo>
                    <a:lnTo>
                      <a:pt x="40199" y="10447"/>
                    </a:lnTo>
                    <a:lnTo>
                      <a:pt x="40222" y="10152"/>
                    </a:lnTo>
                    <a:lnTo>
                      <a:pt x="40222" y="9836"/>
                    </a:lnTo>
                    <a:lnTo>
                      <a:pt x="40210" y="9666"/>
                    </a:lnTo>
                    <a:lnTo>
                      <a:pt x="40199" y="9485"/>
                    </a:lnTo>
                    <a:lnTo>
                      <a:pt x="40177" y="9315"/>
                    </a:lnTo>
                    <a:lnTo>
                      <a:pt x="40143" y="9134"/>
                    </a:lnTo>
                    <a:lnTo>
                      <a:pt x="40097" y="8953"/>
                    </a:lnTo>
                    <a:lnTo>
                      <a:pt x="40041" y="8760"/>
                    </a:lnTo>
                    <a:lnTo>
                      <a:pt x="39973" y="8568"/>
                    </a:lnTo>
                    <a:lnTo>
                      <a:pt x="39894" y="8387"/>
                    </a:lnTo>
                    <a:lnTo>
                      <a:pt x="39803" y="8195"/>
                    </a:lnTo>
                    <a:lnTo>
                      <a:pt x="39690" y="8002"/>
                    </a:lnTo>
                    <a:lnTo>
                      <a:pt x="39565" y="7821"/>
                    </a:lnTo>
                    <a:lnTo>
                      <a:pt x="39430" y="7629"/>
                    </a:lnTo>
                    <a:lnTo>
                      <a:pt x="39271" y="7448"/>
                    </a:lnTo>
                    <a:lnTo>
                      <a:pt x="39101" y="7267"/>
                    </a:lnTo>
                    <a:lnTo>
                      <a:pt x="38909" y="7086"/>
                    </a:lnTo>
                    <a:lnTo>
                      <a:pt x="38694" y="6916"/>
                    </a:lnTo>
                    <a:lnTo>
                      <a:pt x="38479" y="6746"/>
                    </a:lnTo>
                    <a:lnTo>
                      <a:pt x="38253" y="6599"/>
                    </a:lnTo>
                    <a:lnTo>
                      <a:pt x="38038" y="6463"/>
                    </a:lnTo>
                    <a:lnTo>
                      <a:pt x="37823" y="6339"/>
                    </a:lnTo>
                    <a:lnTo>
                      <a:pt x="37619" y="6237"/>
                    </a:lnTo>
                    <a:lnTo>
                      <a:pt x="37415" y="6135"/>
                    </a:lnTo>
                    <a:lnTo>
                      <a:pt x="37200" y="6056"/>
                    </a:lnTo>
                    <a:lnTo>
                      <a:pt x="37008" y="5988"/>
                    </a:lnTo>
                    <a:lnTo>
                      <a:pt x="36815" y="5920"/>
                    </a:lnTo>
                    <a:lnTo>
                      <a:pt x="36623" y="5875"/>
                    </a:lnTo>
                    <a:lnTo>
                      <a:pt x="36431" y="5829"/>
                    </a:lnTo>
                    <a:lnTo>
                      <a:pt x="36249" y="5795"/>
                    </a:lnTo>
                    <a:lnTo>
                      <a:pt x="35910" y="5750"/>
                    </a:lnTo>
                    <a:lnTo>
                      <a:pt x="35593" y="5739"/>
                    </a:lnTo>
                    <a:lnTo>
                      <a:pt x="35299" y="5739"/>
                    </a:lnTo>
                    <a:lnTo>
                      <a:pt x="35038" y="5761"/>
                    </a:lnTo>
                    <a:lnTo>
                      <a:pt x="34812" y="5795"/>
                    </a:lnTo>
                    <a:lnTo>
                      <a:pt x="34620" y="5829"/>
                    </a:lnTo>
                    <a:lnTo>
                      <a:pt x="34461" y="5875"/>
                    </a:lnTo>
                    <a:lnTo>
                      <a:pt x="34348" y="5909"/>
                    </a:lnTo>
                    <a:lnTo>
                      <a:pt x="34258" y="5942"/>
                    </a:lnTo>
                    <a:lnTo>
                      <a:pt x="34235" y="5863"/>
                    </a:lnTo>
                    <a:lnTo>
                      <a:pt x="34167" y="5671"/>
                    </a:lnTo>
                    <a:lnTo>
                      <a:pt x="34110" y="5535"/>
                    </a:lnTo>
                    <a:lnTo>
                      <a:pt x="34043" y="5377"/>
                    </a:lnTo>
                    <a:lnTo>
                      <a:pt x="33952" y="5207"/>
                    </a:lnTo>
                    <a:lnTo>
                      <a:pt x="33839" y="5026"/>
                    </a:lnTo>
                    <a:lnTo>
                      <a:pt x="33692" y="4833"/>
                    </a:lnTo>
                    <a:lnTo>
                      <a:pt x="33533" y="4641"/>
                    </a:lnTo>
                    <a:lnTo>
                      <a:pt x="33341" y="4449"/>
                    </a:lnTo>
                    <a:lnTo>
                      <a:pt x="33126" y="4256"/>
                    </a:lnTo>
                    <a:lnTo>
                      <a:pt x="33013" y="4166"/>
                    </a:lnTo>
                    <a:lnTo>
                      <a:pt x="32877" y="4075"/>
                    </a:lnTo>
                    <a:lnTo>
                      <a:pt x="32741" y="3996"/>
                    </a:lnTo>
                    <a:lnTo>
                      <a:pt x="32605" y="3905"/>
                    </a:lnTo>
                    <a:lnTo>
                      <a:pt x="32447" y="3826"/>
                    </a:lnTo>
                    <a:lnTo>
                      <a:pt x="32288" y="3758"/>
                    </a:lnTo>
                    <a:lnTo>
                      <a:pt x="32119" y="3690"/>
                    </a:lnTo>
                    <a:lnTo>
                      <a:pt x="31938" y="3622"/>
                    </a:lnTo>
                    <a:lnTo>
                      <a:pt x="31790" y="3577"/>
                    </a:lnTo>
                    <a:lnTo>
                      <a:pt x="31655" y="3543"/>
                    </a:lnTo>
                    <a:lnTo>
                      <a:pt x="31508" y="3521"/>
                    </a:lnTo>
                    <a:lnTo>
                      <a:pt x="31372" y="3509"/>
                    </a:lnTo>
                    <a:lnTo>
                      <a:pt x="31236" y="3498"/>
                    </a:lnTo>
                    <a:lnTo>
                      <a:pt x="31111" y="3498"/>
                    </a:lnTo>
                    <a:lnTo>
                      <a:pt x="30976" y="3509"/>
                    </a:lnTo>
                    <a:lnTo>
                      <a:pt x="30851" y="3521"/>
                    </a:lnTo>
                    <a:lnTo>
                      <a:pt x="30602" y="3566"/>
                    </a:lnTo>
                    <a:lnTo>
                      <a:pt x="30376" y="3634"/>
                    </a:lnTo>
                    <a:lnTo>
                      <a:pt x="30149" y="3724"/>
                    </a:lnTo>
                    <a:lnTo>
                      <a:pt x="29946" y="3837"/>
                    </a:lnTo>
                    <a:lnTo>
                      <a:pt x="29934" y="3611"/>
                    </a:lnTo>
                    <a:lnTo>
                      <a:pt x="29912" y="3362"/>
                    </a:lnTo>
                    <a:lnTo>
                      <a:pt x="29878" y="3102"/>
                    </a:lnTo>
                    <a:lnTo>
                      <a:pt x="29833" y="2819"/>
                    </a:lnTo>
                    <a:lnTo>
                      <a:pt x="29765" y="2536"/>
                    </a:lnTo>
                    <a:lnTo>
                      <a:pt x="29674" y="2253"/>
                    </a:lnTo>
                    <a:lnTo>
                      <a:pt x="29561" y="1970"/>
                    </a:lnTo>
                    <a:lnTo>
                      <a:pt x="29493" y="1834"/>
                    </a:lnTo>
                    <a:lnTo>
                      <a:pt x="29414" y="1687"/>
                    </a:lnTo>
                    <a:lnTo>
                      <a:pt x="29335" y="1551"/>
                    </a:lnTo>
                    <a:lnTo>
                      <a:pt x="29244" y="1427"/>
                    </a:lnTo>
                    <a:lnTo>
                      <a:pt x="29142" y="1291"/>
                    </a:lnTo>
                    <a:lnTo>
                      <a:pt x="29040" y="1167"/>
                    </a:lnTo>
                    <a:lnTo>
                      <a:pt x="28927" y="1042"/>
                    </a:lnTo>
                    <a:lnTo>
                      <a:pt x="28803" y="929"/>
                    </a:lnTo>
                    <a:lnTo>
                      <a:pt x="28667" y="816"/>
                    </a:lnTo>
                    <a:lnTo>
                      <a:pt x="28520" y="714"/>
                    </a:lnTo>
                    <a:lnTo>
                      <a:pt x="28373" y="623"/>
                    </a:lnTo>
                    <a:lnTo>
                      <a:pt x="28203" y="533"/>
                    </a:lnTo>
                    <a:lnTo>
                      <a:pt x="28033" y="454"/>
                    </a:lnTo>
                    <a:lnTo>
                      <a:pt x="27852" y="374"/>
                    </a:lnTo>
                    <a:lnTo>
                      <a:pt x="27648" y="318"/>
                    </a:lnTo>
                    <a:lnTo>
                      <a:pt x="27445" y="261"/>
                    </a:lnTo>
                    <a:lnTo>
                      <a:pt x="27218" y="216"/>
                    </a:lnTo>
                    <a:lnTo>
                      <a:pt x="26992" y="182"/>
                    </a:lnTo>
                    <a:lnTo>
                      <a:pt x="26675" y="148"/>
                    </a:lnTo>
                    <a:lnTo>
                      <a:pt x="26381" y="137"/>
                    </a:lnTo>
                    <a:lnTo>
                      <a:pt x="26098" y="125"/>
                    </a:lnTo>
                    <a:lnTo>
                      <a:pt x="25826" y="137"/>
                    </a:lnTo>
                    <a:lnTo>
                      <a:pt x="25577" y="148"/>
                    </a:lnTo>
                    <a:lnTo>
                      <a:pt x="25351" y="171"/>
                    </a:lnTo>
                    <a:lnTo>
                      <a:pt x="25136" y="205"/>
                    </a:lnTo>
                    <a:lnTo>
                      <a:pt x="24932" y="250"/>
                    </a:lnTo>
                    <a:lnTo>
                      <a:pt x="24740" y="306"/>
                    </a:lnTo>
                    <a:lnTo>
                      <a:pt x="24570" y="363"/>
                    </a:lnTo>
                    <a:lnTo>
                      <a:pt x="24400" y="431"/>
                    </a:lnTo>
                    <a:lnTo>
                      <a:pt x="24253" y="499"/>
                    </a:lnTo>
                    <a:lnTo>
                      <a:pt x="24117" y="567"/>
                    </a:lnTo>
                    <a:lnTo>
                      <a:pt x="23993" y="646"/>
                    </a:lnTo>
                    <a:lnTo>
                      <a:pt x="23880" y="725"/>
                    </a:lnTo>
                    <a:lnTo>
                      <a:pt x="23767" y="804"/>
                    </a:lnTo>
                    <a:lnTo>
                      <a:pt x="23676" y="895"/>
                    </a:lnTo>
                    <a:lnTo>
                      <a:pt x="23597" y="974"/>
                    </a:lnTo>
                    <a:lnTo>
                      <a:pt x="23450" y="1133"/>
                    </a:lnTo>
                    <a:lnTo>
                      <a:pt x="23348" y="1291"/>
                    </a:lnTo>
                    <a:lnTo>
                      <a:pt x="23269" y="1438"/>
                    </a:lnTo>
                    <a:lnTo>
                      <a:pt x="23212" y="1563"/>
                    </a:lnTo>
                    <a:lnTo>
                      <a:pt x="23178" y="1653"/>
                    </a:lnTo>
                    <a:lnTo>
                      <a:pt x="23155" y="1732"/>
                    </a:lnTo>
                    <a:lnTo>
                      <a:pt x="23099" y="1653"/>
                    </a:lnTo>
                    <a:lnTo>
                      <a:pt x="22940" y="1450"/>
                    </a:lnTo>
                    <a:lnTo>
                      <a:pt x="22839" y="1314"/>
                    </a:lnTo>
                    <a:lnTo>
                      <a:pt x="22691" y="1167"/>
                    </a:lnTo>
                    <a:lnTo>
                      <a:pt x="22533" y="1008"/>
                    </a:lnTo>
                    <a:lnTo>
                      <a:pt x="22352" y="838"/>
                    </a:lnTo>
                    <a:lnTo>
                      <a:pt x="22148" y="669"/>
                    </a:lnTo>
                    <a:lnTo>
                      <a:pt x="21922" y="510"/>
                    </a:lnTo>
                    <a:lnTo>
                      <a:pt x="21673" y="363"/>
                    </a:lnTo>
                    <a:lnTo>
                      <a:pt x="21537" y="295"/>
                    </a:lnTo>
                    <a:lnTo>
                      <a:pt x="21401" y="239"/>
                    </a:lnTo>
                    <a:lnTo>
                      <a:pt x="21254" y="182"/>
                    </a:lnTo>
                    <a:lnTo>
                      <a:pt x="21107" y="125"/>
                    </a:lnTo>
                    <a:lnTo>
                      <a:pt x="20960" y="80"/>
                    </a:lnTo>
                    <a:lnTo>
                      <a:pt x="20801" y="46"/>
                    </a:lnTo>
                    <a:lnTo>
                      <a:pt x="20632" y="24"/>
                    </a:lnTo>
                    <a:lnTo>
                      <a:pt x="2046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5705359" y="1901065"/>
                <a:ext cx="173554" cy="94853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5456" extrusionOk="0">
                    <a:moveTo>
                      <a:pt x="12" y="1"/>
                    </a:moveTo>
                    <a:lnTo>
                      <a:pt x="1" y="170"/>
                    </a:lnTo>
                    <a:lnTo>
                      <a:pt x="1" y="374"/>
                    </a:lnTo>
                    <a:lnTo>
                      <a:pt x="1" y="634"/>
                    </a:lnTo>
                    <a:lnTo>
                      <a:pt x="23" y="951"/>
                    </a:lnTo>
                    <a:lnTo>
                      <a:pt x="46" y="1132"/>
                    </a:lnTo>
                    <a:lnTo>
                      <a:pt x="80" y="1313"/>
                    </a:lnTo>
                    <a:lnTo>
                      <a:pt x="114" y="1506"/>
                    </a:lnTo>
                    <a:lnTo>
                      <a:pt x="170" y="1709"/>
                    </a:lnTo>
                    <a:lnTo>
                      <a:pt x="227" y="1913"/>
                    </a:lnTo>
                    <a:lnTo>
                      <a:pt x="295" y="2128"/>
                    </a:lnTo>
                    <a:lnTo>
                      <a:pt x="385" y="2343"/>
                    </a:lnTo>
                    <a:lnTo>
                      <a:pt x="476" y="2558"/>
                    </a:lnTo>
                    <a:lnTo>
                      <a:pt x="601" y="2785"/>
                    </a:lnTo>
                    <a:lnTo>
                      <a:pt x="725" y="3000"/>
                    </a:lnTo>
                    <a:lnTo>
                      <a:pt x="872" y="3215"/>
                    </a:lnTo>
                    <a:lnTo>
                      <a:pt x="1031" y="3430"/>
                    </a:lnTo>
                    <a:lnTo>
                      <a:pt x="1223" y="3645"/>
                    </a:lnTo>
                    <a:lnTo>
                      <a:pt x="1427" y="3848"/>
                    </a:lnTo>
                    <a:lnTo>
                      <a:pt x="1653" y="4041"/>
                    </a:lnTo>
                    <a:lnTo>
                      <a:pt x="1891" y="4233"/>
                    </a:lnTo>
                    <a:lnTo>
                      <a:pt x="2162" y="4414"/>
                    </a:lnTo>
                    <a:lnTo>
                      <a:pt x="2457" y="4595"/>
                    </a:lnTo>
                    <a:lnTo>
                      <a:pt x="2773" y="4754"/>
                    </a:lnTo>
                    <a:lnTo>
                      <a:pt x="3124" y="4901"/>
                    </a:lnTo>
                    <a:lnTo>
                      <a:pt x="3498" y="5037"/>
                    </a:lnTo>
                    <a:lnTo>
                      <a:pt x="3894" y="5150"/>
                    </a:lnTo>
                    <a:lnTo>
                      <a:pt x="4380" y="5274"/>
                    </a:lnTo>
                    <a:lnTo>
                      <a:pt x="4844" y="5365"/>
                    </a:lnTo>
                    <a:lnTo>
                      <a:pt x="5286" y="5422"/>
                    </a:lnTo>
                    <a:lnTo>
                      <a:pt x="5693" y="5444"/>
                    </a:lnTo>
                    <a:lnTo>
                      <a:pt x="6089" y="5455"/>
                    </a:lnTo>
                    <a:lnTo>
                      <a:pt x="6452" y="5433"/>
                    </a:lnTo>
                    <a:lnTo>
                      <a:pt x="6791" y="5388"/>
                    </a:lnTo>
                    <a:lnTo>
                      <a:pt x="7108" y="5320"/>
                    </a:lnTo>
                    <a:lnTo>
                      <a:pt x="7402" y="5240"/>
                    </a:lnTo>
                    <a:lnTo>
                      <a:pt x="7685" y="5139"/>
                    </a:lnTo>
                    <a:lnTo>
                      <a:pt x="7934" y="5025"/>
                    </a:lnTo>
                    <a:lnTo>
                      <a:pt x="8172" y="4890"/>
                    </a:lnTo>
                    <a:lnTo>
                      <a:pt x="8398" y="4754"/>
                    </a:lnTo>
                    <a:lnTo>
                      <a:pt x="8590" y="4607"/>
                    </a:lnTo>
                    <a:lnTo>
                      <a:pt x="8783" y="4448"/>
                    </a:lnTo>
                    <a:lnTo>
                      <a:pt x="8953" y="4278"/>
                    </a:lnTo>
                    <a:lnTo>
                      <a:pt x="9100" y="4109"/>
                    </a:lnTo>
                    <a:lnTo>
                      <a:pt x="9236" y="3939"/>
                    </a:lnTo>
                    <a:lnTo>
                      <a:pt x="9360" y="3769"/>
                    </a:lnTo>
                    <a:lnTo>
                      <a:pt x="9462" y="3599"/>
                    </a:lnTo>
                    <a:lnTo>
                      <a:pt x="9564" y="3430"/>
                    </a:lnTo>
                    <a:lnTo>
                      <a:pt x="9643" y="3271"/>
                    </a:lnTo>
                    <a:lnTo>
                      <a:pt x="9779" y="2966"/>
                    </a:lnTo>
                    <a:lnTo>
                      <a:pt x="9881" y="2705"/>
                    </a:lnTo>
                    <a:lnTo>
                      <a:pt x="9937" y="2502"/>
                    </a:lnTo>
                    <a:lnTo>
                      <a:pt x="9983" y="2321"/>
                    </a:lnTo>
                    <a:lnTo>
                      <a:pt x="9869" y="2400"/>
                    </a:lnTo>
                    <a:lnTo>
                      <a:pt x="9745" y="2490"/>
                    </a:lnTo>
                    <a:lnTo>
                      <a:pt x="9564" y="2615"/>
                    </a:lnTo>
                    <a:lnTo>
                      <a:pt x="9337" y="2751"/>
                    </a:lnTo>
                    <a:lnTo>
                      <a:pt x="9066" y="2886"/>
                    </a:lnTo>
                    <a:lnTo>
                      <a:pt x="8749" y="3045"/>
                    </a:lnTo>
                    <a:lnTo>
                      <a:pt x="8398" y="3192"/>
                    </a:lnTo>
                    <a:lnTo>
                      <a:pt x="8013" y="3328"/>
                    </a:lnTo>
                    <a:lnTo>
                      <a:pt x="7798" y="3396"/>
                    </a:lnTo>
                    <a:lnTo>
                      <a:pt x="7583" y="3464"/>
                    </a:lnTo>
                    <a:lnTo>
                      <a:pt x="7357" y="3520"/>
                    </a:lnTo>
                    <a:lnTo>
                      <a:pt x="7131" y="3566"/>
                    </a:lnTo>
                    <a:lnTo>
                      <a:pt x="6882" y="3611"/>
                    </a:lnTo>
                    <a:lnTo>
                      <a:pt x="6633" y="3645"/>
                    </a:lnTo>
                    <a:lnTo>
                      <a:pt x="6384" y="3667"/>
                    </a:lnTo>
                    <a:lnTo>
                      <a:pt x="6112" y="3690"/>
                    </a:lnTo>
                    <a:lnTo>
                      <a:pt x="5569" y="3690"/>
                    </a:lnTo>
                    <a:lnTo>
                      <a:pt x="5286" y="3679"/>
                    </a:lnTo>
                    <a:lnTo>
                      <a:pt x="5003" y="3645"/>
                    </a:lnTo>
                    <a:lnTo>
                      <a:pt x="4709" y="3599"/>
                    </a:lnTo>
                    <a:lnTo>
                      <a:pt x="4403" y="3543"/>
                    </a:lnTo>
                    <a:lnTo>
                      <a:pt x="4131" y="3486"/>
                    </a:lnTo>
                    <a:lnTo>
                      <a:pt x="3871" y="3407"/>
                    </a:lnTo>
                    <a:lnTo>
                      <a:pt x="3622" y="3317"/>
                    </a:lnTo>
                    <a:lnTo>
                      <a:pt x="3373" y="3215"/>
                    </a:lnTo>
                    <a:lnTo>
                      <a:pt x="3136" y="3102"/>
                    </a:lnTo>
                    <a:lnTo>
                      <a:pt x="2909" y="2988"/>
                    </a:lnTo>
                    <a:lnTo>
                      <a:pt x="2694" y="2864"/>
                    </a:lnTo>
                    <a:lnTo>
                      <a:pt x="2479" y="2728"/>
                    </a:lnTo>
                    <a:lnTo>
                      <a:pt x="2275" y="2592"/>
                    </a:lnTo>
                    <a:lnTo>
                      <a:pt x="2083" y="2445"/>
                    </a:lnTo>
                    <a:lnTo>
                      <a:pt x="1902" y="2298"/>
                    </a:lnTo>
                    <a:lnTo>
                      <a:pt x="1721" y="2151"/>
                    </a:lnTo>
                    <a:lnTo>
                      <a:pt x="1551" y="2004"/>
                    </a:lnTo>
                    <a:lnTo>
                      <a:pt x="1393" y="1845"/>
                    </a:lnTo>
                    <a:lnTo>
                      <a:pt x="1110" y="1540"/>
                    </a:lnTo>
                    <a:lnTo>
                      <a:pt x="849" y="1245"/>
                    </a:lnTo>
                    <a:lnTo>
                      <a:pt x="634" y="951"/>
                    </a:lnTo>
                    <a:lnTo>
                      <a:pt x="442" y="691"/>
                    </a:lnTo>
                    <a:lnTo>
                      <a:pt x="284" y="465"/>
                    </a:lnTo>
                    <a:lnTo>
                      <a:pt x="170" y="272"/>
                    </a:lnTo>
                    <a:lnTo>
                      <a:pt x="80" y="1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2" name="Google Shape;1152;p6"/>
          <p:cNvSpPr txBox="1"/>
          <p:nvPr/>
        </p:nvSpPr>
        <p:spPr>
          <a:xfrm>
            <a:off x="82367" y="749507"/>
            <a:ext cx="3313410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Más allá de las funciones de veeduría o sancionatorias, los comités de reporte son instancias que contribuyen a direccionar el proyecto, y permiten: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participación activa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de los actores interesados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sistematización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de la experiencia y los aprendizajes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i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nnovación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socio-institucional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3" name="Google Shape;1153;p6"/>
          <p:cNvSpPr/>
          <p:nvPr/>
        </p:nvSpPr>
        <p:spPr>
          <a:xfrm>
            <a:off x="-5242" y="93222"/>
            <a:ext cx="2418242" cy="4542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6"/>
          <p:cNvSpPr/>
          <p:nvPr/>
        </p:nvSpPr>
        <p:spPr>
          <a:xfrm>
            <a:off x="6167" y="93222"/>
            <a:ext cx="381730" cy="454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6"/>
          <p:cNvSpPr txBox="1"/>
          <p:nvPr/>
        </p:nvSpPr>
        <p:spPr>
          <a:xfrm>
            <a:off x="82367" y="143229"/>
            <a:ext cx="211473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RECUERDE</a:t>
            </a:r>
            <a:endParaRPr sz="24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6" name="Google Shape;1156;p6"/>
          <p:cNvSpPr/>
          <p:nvPr/>
        </p:nvSpPr>
        <p:spPr>
          <a:xfrm>
            <a:off x="-5241" y="4587198"/>
            <a:ext cx="9149242" cy="556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6"/>
          <p:cNvSpPr txBox="1"/>
          <p:nvPr/>
        </p:nvSpPr>
        <p:spPr>
          <a:xfrm>
            <a:off x="78421" y="4629697"/>
            <a:ext cx="90616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Referencia: </a:t>
            </a:r>
            <a:r>
              <a:rPr lang="es-ES" sz="1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MMAyA - Ministerio de Medio Ambiente y Agua de Bolivia. (2019). Guía para la conformación de comités de gestión. Unión Europea, WWF. En línea: </a:t>
            </a:r>
            <a:r>
              <a:rPr lang="es-ES" sz="1200" b="0" i="0" u="sng" strike="noStrike" cap="none">
                <a:solidFill>
                  <a:srgbClr val="2D22F9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https://bit.ly/3nBCMBU</a:t>
            </a:r>
            <a:endParaRPr sz="1200" b="0" i="0" u="none" strike="noStrike" cap="none">
              <a:solidFill>
                <a:srgbClr val="2D22F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58" name="Google Shape;115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9748" y="60539"/>
            <a:ext cx="3228735" cy="58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ersity in the Workplace Infographics by Slidesgo">
  <a:themeElements>
    <a:clrScheme name="Simple Light">
      <a:dk1>
        <a:srgbClr val="000000"/>
      </a:dk1>
      <a:lt1>
        <a:srgbClr val="FFFFFF"/>
      </a:lt1>
      <a:dk2>
        <a:srgbClr val="526D72"/>
      </a:dk2>
      <a:lt2>
        <a:srgbClr val="D5D5D5"/>
      </a:lt2>
      <a:accent1>
        <a:srgbClr val="FF2C5F"/>
      </a:accent1>
      <a:accent2>
        <a:srgbClr val="FB8E00"/>
      </a:accent2>
      <a:accent3>
        <a:srgbClr val="FCBA31"/>
      </a:accent3>
      <a:accent4>
        <a:srgbClr val="0FA400"/>
      </a:accent4>
      <a:accent5>
        <a:srgbClr val="409AFA"/>
      </a:accent5>
      <a:accent6>
        <a:srgbClr val="0B05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332</Words>
  <Application>Microsoft Office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Diversity in the Workplace Infographics by Slidesgo</vt:lpstr>
      <vt:lpstr>Lineamientos para la creación de COMITÉS DE REPORTE</vt:lpstr>
      <vt:lpstr>PowerPoint Presentation</vt:lpstr>
      <vt:lpstr>En proyectos de RESTAURACIÓN SABANAS el comité de reporte valora:</vt:lpstr>
      <vt:lpstr>La conformación de los comités dependerá de la naturaleza de los proyectos, los cuales pueden ser: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para la creación de COMITÉS DE REPORTE</dc:title>
  <cp:lastModifiedBy>Natalia Peña</cp:lastModifiedBy>
  <cp:revision>11</cp:revision>
  <dcterms:modified xsi:type="dcterms:W3CDTF">2022-02-11T06:32:33Z</dcterms:modified>
</cp:coreProperties>
</file>